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72" r:id="rId3"/>
    <p:sldMasterId id="2147483699" r:id="rId4"/>
    <p:sldMasterId id="2147483711" r:id="rId5"/>
  </p:sldMasterIdLst>
  <p:notesMasterIdLst>
    <p:notesMasterId r:id="rId38"/>
  </p:notesMasterIdLst>
  <p:handoutMasterIdLst>
    <p:handoutMasterId r:id="rId39"/>
  </p:handoutMasterIdLst>
  <p:sldIdLst>
    <p:sldId id="257" r:id="rId6"/>
    <p:sldId id="256" r:id="rId7"/>
    <p:sldId id="259" r:id="rId8"/>
    <p:sldId id="260" r:id="rId9"/>
    <p:sldId id="262" r:id="rId10"/>
    <p:sldId id="297" r:id="rId11"/>
    <p:sldId id="264" r:id="rId12"/>
    <p:sldId id="266" r:id="rId13"/>
    <p:sldId id="267" r:id="rId14"/>
    <p:sldId id="268" r:id="rId15"/>
    <p:sldId id="269" r:id="rId16"/>
    <p:sldId id="270" r:id="rId17"/>
    <p:sldId id="261" r:id="rId18"/>
    <p:sldId id="275" r:id="rId19"/>
    <p:sldId id="271" r:id="rId20"/>
    <p:sldId id="272" r:id="rId21"/>
    <p:sldId id="298" r:id="rId22"/>
    <p:sldId id="273" r:id="rId23"/>
    <p:sldId id="277" r:id="rId24"/>
    <p:sldId id="299" r:id="rId25"/>
    <p:sldId id="279" r:id="rId26"/>
    <p:sldId id="27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3A1"/>
    <a:srgbClr val="FF3399"/>
    <a:srgbClr val="C49A6E"/>
    <a:srgbClr val="BF9E78"/>
    <a:srgbClr val="FCD673"/>
    <a:srgbClr val="FFE39D"/>
    <a:srgbClr val="438D61"/>
    <a:srgbClr val="2D575C"/>
    <a:srgbClr val="FE924D"/>
    <a:srgbClr val="286C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>
      <p:cViewPr varScale="1">
        <p:scale>
          <a:sx n="91" d="100"/>
          <a:sy n="91" d="100"/>
        </p:scale>
        <p:origin x="2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74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E8E8F-D768-4532-B9C0-60DC38F0BB7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2C885-78DC-4EC1-8AC7-EFAE78A38E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847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155B3-E7A7-4993-9C92-C7666041276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A79B1-1694-44D6-98C8-94643E782C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569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NHẤN</a:t>
            </a:r>
            <a:r>
              <a:rPr lang="en-GB" baseline="0" dirty="0" smtClean="0"/>
              <a:t> VÀO PHI HÀNH GIA ĐỂ BAY ĐẾN CÁC HÀNH TINH, NHẤN VÀO HÀNH TINH ĐỂ ĐẾN CÂU HỎI.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2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NHẤN</a:t>
            </a:r>
            <a:r>
              <a:rPr lang="en-GB" baseline="0" dirty="0" smtClean="0"/>
              <a:t> VÀO HÌNH PHI HÀNH GIA ĐỂ QUAY LẠI SLIDE CÂU 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1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dirty="0" smtClean="0"/>
              <a:t> </a:t>
            </a:r>
            <a:r>
              <a:rPr lang="en-GB" dirty="0" err="1" smtClean="0"/>
              <a:t>vào</a:t>
            </a:r>
            <a:r>
              <a:rPr lang="en-GB" baseline="0" dirty="0" smtClean="0"/>
              <a:t> phi </a:t>
            </a:r>
            <a:r>
              <a:rPr lang="en-GB" baseline="0" dirty="0" err="1" smtClean="0"/>
              <a:t>hành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gia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tiếp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A79B1-1694-44D6-98C8-94643E782C3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643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687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828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446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671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0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858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640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889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46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623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146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5818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103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9173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0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5339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11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825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732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620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262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94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541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297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078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53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6603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722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8965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82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2649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307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516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270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8302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7146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5697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4073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946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72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8387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307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71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1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2012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254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1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55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497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29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23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454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763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02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941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455427" y="673177"/>
            <a:ext cx="14335960" cy="7934169"/>
            <a:chOff x="-1455427" y="673177"/>
            <a:chExt cx="14335960" cy="7934169"/>
          </a:xfrm>
        </p:grpSpPr>
        <p:sp>
          <p:nvSpPr>
            <p:cNvPr id="9" name="Freeform 4"/>
            <p:cNvSpPr/>
            <p:nvPr/>
          </p:nvSpPr>
          <p:spPr>
            <a:xfrm>
              <a:off x="-300151" y="3610954"/>
              <a:ext cx="12792301" cy="4996392"/>
            </a:xfrm>
            <a:custGeom>
              <a:avLst/>
              <a:gdLst/>
              <a:ahLst/>
              <a:cxnLst/>
              <a:rect l="l" t="t" r="r" b="b"/>
              <a:pathLst>
                <a:path w="19274505" h="9010831">
                  <a:moveTo>
                    <a:pt x="0" y="0"/>
                  </a:moveTo>
                  <a:lnTo>
                    <a:pt x="19274505" y="0"/>
                  </a:lnTo>
                  <a:lnTo>
                    <a:pt x="19274505" y="9010832"/>
                  </a:lnTo>
                  <a:lnTo>
                    <a:pt x="0" y="9010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  <p:sp>
          <p:nvSpPr>
            <p:cNvPr id="10" name="Freeform 5"/>
            <p:cNvSpPr/>
            <p:nvPr/>
          </p:nvSpPr>
          <p:spPr>
            <a:xfrm>
              <a:off x="-1455427" y="673177"/>
              <a:ext cx="3437551" cy="3099063"/>
            </a:xfrm>
            <a:custGeom>
              <a:avLst/>
              <a:gdLst/>
              <a:ahLst/>
              <a:cxnLst/>
              <a:rect l="l" t="t" r="r" b="b"/>
              <a:pathLst>
                <a:path w="6757559" h="5414494">
                  <a:moveTo>
                    <a:pt x="0" y="0"/>
                  </a:moveTo>
                  <a:lnTo>
                    <a:pt x="6757559" y="0"/>
                  </a:lnTo>
                  <a:lnTo>
                    <a:pt x="6757559" y="5414494"/>
                  </a:lnTo>
                  <a:lnTo>
                    <a:pt x="0" y="5414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11" name="Freeform 6"/>
            <p:cNvSpPr/>
            <p:nvPr/>
          </p:nvSpPr>
          <p:spPr>
            <a:xfrm>
              <a:off x="-688533" y="4950275"/>
              <a:ext cx="9323191" cy="2317749"/>
            </a:xfrm>
            <a:custGeom>
              <a:avLst/>
              <a:gdLst/>
              <a:ahLst/>
              <a:cxnLst/>
              <a:rect l="l" t="t" r="r" b="b"/>
              <a:pathLst>
                <a:path w="16081668" h="3645178">
                  <a:moveTo>
                    <a:pt x="0" y="0"/>
                  </a:moveTo>
                  <a:lnTo>
                    <a:pt x="16081668" y="0"/>
                  </a:lnTo>
                  <a:lnTo>
                    <a:pt x="16081668" y="3645179"/>
                  </a:lnTo>
                  <a:lnTo>
                    <a:pt x="0" y="3645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12" name="Freeform 3"/>
            <p:cNvSpPr/>
            <p:nvPr/>
          </p:nvSpPr>
          <p:spPr>
            <a:xfrm>
              <a:off x="9847998" y="2087623"/>
              <a:ext cx="3032535" cy="4351201"/>
            </a:xfrm>
            <a:custGeom>
              <a:avLst/>
              <a:gdLst/>
              <a:ahLst/>
              <a:cxnLst/>
              <a:rect l="l" t="t" r="r" b="b"/>
              <a:pathLst>
                <a:path w="5051575" h="8543891">
                  <a:moveTo>
                    <a:pt x="0" y="0"/>
                  </a:moveTo>
                  <a:lnTo>
                    <a:pt x="5051575" y="0"/>
                  </a:lnTo>
                  <a:lnTo>
                    <a:pt x="5051575" y="8543891"/>
                  </a:lnTo>
                  <a:lnTo>
                    <a:pt x="0" y="8543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13" name="Freeform 7"/>
            <p:cNvSpPr/>
            <p:nvPr/>
          </p:nvSpPr>
          <p:spPr>
            <a:xfrm>
              <a:off x="8634658" y="5544264"/>
              <a:ext cx="2729607" cy="1129773"/>
            </a:xfrm>
            <a:custGeom>
              <a:avLst/>
              <a:gdLst/>
              <a:ahLst/>
              <a:cxnLst/>
              <a:rect l="l" t="t" r="r" b="b"/>
              <a:pathLst>
                <a:path w="4593801" h="2383034">
                  <a:moveTo>
                    <a:pt x="0" y="0"/>
                  </a:moveTo>
                  <a:lnTo>
                    <a:pt x="4593802" y="0"/>
                  </a:lnTo>
                  <a:lnTo>
                    <a:pt x="4593802" y="2383034"/>
                  </a:lnTo>
                  <a:lnTo>
                    <a:pt x="0" y="2383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</p:grpSp>
      <p:sp>
        <p:nvSpPr>
          <p:cNvPr id="14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6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2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6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E4CF9-E005-4E72-97BC-69C4C1F1C8D0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BC0E1-7190-4E5E-AAAA-3C59DFE721A4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Freeform 27"/>
          <p:cNvSpPr/>
          <p:nvPr userDrawn="1"/>
        </p:nvSpPr>
        <p:spPr>
          <a:xfrm>
            <a:off x="-179362" y="4988366"/>
            <a:ext cx="12783663" cy="3113583"/>
          </a:xfrm>
          <a:custGeom>
            <a:avLst/>
            <a:gdLst/>
            <a:ahLst/>
            <a:cxnLst/>
            <a:rect l="l" t="t" r="r" b="b"/>
            <a:pathLst>
              <a:path w="19175494" h="4670374">
                <a:moveTo>
                  <a:pt x="0" y="0"/>
                </a:moveTo>
                <a:lnTo>
                  <a:pt x="19175494" y="0"/>
                </a:lnTo>
                <a:lnTo>
                  <a:pt x="19175494" y="4670374"/>
                </a:lnTo>
                <a:lnTo>
                  <a:pt x="0" y="46703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9038"/>
            </a:stretch>
          </a:blipFill>
        </p:spPr>
      </p:sp>
      <p:sp>
        <p:nvSpPr>
          <p:cNvPr id="15" name="Freeform 28"/>
          <p:cNvSpPr/>
          <p:nvPr userDrawn="1"/>
        </p:nvSpPr>
        <p:spPr>
          <a:xfrm>
            <a:off x="-823908" y="4933015"/>
            <a:ext cx="10721112" cy="2430119"/>
          </a:xfrm>
          <a:custGeom>
            <a:avLst/>
            <a:gdLst/>
            <a:ahLst/>
            <a:cxnLst/>
            <a:rect l="l" t="t" r="r" b="b"/>
            <a:pathLst>
              <a:path w="16081668" h="3645178">
                <a:moveTo>
                  <a:pt x="0" y="0"/>
                </a:moveTo>
                <a:lnTo>
                  <a:pt x="16081668" y="0"/>
                </a:lnTo>
                <a:lnTo>
                  <a:pt x="16081668" y="3645179"/>
                </a:lnTo>
                <a:lnTo>
                  <a:pt x="0" y="364517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Freeform 29"/>
          <p:cNvSpPr/>
          <p:nvPr userDrawn="1"/>
        </p:nvSpPr>
        <p:spPr>
          <a:xfrm>
            <a:off x="9469091" y="5206245"/>
            <a:ext cx="3062534" cy="1588689"/>
          </a:xfrm>
          <a:custGeom>
            <a:avLst/>
            <a:gdLst/>
            <a:ahLst/>
            <a:cxnLst/>
            <a:rect l="l" t="t" r="r" b="b"/>
            <a:pathLst>
              <a:path w="4593801" h="2383034">
                <a:moveTo>
                  <a:pt x="0" y="0"/>
                </a:moveTo>
                <a:lnTo>
                  <a:pt x="4593802" y="0"/>
                </a:lnTo>
                <a:lnTo>
                  <a:pt x="4593802" y="2383034"/>
                </a:lnTo>
                <a:lnTo>
                  <a:pt x="0" y="238303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2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EFD2B4-CD19-432B-A7E1-3C65E46B9725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4B067A-A85F-4453-B73C-9FA20B3252A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r="11119"/>
          <a:stretch/>
        </p:blipFill>
        <p:spPr>
          <a:xfrm>
            <a:off x="1" y="-594"/>
            <a:ext cx="12191999" cy="685859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335126" y="-459619"/>
            <a:ext cx="203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By Yen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Nhi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AllRoundGothic" panose="020B0703020202020104" pitchFamily="34" charset="0"/>
              <a:ea typeface="+mn-ea"/>
              <a:cs typeface="+mn-cs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4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648200" y="7935437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82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microsoft.com/office/2007/relationships/hdphoto" Target="../media/hdphoto6.wdp"/><Relationship Id="rId18" Type="http://schemas.microsoft.com/office/2007/relationships/hdphoto" Target="../media/hdphoto8.wdp"/><Relationship Id="rId3" Type="http://schemas.openxmlformats.org/officeDocument/2006/relationships/slideLayout" Target="../slideLayouts/slideLayout35.xml"/><Relationship Id="rId21" Type="http://schemas.microsoft.com/office/2007/relationships/hdphoto" Target="../media/hdphoto9.wdp"/><Relationship Id="rId7" Type="http://schemas.microsoft.com/office/2007/relationships/hdphoto" Target="../media/hdphoto4.wdp"/><Relationship Id="rId12" Type="http://schemas.openxmlformats.org/officeDocument/2006/relationships/image" Target="../media/image41.pn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11" Type="http://schemas.openxmlformats.org/officeDocument/2006/relationships/slide" Target="slide28.xml"/><Relationship Id="rId5" Type="http://schemas.openxmlformats.org/officeDocument/2006/relationships/slide" Target="slide26.xml"/><Relationship Id="rId15" Type="http://schemas.openxmlformats.org/officeDocument/2006/relationships/image" Target="../media/image42.png"/><Relationship Id="rId10" Type="http://schemas.microsoft.com/office/2007/relationships/hdphoto" Target="../media/hdphoto5.wdp"/><Relationship Id="rId19" Type="http://schemas.openxmlformats.org/officeDocument/2006/relationships/slide" Target="slide8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0.png"/><Relationship Id="rId14" Type="http://schemas.openxmlformats.org/officeDocument/2006/relationships/slide" Target="slide29.xml"/><Relationship Id="rId2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13.wdp"/><Relationship Id="rId18" Type="http://schemas.openxmlformats.org/officeDocument/2006/relationships/image" Target="../media/image54.png"/><Relationship Id="rId3" Type="http://schemas.openxmlformats.org/officeDocument/2006/relationships/slide" Target="slide3.xml"/><Relationship Id="rId21" Type="http://schemas.openxmlformats.org/officeDocument/2006/relationships/image" Target="../media/image35.png"/><Relationship Id="rId7" Type="http://schemas.microsoft.com/office/2007/relationships/hdphoto" Target="../media/hdphoto11.wdp"/><Relationship Id="rId12" Type="http://schemas.openxmlformats.org/officeDocument/2006/relationships/image" Target="../media/image51.png"/><Relationship Id="rId17" Type="http://schemas.microsoft.com/office/2007/relationships/hdphoto" Target="../media/hdphoto15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png"/><Relationship Id="rId20" Type="http://schemas.openxmlformats.org/officeDocument/2006/relationships/slide" Target="slide2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7.png"/><Relationship Id="rId11" Type="http://schemas.microsoft.com/office/2007/relationships/hdphoto" Target="../media/hdphoto12.wdp"/><Relationship Id="rId5" Type="http://schemas.microsoft.com/office/2007/relationships/hdphoto" Target="../media/hdphoto10.wdp"/><Relationship Id="rId15" Type="http://schemas.microsoft.com/office/2007/relationships/hdphoto" Target="../media/hdphoto14.wdp"/><Relationship Id="rId10" Type="http://schemas.openxmlformats.org/officeDocument/2006/relationships/image" Target="../media/image50.png"/><Relationship Id="rId19" Type="http://schemas.microsoft.com/office/2007/relationships/hdphoto" Target="../media/hdphoto16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52.png"/><Relationship Id="rId22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5.wdp"/><Relationship Id="rId18" Type="http://schemas.microsoft.com/office/2007/relationships/hdphoto" Target="../media/hdphoto19.wdp"/><Relationship Id="rId3" Type="http://schemas.microsoft.com/office/2007/relationships/hdphoto" Target="../media/hdphoto11.wdp"/><Relationship Id="rId21" Type="http://schemas.microsoft.com/office/2007/relationships/hdphoto" Target="../media/hdphoto2.wdp"/><Relationship Id="rId7" Type="http://schemas.microsoft.com/office/2007/relationships/hdphoto" Target="../media/hdphoto12.wdp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image" Target="../media/image47.png"/><Relationship Id="rId16" Type="http://schemas.openxmlformats.org/officeDocument/2006/relationships/slide" Target="slide3.xml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png"/><Relationship Id="rId11" Type="http://schemas.microsoft.com/office/2007/relationships/hdphoto" Target="../media/hdphoto18.wdp"/><Relationship Id="rId5" Type="http://schemas.openxmlformats.org/officeDocument/2006/relationships/image" Target="../media/image49.png"/><Relationship Id="rId15" Type="http://schemas.microsoft.com/office/2007/relationships/hdphoto" Target="../media/hdphoto16.wdp"/><Relationship Id="rId10" Type="http://schemas.openxmlformats.org/officeDocument/2006/relationships/image" Target="../media/image56.png"/><Relationship Id="rId19" Type="http://schemas.openxmlformats.org/officeDocument/2006/relationships/slide" Target="slide25.xml"/><Relationship Id="rId4" Type="http://schemas.openxmlformats.org/officeDocument/2006/relationships/image" Target="../media/image48.png"/><Relationship Id="rId9" Type="http://schemas.microsoft.com/office/2007/relationships/hdphoto" Target="../media/hdphoto17.wdp"/><Relationship Id="rId1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5.wdp"/><Relationship Id="rId18" Type="http://schemas.microsoft.com/office/2007/relationships/hdphoto" Target="../media/hdphoto20.wdp"/><Relationship Id="rId3" Type="http://schemas.microsoft.com/office/2007/relationships/hdphoto" Target="../media/hdphoto11.wdp"/><Relationship Id="rId21" Type="http://schemas.microsoft.com/office/2007/relationships/hdphoto" Target="../media/hdphoto2.wdp"/><Relationship Id="rId7" Type="http://schemas.microsoft.com/office/2007/relationships/hdphoto" Target="../media/hdphoto12.wdp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7.png"/><Relationship Id="rId16" Type="http://schemas.openxmlformats.org/officeDocument/2006/relationships/slide" Target="slide13.xml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png"/><Relationship Id="rId11" Type="http://schemas.microsoft.com/office/2007/relationships/hdphoto" Target="../media/hdphoto18.wdp"/><Relationship Id="rId5" Type="http://schemas.openxmlformats.org/officeDocument/2006/relationships/image" Target="../media/image49.png"/><Relationship Id="rId15" Type="http://schemas.microsoft.com/office/2007/relationships/hdphoto" Target="../media/hdphoto16.wdp"/><Relationship Id="rId10" Type="http://schemas.openxmlformats.org/officeDocument/2006/relationships/image" Target="../media/image56.png"/><Relationship Id="rId19" Type="http://schemas.openxmlformats.org/officeDocument/2006/relationships/slide" Target="slide25.xml"/><Relationship Id="rId4" Type="http://schemas.openxmlformats.org/officeDocument/2006/relationships/image" Target="../media/image48.png"/><Relationship Id="rId9" Type="http://schemas.microsoft.com/office/2007/relationships/hdphoto" Target="../media/hdphoto17.wdp"/><Relationship Id="rId1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53.png"/><Relationship Id="rId18" Type="http://schemas.openxmlformats.org/officeDocument/2006/relationships/image" Target="../media/image59.png"/><Relationship Id="rId3" Type="http://schemas.openxmlformats.org/officeDocument/2006/relationships/image" Target="../media/image47.png"/><Relationship Id="rId21" Type="http://schemas.openxmlformats.org/officeDocument/2006/relationships/image" Target="../media/image35.png"/><Relationship Id="rId7" Type="http://schemas.openxmlformats.org/officeDocument/2006/relationships/image" Target="../media/image50.png"/><Relationship Id="rId12" Type="http://schemas.microsoft.com/office/2007/relationships/hdphoto" Target="../media/hdphoto18.wdp"/><Relationship Id="rId17" Type="http://schemas.openxmlformats.org/officeDocument/2006/relationships/slide" Target="slide3.xml"/><Relationship Id="rId2" Type="http://schemas.openxmlformats.org/officeDocument/2006/relationships/notesSlide" Target="../notesSlides/notesSlide3.xml"/><Relationship Id="rId16" Type="http://schemas.microsoft.com/office/2007/relationships/hdphoto" Target="../media/hdphoto16.wdp"/><Relationship Id="rId20" Type="http://schemas.openxmlformats.org/officeDocument/2006/relationships/slide" Target="slide3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9.png"/><Relationship Id="rId11" Type="http://schemas.openxmlformats.org/officeDocument/2006/relationships/image" Target="../media/image56.png"/><Relationship Id="rId5" Type="http://schemas.openxmlformats.org/officeDocument/2006/relationships/image" Target="../media/image48.png"/><Relationship Id="rId15" Type="http://schemas.openxmlformats.org/officeDocument/2006/relationships/image" Target="../media/image54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microsoft.com/office/2007/relationships/hdphoto" Target="../media/hdphoto11.wdp"/><Relationship Id="rId9" Type="http://schemas.openxmlformats.org/officeDocument/2006/relationships/image" Target="../media/image55.png"/><Relationship Id="rId14" Type="http://schemas.microsoft.com/office/2007/relationships/hdphoto" Target="../media/hdphoto15.wdp"/><Relationship Id="rId22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66274" cy="8662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927" y="242179"/>
            <a:ext cx="2176461" cy="1176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836" y="1418809"/>
            <a:ext cx="8731417" cy="3048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108" y="4341939"/>
            <a:ext cx="259102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9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70"/>
          <a:stretch/>
        </p:blipFill>
        <p:spPr>
          <a:xfrm>
            <a:off x="861064" y="0"/>
            <a:ext cx="3588106" cy="722976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449169" y="395785"/>
            <a:ext cx="7260609" cy="529078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982434" y="602390"/>
            <a:ext cx="6385149" cy="1745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Ki-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GB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km. </a:t>
            </a:r>
            <a:endParaRPr lang="vi-VN" sz="3600" dirty="0" smtClean="0">
              <a:solidFill>
                <a:srgbClr val="2D575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75381" y="1934817"/>
            <a:ext cx="4372947" cy="3657241"/>
            <a:chOff x="6475381" y="1934817"/>
            <a:chExt cx="4372947" cy="3657241"/>
          </a:xfrm>
        </p:grpSpPr>
        <p:sp>
          <p:nvSpPr>
            <p:cNvPr id="8" name="TextBox 7"/>
            <p:cNvSpPr txBox="1"/>
            <p:nvPr/>
          </p:nvSpPr>
          <p:spPr>
            <a:xfrm>
              <a:off x="9145634" y="3113433"/>
              <a:ext cx="1702694" cy="682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km</a:t>
              </a:r>
              <a:endParaRPr lang="vi-VN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64034" y="4909330"/>
              <a:ext cx="1702694" cy="682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km</a:t>
              </a:r>
              <a:endParaRPr lang="vi-VN" sz="3600" dirty="0" smtClean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475381" y="1934817"/>
              <a:ext cx="2880000" cy="2880000"/>
            </a:xfrm>
            <a:prstGeom prst="rect">
              <a:avLst/>
            </a:prstGeom>
            <a:solidFill>
              <a:srgbClr val="438D6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4110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70"/>
          <a:stretch/>
        </p:blipFill>
        <p:spPr>
          <a:xfrm>
            <a:off x="861064" y="0"/>
            <a:ext cx="3588106" cy="722976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294231" y="1023582"/>
            <a:ext cx="7547211" cy="1310185"/>
            <a:chOff x="4162567" y="395785"/>
            <a:chExt cx="7547211" cy="1310185"/>
          </a:xfrm>
        </p:grpSpPr>
        <p:sp>
          <p:nvSpPr>
            <p:cNvPr id="3" name="Rounded Rectangle 2"/>
            <p:cNvSpPr/>
            <p:nvPr/>
          </p:nvSpPr>
          <p:spPr>
            <a:xfrm>
              <a:off x="4162567" y="395785"/>
              <a:ext cx="7547211" cy="13101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34305" y="696934"/>
              <a:ext cx="72037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Ki-</a:t>
              </a:r>
              <a:r>
                <a:rPr lang="en-GB" sz="40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lô</a:t>
              </a:r>
              <a:r>
                <a:rPr lang="en-GB" sz="40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  <a:r>
                <a:rPr lang="en-GB" sz="40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r>
                <a:rPr lang="en-GB" sz="40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GB" sz="40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40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r>
                <a:rPr lang="en-GB" sz="40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40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km²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65403" y="2634916"/>
            <a:ext cx="5502333" cy="1310185"/>
            <a:chOff x="4392294" y="1953519"/>
            <a:chExt cx="5502333" cy="1310185"/>
          </a:xfrm>
        </p:grpSpPr>
        <p:sp>
          <p:nvSpPr>
            <p:cNvPr id="11" name="Rounded Rectangle 10"/>
            <p:cNvSpPr/>
            <p:nvPr/>
          </p:nvSpPr>
          <p:spPr>
            <a:xfrm>
              <a:off x="4392294" y="1953519"/>
              <a:ext cx="5502333" cy="131018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9497" y="2251394"/>
              <a:ext cx="5047926" cy="963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082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654" y="228330"/>
            <a:ext cx="8093539" cy="562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6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17502" y="85228"/>
            <a:ext cx="7203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863471"/>
              </p:ext>
            </p:extLst>
          </p:nvPr>
        </p:nvGraphicFramePr>
        <p:xfrm>
          <a:off x="877123" y="1025749"/>
          <a:ext cx="10448593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9708">
                  <a:extLst>
                    <a:ext uri="{9D8B030D-6E8A-4147-A177-3AD203B41FA5}">
                      <a16:colId xmlns:a16="http://schemas.microsoft.com/office/drawing/2014/main" val="62872808"/>
                    </a:ext>
                  </a:extLst>
                </a:gridCol>
                <a:gridCol w="2068885">
                  <a:extLst>
                    <a:ext uri="{9D8B030D-6E8A-4147-A177-3AD203B41FA5}">
                      <a16:colId xmlns:a16="http://schemas.microsoft.com/office/drawing/2014/main" val="27772448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51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ki-lô-mét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vuông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396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phảy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ki-lô-mét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vuông</a:t>
                      </a:r>
                      <a:endParaRPr lang="en-GB" sz="28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229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728,6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km²</a:t>
                      </a:r>
                    </a:p>
                  </a:txBody>
                  <a:tcPr>
                    <a:lnL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184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ki-lô-mét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vuông</a:t>
                      </a:r>
                      <a:endParaRPr lang="en-GB" sz="28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88970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655" y="3849184"/>
            <a:ext cx="3837527" cy="27636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2" y="60646"/>
            <a:ext cx="822531" cy="96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002" y="370474"/>
            <a:ext cx="8870449" cy="77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2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27797" y="750627"/>
            <a:ext cx="11150221" cy="5008727"/>
          </a:xfrm>
          <a:prstGeom prst="roundRect">
            <a:avLst>
              <a:gd name="adj" fmla="val 7678"/>
            </a:avLst>
          </a:prstGeom>
          <a:solidFill>
            <a:schemeClr val="bg1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92" y="121911"/>
            <a:ext cx="1609018" cy="188661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006298"/>
              </p:ext>
            </p:extLst>
          </p:nvPr>
        </p:nvGraphicFramePr>
        <p:xfrm>
          <a:off x="1078172" y="2244545"/>
          <a:ext cx="10448593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9708">
                  <a:extLst>
                    <a:ext uri="{9D8B030D-6E8A-4147-A177-3AD203B41FA5}">
                      <a16:colId xmlns:a16="http://schemas.microsoft.com/office/drawing/2014/main" val="62872808"/>
                    </a:ext>
                  </a:extLst>
                </a:gridCol>
                <a:gridCol w="2068885">
                  <a:extLst>
                    <a:ext uri="{9D8B030D-6E8A-4147-A177-3AD203B41FA5}">
                      <a16:colId xmlns:a16="http://schemas.microsoft.com/office/drawing/2014/main" val="27772448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511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Tám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ki-lô-mét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vuông</a:t>
                      </a:r>
                      <a:endParaRPr lang="en-GB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396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phẩy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ki-lô-mét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vuông</a:t>
                      </a:r>
                      <a:endParaRPr lang="en-GB" sz="28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229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728,6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km²</a:t>
                      </a:r>
                    </a:p>
                  </a:txBody>
                  <a:tcPr>
                    <a:lnL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184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Mười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ki-lô-mét</a:t>
                      </a:r>
                      <a:r>
                        <a:rPr lang="en-GB" sz="28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vuông</a:t>
                      </a:r>
                      <a:endParaRPr lang="en-GB" sz="28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 smtClean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CD67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98897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9662614" y="2787809"/>
            <a:ext cx="1719618" cy="467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822 km²</a:t>
            </a:r>
          </a:p>
        </p:txBody>
      </p:sp>
      <p:sp>
        <p:nvSpPr>
          <p:cNvPr id="6" name="Rectangle 5"/>
          <p:cNvSpPr/>
          <p:nvPr/>
        </p:nvSpPr>
        <p:spPr>
          <a:xfrm>
            <a:off x="9662614" y="3297872"/>
            <a:ext cx="1719618" cy="467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0,44 km²</a:t>
            </a:r>
          </a:p>
        </p:txBody>
      </p:sp>
      <p:sp>
        <p:nvSpPr>
          <p:cNvPr id="7" name="Rectangle 6"/>
          <p:cNvSpPr/>
          <p:nvPr/>
        </p:nvSpPr>
        <p:spPr>
          <a:xfrm>
            <a:off x="9411361" y="4329568"/>
            <a:ext cx="2115404" cy="467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16490 km²</a:t>
            </a:r>
          </a:p>
        </p:txBody>
      </p:sp>
      <p:sp>
        <p:nvSpPr>
          <p:cNvPr id="8" name="Rectangle 7"/>
          <p:cNvSpPr/>
          <p:nvPr/>
        </p:nvSpPr>
        <p:spPr>
          <a:xfrm>
            <a:off x="327547" y="3807935"/>
            <a:ext cx="9867330" cy="467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 trăm hai mươi tám phẩy sáu ki-lô-mét vuông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815" y="895038"/>
            <a:ext cx="7480440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5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25" y="279890"/>
            <a:ext cx="990659" cy="115797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05718" y="504932"/>
            <a:ext cx="1617654" cy="707886"/>
            <a:chOff x="1405718" y="504932"/>
            <a:chExt cx="1617654" cy="707886"/>
          </a:xfrm>
        </p:grpSpPr>
        <p:grpSp>
          <p:nvGrpSpPr>
            <p:cNvPr id="4" name="Group 3"/>
            <p:cNvGrpSpPr/>
            <p:nvPr/>
          </p:nvGrpSpPr>
          <p:grpSpPr>
            <a:xfrm>
              <a:off x="1405718" y="504932"/>
              <a:ext cx="1121048" cy="707886"/>
              <a:chOff x="4162568" y="696934"/>
              <a:chExt cx="1437828" cy="707886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4162568" y="696934"/>
                <a:ext cx="1437828" cy="707886"/>
              </a:xfrm>
              <a:prstGeom prst="roundRect">
                <a:avLst/>
              </a:prstGeom>
              <a:solidFill>
                <a:srgbClr val="FFE39D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229277" y="696934"/>
                <a:ext cx="126609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endPara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2622300" y="504932"/>
              <a:ext cx="4010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/>
              <a:r>
                <a:rPr lang="en-GB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97717" y="1517429"/>
            <a:ext cx="5037315" cy="745801"/>
            <a:chOff x="814854" y="1517429"/>
            <a:chExt cx="5037315" cy="745801"/>
          </a:xfrm>
        </p:grpSpPr>
        <p:sp>
          <p:nvSpPr>
            <p:cNvPr id="9" name="TextBox 8"/>
            <p:cNvSpPr txBox="1"/>
            <p:nvPr/>
          </p:nvSpPr>
          <p:spPr>
            <a:xfrm>
              <a:off x="814854" y="1555344"/>
              <a:ext cx="50373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a) 2 km² =          m²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333511" y="1517429"/>
              <a:ext cx="750626" cy="715398"/>
              <a:chOff x="3333511" y="1517429"/>
              <a:chExt cx="750626" cy="715398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333511" y="1524941"/>
                <a:ext cx="750626" cy="70788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CD6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508288" y="1517429"/>
                <a:ext cx="40107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/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6756538" y="2523828"/>
            <a:ext cx="6035875" cy="731578"/>
            <a:chOff x="6778299" y="2345304"/>
            <a:chExt cx="6035875" cy="731578"/>
          </a:xfrm>
        </p:grpSpPr>
        <p:sp>
          <p:nvSpPr>
            <p:cNvPr id="12" name="TextBox 11"/>
            <p:cNvSpPr txBox="1"/>
            <p:nvPr/>
          </p:nvSpPr>
          <p:spPr>
            <a:xfrm>
              <a:off x="6778299" y="2368996"/>
              <a:ext cx="60358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6 450 500 m²=           km²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274210" y="2345304"/>
              <a:ext cx="750626" cy="715398"/>
              <a:chOff x="3333511" y="1517429"/>
              <a:chExt cx="750626" cy="715398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3333511" y="1524941"/>
                <a:ext cx="750626" cy="70788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CD6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508288" y="1517429"/>
                <a:ext cx="40107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/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497717" y="2529234"/>
            <a:ext cx="6459403" cy="715398"/>
            <a:chOff x="814854" y="2555881"/>
            <a:chExt cx="6459403" cy="715398"/>
          </a:xfrm>
        </p:grpSpPr>
        <p:sp>
          <p:nvSpPr>
            <p:cNvPr id="11" name="TextBox 10"/>
            <p:cNvSpPr txBox="1"/>
            <p:nvPr/>
          </p:nvSpPr>
          <p:spPr>
            <a:xfrm>
              <a:off x="814854" y="2563393"/>
              <a:ext cx="6459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b) 5 000 000 m² =         m²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990532" y="2555881"/>
              <a:ext cx="750626" cy="715398"/>
              <a:chOff x="3333511" y="1517429"/>
              <a:chExt cx="750626" cy="715398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3333511" y="1524941"/>
                <a:ext cx="750626" cy="70788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CD6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508288" y="1517429"/>
                <a:ext cx="40107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/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6778299" y="1402131"/>
            <a:ext cx="5336005" cy="794944"/>
            <a:chOff x="6778299" y="1468286"/>
            <a:chExt cx="5336005" cy="794944"/>
          </a:xfrm>
        </p:grpSpPr>
        <p:sp>
          <p:nvSpPr>
            <p:cNvPr id="10" name="TextBox 9"/>
            <p:cNvSpPr txBox="1"/>
            <p:nvPr/>
          </p:nvSpPr>
          <p:spPr>
            <a:xfrm>
              <a:off x="6778299" y="1555344"/>
              <a:ext cx="53360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 km² 500 m²=         m²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0259750" y="1468286"/>
              <a:ext cx="750626" cy="715398"/>
              <a:chOff x="3333511" y="1517429"/>
              <a:chExt cx="750626" cy="715398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3333511" y="1524941"/>
                <a:ext cx="750626" cy="707886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CD67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508288" y="1517429"/>
                <a:ext cx="40107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/>
                <a:r>
                  <a:rPr lang="en-GB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984" y="3518148"/>
            <a:ext cx="4048095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8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002" y="370474"/>
            <a:ext cx="8870449" cy="77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4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58" y="555323"/>
            <a:ext cx="3248796" cy="52088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606193" y="413357"/>
            <a:ext cx="6563299" cy="1173881"/>
            <a:chOff x="4606193" y="413357"/>
            <a:chExt cx="6563299" cy="1173881"/>
          </a:xfrm>
        </p:grpSpPr>
        <p:sp>
          <p:nvSpPr>
            <p:cNvPr id="3" name="Rounded Rectangle 2"/>
            <p:cNvSpPr/>
            <p:nvPr/>
          </p:nvSpPr>
          <p:spPr>
            <a:xfrm>
              <a:off x="4606193" y="413357"/>
              <a:ext cx="6563299" cy="117388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94329" y="666091"/>
              <a:ext cx="57665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2 km² =                       m²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6937217" y="785330"/>
            <a:ext cx="2590842" cy="467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2 000 000</a:t>
            </a:r>
            <a:endParaRPr lang="en-GB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65279" y="1753641"/>
            <a:ext cx="8049217" cy="1173881"/>
            <a:chOff x="3865279" y="1753641"/>
            <a:chExt cx="8049217" cy="1173881"/>
          </a:xfrm>
        </p:grpSpPr>
        <p:sp>
          <p:nvSpPr>
            <p:cNvPr id="36" name="Rounded Rectangle 35"/>
            <p:cNvSpPr/>
            <p:nvPr/>
          </p:nvSpPr>
          <p:spPr>
            <a:xfrm>
              <a:off x="3865279" y="1753641"/>
              <a:ext cx="8049217" cy="117388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158148" y="1991081"/>
              <a:ext cx="75243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4 km² 500 m²=                       m²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7533000" y="2105986"/>
            <a:ext cx="2590842" cy="467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GB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000 500</a:t>
            </a:r>
            <a:endParaRPr lang="en-GB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06193" y="3159761"/>
            <a:ext cx="6947539" cy="1173881"/>
            <a:chOff x="4606193" y="3159761"/>
            <a:chExt cx="6947539" cy="1173881"/>
          </a:xfrm>
        </p:grpSpPr>
        <p:sp>
          <p:nvSpPr>
            <p:cNvPr id="37" name="Rounded Rectangle 36"/>
            <p:cNvSpPr/>
            <p:nvPr/>
          </p:nvSpPr>
          <p:spPr>
            <a:xfrm>
              <a:off x="4606193" y="3159761"/>
              <a:ext cx="6563299" cy="117388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4329" y="3417954"/>
              <a:ext cx="64594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5 000 000 m² =     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km²</a:t>
              </a:r>
              <a:endParaRPr lang="en-GB" sz="40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8147217" y="3538306"/>
            <a:ext cx="1258010" cy="467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06193" y="4565881"/>
            <a:ext cx="6563656" cy="1173881"/>
            <a:chOff x="4606193" y="4565881"/>
            <a:chExt cx="6563656" cy="1173881"/>
          </a:xfrm>
        </p:grpSpPr>
        <p:sp>
          <p:nvSpPr>
            <p:cNvPr id="38" name="Rounded Rectangle 37"/>
            <p:cNvSpPr/>
            <p:nvPr/>
          </p:nvSpPr>
          <p:spPr>
            <a:xfrm>
              <a:off x="4606193" y="4565881"/>
              <a:ext cx="6563656" cy="117388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35254" y="4810724"/>
              <a:ext cx="60358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GB" sz="4000" smtClean="0">
                  <a:latin typeface="Cambria" panose="02040503050406030204" pitchFamily="18" charset="0"/>
                  <a:ea typeface="Cambria" panose="02040503050406030204" pitchFamily="18" charset="0"/>
                </a:rPr>
                <a:t>450 </a:t>
              </a:r>
              <a:r>
                <a:rPr lang="en-GB" sz="4000" smtClean="0">
                  <a:latin typeface="Cambria" panose="02040503050406030204" pitchFamily="18" charset="0"/>
                  <a:ea typeface="Cambria" panose="02040503050406030204" pitchFamily="18" charset="0"/>
                </a:rPr>
                <a:t>000 </a:t>
              </a:r>
              <a:r>
                <a:rPr lang="en-GB" sz="40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m²=           km²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8313370" y="4917354"/>
            <a:ext cx="1258010" cy="4671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6, 45</a:t>
            </a:r>
            <a:endParaRPr lang="en-GB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8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9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3" y="67734"/>
            <a:ext cx="799591" cy="9381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2347" y="67734"/>
            <a:ext cx="113744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nhất.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49024" y="2688534"/>
            <a:ext cx="3511317" cy="1643716"/>
            <a:chOff x="1139706" y="4528715"/>
            <a:chExt cx="3511317" cy="1643716"/>
          </a:xfrm>
        </p:grpSpPr>
        <p:grpSp>
          <p:nvGrpSpPr>
            <p:cNvPr id="14" name="Group 13"/>
            <p:cNvGrpSpPr/>
            <p:nvPr/>
          </p:nvGrpSpPr>
          <p:grpSpPr>
            <a:xfrm>
              <a:off x="1139706" y="4528715"/>
              <a:ext cx="3511317" cy="1643716"/>
              <a:chOff x="1139706" y="4528715"/>
              <a:chExt cx="3511317" cy="1643716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223911" y="5066120"/>
                <a:ext cx="2427112" cy="1106311"/>
              </a:xfrm>
              <a:prstGeom prst="rect">
                <a:avLst/>
              </a:prstGeom>
              <a:solidFill>
                <a:srgbClr val="C49A6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139706" y="5357665"/>
                <a:ext cx="11524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3 km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861262" y="4528715"/>
                <a:ext cx="11524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7 km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174481" y="5296109"/>
              <a:ext cx="2427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smtClean="0">
                  <a:ln>
                    <a:solidFill>
                      <a:schemeClr val="bg1"/>
                    </a:solidFill>
                  </a:ln>
                  <a:solidFill>
                    <a:srgbClr val="FF43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lang="en-GB" sz="3600" dirty="0">
                <a:ln>
                  <a:solidFill>
                    <a:schemeClr val="bg1"/>
                  </a:solidFill>
                </a:ln>
                <a:solidFill>
                  <a:srgbClr val="FF43A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44398" y="2042319"/>
            <a:ext cx="2729553" cy="2289931"/>
            <a:chOff x="4766270" y="3882500"/>
            <a:chExt cx="2729553" cy="2289931"/>
          </a:xfrm>
        </p:grpSpPr>
        <p:grpSp>
          <p:nvGrpSpPr>
            <p:cNvPr id="15" name="Group 14"/>
            <p:cNvGrpSpPr/>
            <p:nvPr/>
          </p:nvGrpSpPr>
          <p:grpSpPr>
            <a:xfrm>
              <a:off x="4766270" y="3882500"/>
              <a:ext cx="2729553" cy="2289931"/>
              <a:chOff x="4766270" y="3882500"/>
              <a:chExt cx="2729553" cy="228993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712177" y="4371853"/>
                <a:ext cx="1783646" cy="1800578"/>
              </a:xfrm>
              <a:prstGeom prst="rect">
                <a:avLst/>
              </a:prstGeom>
              <a:solidFill>
                <a:srgbClr val="C49A6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766270" y="4964942"/>
                <a:ext cx="11524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5 km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099752" y="3882500"/>
                <a:ext cx="11524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5 km</a:t>
                </a: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322716" y="4892480"/>
              <a:ext cx="2427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ln>
                    <a:solidFill>
                      <a:schemeClr val="bg1"/>
                    </a:solidFill>
                  </a:ln>
                  <a:solidFill>
                    <a:srgbClr val="FF43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946228" y="2393057"/>
            <a:ext cx="3060653" cy="1939193"/>
            <a:chOff x="7810547" y="4267105"/>
            <a:chExt cx="3060653" cy="1939193"/>
          </a:xfrm>
        </p:grpSpPr>
        <p:grpSp>
          <p:nvGrpSpPr>
            <p:cNvPr id="16" name="Group 15"/>
            <p:cNvGrpSpPr/>
            <p:nvPr/>
          </p:nvGrpSpPr>
          <p:grpSpPr>
            <a:xfrm>
              <a:off x="7810547" y="4267105"/>
              <a:ext cx="3060653" cy="1939193"/>
              <a:chOff x="7810547" y="4267105"/>
              <a:chExt cx="3060653" cy="193919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743244" y="4752853"/>
                <a:ext cx="2127956" cy="1453445"/>
              </a:xfrm>
              <a:prstGeom prst="rect">
                <a:avLst/>
              </a:prstGeom>
              <a:solidFill>
                <a:srgbClr val="C49A6E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810547" y="5156704"/>
                <a:ext cx="11524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4 km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231017" y="4267105"/>
                <a:ext cx="11524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8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6 km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9596496" y="5095148"/>
              <a:ext cx="2427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 smtClean="0">
                  <a:ln>
                    <a:solidFill>
                      <a:schemeClr val="bg1"/>
                    </a:solidFill>
                  </a:ln>
                  <a:solidFill>
                    <a:srgbClr val="FF43A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lang="en-GB" sz="3600" dirty="0">
                <a:ln>
                  <a:solidFill>
                    <a:schemeClr val="bg1"/>
                  </a:solidFill>
                </a:ln>
                <a:solidFill>
                  <a:srgbClr val="FF43A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208" y="4346435"/>
            <a:ext cx="3166743" cy="22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0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96" y="416349"/>
            <a:ext cx="9388654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9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002" y="370474"/>
            <a:ext cx="8870449" cy="77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1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58" y="555323"/>
            <a:ext cx="3248796" cy="520887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797039" y="350607"/>
            <a:ext cx="8049217" cy="5012964"/>
            <a:chOff x="3865278" y="555323"/>
            <a:chExt cx="8049217" cy="5012964"/>
          </a:xfrm>
        </p:grpSpPr>
        <p:sp>
          <p:nvSpPr>
            <p:cNvPr id="36" name="Rounded Rectangle 35"/>
            <p:cNvSpPr/>
            <p:nvPr/>
          </p:nvSpPr>
          <p:spPr>
            <a:xfrm>
              <a:off x="3865278" y="555323"/>
              <a:ext cx="8049217" cy="501296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4090863" y="799647"/>
                  <a:ext cx="7598046" cy="452431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Diện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tích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mảnh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A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3 </a:t>
                  </a:r>
                  <a14:m>
                    <m:oMath xmlns:m="http://schemas.openxmlformats.org/officeDocument/2006/math">
                      <m:r>
                        <a:rPr lang="en-GB" sz="3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7 = 21 </a:t>
                  </a:r>
                  <a:r>
                    <a:rPr lang="en-GB" sz="36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(km²)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36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Diện</a:t>
                  </a:r>
                  <a:r>
                    <a:rPr lang="en-GB" sz="36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tích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mảnh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B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5 </a:t>
                  </a:r>
                  <a14:m>
                    <m:oMath xmlns:m="http://schemas.openxmlformats.org/officeDocument/2006/math">
                      <m:r>
                        <a:rPr lang="en-GB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5 = 25 (km²)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GB" sz="36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Diện</a:t>
                  </a:r>
                  <a:r>
                    <a:rPr lang="en-GB" sz="36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tích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mảnh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C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là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4 </a:t>
                  </a:r>
                  <a14:m>
                    <m:oMath xmlns:m="http://schemas.openxmlformats.org/officeDocument/2006/math">
                      <m:r>
                        <a:rPr lang="en-GB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6 = 24 (km²)</a:t>
                  </a: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GB" sz="36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Ta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21 </a:t>
                  </a:r>
                  <a:r>
                    <a:rPr lang="en-GB" sz="36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km² 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&lt; 24 </a:t>
                  </a:r>
                  <a:r>
                    <a:rPr lang="en-GB" sz="36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km² 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&lt; 25 </a:t>
                  </a:r>
                  <a:r>
                    <a:rPr lang="en-GB" sz="36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km²</a:t>
                  </a:r>
                  <a:endParaRPr lang="en-GB" sz="36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algn="just"/>
                  <a:r>
                    <a:rPr lang="en-GB" sz="36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Vậy</a:t>
                  </a:r>
                  <a:r>
                    <a:rPr lang="en-GB" sz="36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:r>
                    <a:rPr lang="en-GB" sz="3600" dirty="0" err="1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Mảnh</a:t>
                  </a:r>
                  <a:r>
                    <a:rPr lang="en-GB" sz="36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đất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B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diện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tích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lớn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nhất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nên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các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kĩ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sư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chọn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mảnh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GB" sz="3600" dirty="0" err="1">
                      <a:latin typeface="Cambria" panose="02040503050406030204" pitchFamily="18" charset="0"/>
                      <a:ea typeface="Cambria" panose="02040503050406030204" pitchFamily="18" charset="0"/>
                    </a:rPr>
                    <a:t>đất</a:t>
                  </a:r>
                  <a:r>
                    <a:rPr lang="en-GB" sz="3600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 B</a:t>
                  </a:r>
                  <a:r>
                    <a:rPr lang="en-GB" sz="3600" dirty="0" smtClean="0"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  <a:endParaRPr lang="en-GB" sz="3600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0863" y="799647"/>
                  <a:ext cx="7598046" cy="4524315"/>
                </a:xfrm>
                <a:prstGeom prst="rect">
                  <a:avLst/>
                </a:prstGeom>
                <a:blipFill>
                  <a:blip r:embed="rId3"/>
                  <a:stretch>
                    <a:fillRect l="-2488" r="-2408" b="-417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6841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723" y="487636"/>
            <a:ext cx="7480440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-359136"/>
            <a:ext cx="7435441" cy="7658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857" y="219513"/>
            <a:ext cx="9413040" cy="60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2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831398" y="855362"/>
            <a:ext cx="8446201" cy="4783438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247650" y="3219450"/>
            <a:ext cx="3448050" cy="3486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7429" y="1326624"/>
            <a:ext cx="8210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Vũ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trụ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bao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la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có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biết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bao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nhiều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điều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kỳ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diệu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.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Hãy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cùng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vượt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qua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các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thử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thách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để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chinh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phục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vũ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trụ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nhé</a:t>
            </a:r>
            <a:r>
              <a:rPr kumimoji="0" lang="en-GB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rPr>
              <a:t>!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7 SVNStick A Round" panose="02000503000000000000" pitchFamily="2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453" y="5188646"/>
            <a:ext cx="3304674" cy="128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9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àu vàn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" t="60998" r="76574" b="14674"/>
          <a:stretch/>
        </p:blipFill>
        <p:spPr>
          <a:xfrm>
            <a:off x="1943100" y="704848"/>
            <a:ext cx="3160641" cy="3117933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300627" y="2571750"/>
            <a:ext cx="1175873" cy="1847850"/>
          </a:xfrm>
          <a:custGeom>
            <a:avLst/>
            <a:gdLst>
              <a:gd name="connsiteX0" fmla="*/ 90023 w 1175873"/>
              <a:gd name="connsiteY0" fmla="*/ 1847850 h 1847850"/>
              <a:gd name="connsiteX1" fmla="*/ 109073 w 1175873"/>
              <a:gd name="connsiteY1" fmla="*/ 742950 h 1847850"/>
              <a:gd name="connsiteX2" fmla="*/ 1175873 w 1175873"/>
              <a:gd name="connsiteY2" fmla="*/ 0 h 1847850"/>
              <a:gd name="connsiteX3" fmla="*/ 1175873 w 1175873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873" h="1847850">
                <a:moveTo>
                  <a:pt x="90023" y="1847850"/>
                </a:moveTo>
                <a:cubicBezTo>
                  <a:pt x="9060" y="1449387"/>
                  <a:pt x="-71902" y="1050925"/>
                  <a:pt x="109073" y="742950"/>
                </a:cubicBezTo>
                <a:cubicBezTo>
                  <a:pt x="290048" y="434975"/>
                  <a:pt x="1175873" y="0"/>
                  <a:pt x="1175873" y="0"/>
                </a:cubicBezTo>
                <a:lnTo>
                  <a:pt x="1175873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màu nâu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4648201" y="3366686"/>
            <a:ext cx="2512942" cy="2373333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6134100" y="1752600"/>
            <a:ext cx="2000250" cy="1847850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/>
        </p:nvSpPr>
        <p:spPr>
          <a:xfrm rot="16915811">
            <a:off x="9190507" y="2521123"/>
            <a:ext cx="2000250" cy="1847850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màu tím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7161142" y="838200"/>
            <a:ext cx="3900814" cy="2451446"/>
          </a:xfrm>
          <a:prstGeom prst="rect">
            <a:avLst/>
          </a:prstGeom>
        </p:spPr>
      </p:pic>
      <p:pic>
        <p:nvPicPr>
          <p:cNvPr id="6" name="màu xanh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8839201" y="3787845"/>
            <a:ext cx="3352800" cy="346213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3505200" y="2228850"/>
            <a:ext cx="1905000" cy="1714500"/>
          </a:xfrm>
          <a:custGeom>
            <a:avLst/>
            <a:gdLst>
              <a:gd name="connsiteX0" fmla="*/ 0 w 1905000"/>
              <a:gd name="connsiteY0" fmla="*/ 0 h 1714500"/>
              <a:gd name="connsiteX1" fmla="*/ 838200 w 1905000"/>
              <a:gd name="connsiteY1" fmla="*/ 438150 h 1714500"/>
              <a:gd name="connsiteX2" fmla="*/ 1371600 w 1905000"/>
              <a:gd name="connsiteY2" fmla="*/ 1257300 h 1714500"/>
              <a:gd name="connsiteX3" fmla="*/ 1905000 w 1905000"/>
              <a:gd name="connsiteY3" fmla="*/ 1714500 h 1714500"/>
              <a:gd name="connsiteX4" fmla="*/ 1905000 w 1905000"/>
              <a:gd name="connsiteY4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0" h="1714500">
                <a:moveTo>
                  <a:pt x="0" y="0"/>
                </a:moveTo>
                <a:cubicBezTo>
                  <a:pt x="304800" y="114300"/>
                  <a:pt x="609600" y="228600"/>
                  <a:pt x="838200" y="438150"/>
                </a:cubicBezTo>
                <a:cubicBezTo>
                  <a:pt x="1066800" y="647700"/>
                  <a:pt x="1193800" y="1044575"/>
                  <a:pt x="1371600" y="1257300"/>
                </a:cubicBezTo>
                <a:cubicBezTo>
                  <a:pt x="1549400" y="1470025"/>
                  <a:pt x="1905000" y="1714500"/>
                  <a:pt x="1905000" y="1714500"/>
                </a:cubicBezTo>
                <a:lnTo>
                  <a:pt x="1905000" y="171450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hi hanh gia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0" y="4250460"/>
            <a:ext cx="2095500" cy="2118655"/>
          </a:xfrm>
          <a:prstGeom prst="rect">
            <a:avLst/>
          </a:prstGeom>
        </p:spPr>
      </p:pic>
      <p:pic>
        <p:nvPicPr>
          <p:cNvPr id="2" name="Picture 1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4061" b="85152" l="48848" r="87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2" t="10293" r="8129" b="10877"/>
          <a:stretch/>
        </p:blipFill>
        <p:spPr>
          <a:xfrm rot="3816295">
            <a:off x="348858" y="-717115"/>
            <a:ext cx="1841920" cy="3042778"/>
          </a:xfrm>
          <a:prstGeom prst="rect">
            <a:avLst/>
          </a:prstGeom>
        </p:spPr>
      </p:pic>
      <p:pic>
        <p:nvPicPr>
          <p:cNvPr id="3" name="y2mate.com - Những bản nhạc hào hù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43426" y="-938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10625 -0.510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2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51018 L 0.33268 -0.21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146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-0.21666 L 0.58281 -0.585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842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82 -0.58518 L 0.80156 -0.154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25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/>
          <p:cNvSpPr/>
          <p:nvPr/>
        </p:nvSpPr>
        <p:spPr>
          <a:xfrm>
            <a:off x="1569494" y="239975"/>
            <a:ext cx="9721754" cy="178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màu vàn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0" t="65728" r="78815" b="16297"/>
          <a:stretch/>
        </p:blipFill>
        <p:spPr>
          <a:xfrm>
            <a:off x="556530" y="239975"/>
            <a:ext cx="1965277" cy="1815154"/>
          </a:xfrm>
          <a:prstGeom prst="rect">
            <a:avLst/>
          </a:prstGeom>
        </p:spPr>
      </p:pic>
      <p:sp>
        <p:nvSpPr>
          <p:cNvPr id="8" name="CÂU HỎI"/>
          <p:cNvSpPr txBox="1"/>
          <p:nvPr/>
        </p:nvSpPr>
        <p:spPr>
          <a:xfrm>
            <a:off x="2521807" y="523151"/>
            <a:ext cx="8350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A"/>
          <p:cNvGrpSpPr/>
          <p:nvPr/>
        </p:nvGrpSpPr>
        <p:grpSpPr>
          <a:xfrm>
            <a:off x="2002083" y="1928582"/>
            <a:ext cx="8255024" cy="1905069"/>
            <a:chOff x="1660889" y="1928582"/>
            <a:chExt cx="8255024" cy="1905069"/>
          </a:xfrm>
        </p:grpSpPr>
        <p:sp>
          <p:nvSpPr>
            <p:cNvPr id="2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367197" y="2419451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cm²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B"/>
          <p:cNvGrpSpPr/>
          <p:nvPr/>
        </p:nvGrpSpPr>
        <p:grpSpPr>
          <a:xfrm>
            <a:off x="2249427" y="3040641"/>
            <a:ext cx="8007680" cy="2806925"/>
            <a:chOff x="1908233" y="3063528"/>
            <a:chExt cx="8007680" cy="2806925"/>
          </a:xfrm>
        </p:grpSpPr>
        <p:sp>
          <p:nvSpPr>
            <p:cNvPr id="9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543522" y="4005325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km²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C"/>
          <p:cNvGrpSpPr/>
          <p:nvPr/>
        </p:nvGrpSpPr>
        <p:grpSpPr>
          <a:xfrm>
            <a:off x="2521807" y="5143499"/>
            <a:ext cx="7735300" cy="1714501"/>
            <a:chOff x="2180613" y="5143499"/>
            <a:chExt cx="7735300" cy="1714501"/>
          </a:xfrm>
        </p:grpSpPr>
        <p:sp>
          <p:nvSpPr>
            <p:cNvPr id="10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543522" y="5539084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mm²</a:t>
              </a:r>
              <a:endPara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ĐÚNG"/>
          <p:cNvGrpSpPr/>
          <p:nvPr/>
        </p:nvGrpSpPr>
        <p:grpSpPr>
          <a:xfrm>
            <a:off x="9157294" y="1854443"/>
            <a:ext cx="2482900" cy="2045541"/>
            <a:chOff x="9017952" y="1715472"/>
            <a:chExt cx="2592355" cy="228985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3" name="SAI 1"/>
          <p:cNvGrpSpPr/>
          <p:nvPr/>
        </p:nvGrpSpPr>
        <p:grpSpPr>
          <a:xfrm>
            <a:off x="9072395" y="3575238"/>
            <a:ext cx="2476857" cy="1725699"/>
            <a:chOff x="8731201" y="3575238"/>
            <a:chExt cx="2670077" cy="180022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9258339" y="5193171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498" y="3134507"/>
            <a:ext cx="3901161" cy="401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2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1869437" y="239975"/>
            <a:ext cx="9289164" cy="178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2780575" y="516566"/>
            <a:ext cx="7466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GB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GB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GB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6" name="A"/>
          <p:cNvGrpSpPr/>
          <p:nvPr/>
        </p:nvGrpSpPr>
        <p:grpSpPr>
          <a:xfrm>
            <a:off x="1869436" y="1928582"/>
            <a:ext cx="8255024" cy="1905069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97862" y="2412430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cm²</a:t>
              </a:r>
              <a:endPara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B"/>
          <p:cNvGrpSpPr/>
          <p:nvPr/>
        </p:nvGrpSpPr>
        <p:grpSpPr>
          <a:xfrm>
            <a:off x="2166086" y="3040641"/>
            <a:ext cx="8007680" cy="2806925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543522" y="4005325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C"/>
          <p:cNvGrpSpPr/>
          <p:nvPr/>
        </p:nvGrpSpPr>
        <p:grpSpPr>
          <a:xfrm>
            <a:off x="2389160" y="5143499"/>
            <a:ext cx="7735300" cy="1714501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43522" y="5539084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km²</a:t>
              </a:r>
              <a:endPara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ĐÚNG"/>
          <p:cNvGrpSpPr/>
          <p:nvPr/>
        </p:nvGrpSpPr>
        <p:grpSpPr>
          <a:xfrm>
            <a:off x="9247661" y="3317023"/>
            <a:ext cx="2482900" cy="2045541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9221767" y="2107952"/>
            <a:ext cx="2476857" cy="172569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9125692" y="5193171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nâu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481982" y="192346"/>
            <a:ext cx="2121874" cy="2003991"/>
          </a:xfrm>
          <a:prstGeom prst="rect">
            <a:avLst/>
          </a:prstGeom>
        </p:spPr>
      </p:pic>
      <p:pic>
        <p:nvPicPr>
          <p:cNvPr id="27" name="Picture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652" y="2652996"/>
            <a:ext cx="4193768" cy="450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1787858" y="223933"/>
            <a:ext cx="9499080" cy="178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3595457" y="457025"/>
            <a:ext cx="7445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6" name="A"/>
          <p:cNvGrpSpPr/>
          <p:nvPr/>
        </p:nvGrpSpPr>
        <p:grpSpPr>
          <a:xfrm>
            <a:off x="1997773" y="1912540"/>
            <a:ext cx="8255024" cy="1905069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97862" y="2412430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mm²</a:t>
              </a:r>
              <a:endPara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B"/>
          <p:cNvGrpSpPr/>
          <p:nvPr/>
        </p:nvGrpSpPr>
        <p:grpSpPr>
          <a:xfrm>
            <a:off x="2245117" y="3024599"/>
            <a:ext cx="8007680" cy="2806925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543522" y="4005325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cm²</a:t>
              </a:r>
              <a:endPara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C"/>
          <p:cNvGrpSpPr/>
          <p:nvPr/>
        </p:nvGrpSpPr>
        <p:grpSpPr>
          <a:xfrm>
            <a:off x="2517497" y="5127457"/>
            <a:ext cx="7735300" cy="1714501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43522" y="5539084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km²</a:t>
              </a:r>
              <a:endPara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ĐÚNG"/>
          <p:cNvGrpSpPr/>
          <p:nvPr/>
        </p:nvGrpSpPr>
        <p:grpSpPr>
          <a:xfrm>
            <a:off x="9110634" y="4962144"/>
            <a:ext cx="2482900" cy="2045541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9068085" y="3559196"/>
            <a:ext cx="2476857" cy="172569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8976943" y="2074433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tím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-63789" y="190992"/>
            <a:ext cx="3587628" cy="2254626"/>
          </a:xfrm>
          <a:prstGeom prst="rect">
            <a:avLst/>
          </a:prstGeom>
        </p:spPr>
      </p:pic>
      <p:pic>
        <p:nvPicPr>
          <p:cNvPr id="27" name="Picture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201" y="2364334"/>
            <a:ext cx="4703684" cy="48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047165" y="239975"/>
            <a:ext cx="9159562" cy="1785762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3338510" y="539737"/>
            <a:ext cx="6834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6" name="A"/>
          <p:cNvGrpSpPr/>
          <p:nvPr/>
        </p:nvGrpSpPr>
        <p:grpSpPr>
          <a:xfrm>
            <a:off x="1917562" y="1928582"/>
            <a:ext cx="8255024" cy="1905069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97862" y="2412430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km²</a:t>
              </a:r>
              <a:endPara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B"/>
          <p:cNvGrpSpPr/>
          <p:nvPr/>
        </p:nvGrpSpPr>
        <p:grpSpPr>
          <a:xfrm>
            <a:off x="2164906" y="3040641"/>
            <a:ext cx="8007680" cy="2806925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543522" y="4005325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5400" dirty="0">
                  <a:latin typeface="Cambria" panose="02040503050406030204" pitchFamily="18" charset="0"/>
                  <a:ea typeface="Cambria" panose="02040503050406030204" pitchFamily="18" charset="0"/>
                </a:rPr>
                <a:t>cm²</a:t>
              </a:r>
              <a:endPara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C"/>
          <p:cNvGrpSpPr/>
          <p:nvPr/>
        </p:nvGrpSpPr>
        <p:grpSpPr>
          <a:xfrm>
            <a:off x="2437286" y="5143499"/>
            <a:ext cx="7735300" cy="1714501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43522" y="5539084"/>
              <a:ext cx="21345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54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m²</a:t>
              </a:r>
              <a:endParaRPr lang="en-GB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ĐÚNG"/>
          <p:cNvGrpSpPr/>
          <p:nvPr/>
        </p:nvGrpSpPr>
        <p:grpSpPr>
          <a:xfrm>
            <a:off x="9072773" y="1854443"/>
            <a:ext cx="2482900" cy="2045541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8987874" y="3575238"/>
            <a:ext cx="2476857" cy="172569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9173818" y="5193171"/>
            <a:ext cx="2477929" cy="1615156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xanh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294546" y="-123008"/>
            <a:ext cx="3290547" cy="3397847"/>
          </a:xfrm>
          <a:prstGeom prst="rect">
            <a:avLst/>
          </a:prstGeom>
        </p:spPr>
      </p:pic>
      <p:pic>
        <p:nvPicPr>
          <p:cNvPr id="27" name="Picture 26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692" y="2537918"/>
            <a:ext cx="4514191" cy="464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2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70"/>
          <a:stretch/>
        </p:blipFill>
        <p:spPr>
          <a:xfrm>
            <a:off x="1679930" y="-155396"/>
            <a:ext cx="3588106" cy="72297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472752" y="764275"/>
            <a:ext cx="5500048" cy="3248167"/>
            <a:chOff x="5472752" y="764275"/>
            <a:chExt cx="5500048" cy="3248167"/>
          </a:xfrm>
        </p:grpSpPr>
        <p:sp>
          <p:nvSpPr>
            <p:cNvPr id="3" name="Rounded Rectangle 2"/>
            <p:cNvSpPr/>
            <p:nvPr/>
          </p:nvSpPr>
          <p:spPr>
            <a:xfrm>
              <a:off x="5472752" y="764275"/>
              <a:ext cx="5500048" cy="324816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870812" y="1326529"/>
              <a:ext cx="470392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400" dirty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980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720" y1="76228" x2="32715" y2="78351"/>
                        <a14:foregroundMark x1="42256" y1="68526" x2="47779" y2="69254"/>
                        <a14:foregroundMark x1="72654" y1="67617" x2="85168" y2="73438"/>
                        <a14:foregroundMark x1="39552" y1="93329" x2="44032" y2="96847"/>
                        <a14:foregroundMark x1="4403" y1="86780" x2="91580" y2="92602"/>
                        <a14:foregroundMark x1="16918" y1="68769" x2="79374" y2="79988"/>
                        <a14:foregroundMark x1="58478" y1="55670" x2="62070" y2="58460"/>
                        <a14:foregroundMark x1="72036" y1="74166" x2="72963" y2="80958"/>
                        <a14:foregroundMark x1="40170" y1="96847" x2="60139" y2="98241"/>
                        <a14:foregroundMark x1="21978" y1="72529" x2="34801" y2="78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57" y="0"/>
            <a:ext cx="10765402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78675" y="309931"/>
            <a:ext cx="9133703" cy="2866406"/>
            <a:chOff x="2029293" y="309931"/>
            <a:chExt cx="8783085" cy="2866406"/>
          </a:xfrm>
        </p:grpSpPr>
        <p:sp>
          <p:nvSpPr>
            <p:cNvPr id="5" name="Rounded Rectangle 4"/>
            <p:cNvSpPr/>
            <p:nvPr/>
          </p:nvSpPr>
          <p:spPr>
            <a:xfrm>
              <a:off x="2029293" y="309931"/>
              <a:ext cx="8783085" cy="2866406"/>
            </a:xfrm>
            <a:custGeom>
              <a:avLst/>
              <a:gdLst>
                <a:gd name="connsiteX0" fmla="*/ 0 w 8439150"/>
                <a:gd name="connsiteY0" fmla="*/ 841392 h 5048250"/>
                <a:gd name="connsiteX1" fmla="*/ 841392 w 8439150"/>
                <a:gd name="connsiteY1" fmla="*/ 0 h 5048250"/>
                <a:gd name="connsiteX2" fmla="*/ 7597758 w 8439150"/>
                <a:gd name="connsiteY2" fmla="*/ 0 h 5048250"/>
                <a:gd name="connsiteX3" fmla="*/ 8439150 w 8439150"/>
                <a:gd name="connsiteY3" fmla="*/ 841392 h 5048250"/>
                <a:gd name="connsiteX4" fmla="*/ 8439150 w 8439150"/>
                <a:gd name="connsiteY4" fmla="*/ 4206858 h 5048250"/>
                <a:gd name="connsiteX5" fmla="*/ 7597758 w 8439150"/>
                <a:gd name="connsiteY5" fmla="*/ 5048250 h 5048250"/>
                <a:gd name="connsiteX6" fmla="*/ 841392 w 8439150"/>
                <a:gd name="connsiteY6" fmla="*/ 5048250 h 5048250"/>
                <a:gd name="connsiteX7" fmla="*/ 0 w 8439150"/>
                <a:gd name="connsiteY7" fmla="*/ 4206858 h 5048250"/>
                <a:gd name="connsiteX8" fmla="*/ 0 w 8439150"/>
                <a:gd name="connsiteY8" fmla="*/ 841392 h 50482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5200650 w 8439150"/>
                <a:gd name="connsiteY3" fmla="*/ 228600 h 5200650"/>
                <a:gd name="connsiteX4" fmla="*/ 7597758 w 8439150"/>
                <a:gd name="connsiteY4" fmla="*/ 152400 h 5200650"/>
                <a:gd name="connsiteX5" fmla="*/ 8439150 w 8439150"/>
                <a:gd name="connsiteY5" fmla="*/ 993792 h 5200650"/>
                <a:gd name="connsiteX6" fmla="*/ 8439150 w 8439150"/>
                <a:gd name="connsiteY6" fmla="*/ 4359258 h 5200650"/>
                <a:gd name="connsiteX7" fmla="*/ 7597758 w 8439150"/>
                <a:gd name="connsiteY7" fmla="*/ 5200650 h 5200650"/>
                <a:gd name="connsiteX8" fmla="*/ 841392 w 8439150"/>
                <a:gd name="connsiteY8" fmla="*/ 5200650 h 5200650"/>
                <a:gd name="connsiteX9" fmla="*/ 0 w 8439150"/>
                <a:gd name="connsiteY9" fmla="*/ 4359258 h 5200650"/>
                <a:gd name="connsiteX10" fmla="*/ 0 w 8439150"/>
                <a:gd name="connsiteY10" fmla="*/ 993792 h 5200650"/>
                <a:gd name="connsiteX0" fmla="*/ 0 w 8724999"/>
                <a:gd name="connsiteY0" fmla="*/ 993792 h 5200650"/>
                <a:gd name="connsiteX1" fmla="*/ 841392 w 8724999"/>
                <a:gd name="connsiteY1" fmla="*/ 152400 h 5200650"/>
                <a:gd name="connsiteX2" fmla="*/ 2133600 w 8724999"/>
                <a:gd name="connsiteY2" fmla="*/ 0 h 5200650"/>
                <a:gd name="connsiteX3" fmla="*/ 5200650 w 8724999"/>
                <a:gd name="connsiteY3" fmla="*/ 228600 h 5200650"/>
                <a:gd name="connsiteX4" fmla="*/ 7597758 w 8724999"/>
                <a:gd name="connsiteY4" fmla="*/ 152400 h 5200650"/>
                <a:gd name="connsiteX5" fmla="*/ 8439150 w 8724999"/>
                <a:gd name="connsiteY5" fmla="*/ 993792 h 5200650"/>
                <a:gd name="connsiteX6" fmla="*/ 8724900 w 8724999"/>
                <a:gd name="connsiteY6" fmla="*/ 1504950 h 5200650"/>
                <a:gd name="connsiteX7" fmla="*/ 8439150 w 8724999"/>
                <a:gd name="connsiteY7" fmla="*/ 4359258 h 5200650"/>
                <a:gd name="connsiteX8" fmla="*/ 7597758 w 8724999"/>
                <a:gd name="connsiteY8" fmla="*/ 5200650 h 5200650"/>
                <a:gd name="connsiteX9" fmla="*/ 841392 w 8724999"/>
                <a:gd name="connsiteY9" fmla="*/ 5200650 h 5200650"/>
                <a:gd name="connsiteX10" fmla="*/ 0 w 8724999"/>
                <a:gd name="connsiteY10" fmla="*/ 4359258 h 5200650"/>
                <a:gd name="connsiteX11" fmla="*/ 0 w 8724999"/>
                <a:gd name="connsiteY11" fmla="*/ 993792 h 5200650"/>
                <a:gd name="connsiteX0" fmla="*/ 0 w 8758521"/>
                <a:gd name="connsiteY0" fmla="*/ 993792 h 5200650"/>
                <a:gd name="connsiteX1" fmla="*/ 841392 w 8758521"/>
                <a:gd name="connsiteY1" fmla="*/ 152400 h 5200650"/>
                <a:gd name="connsiteX2" fmla="*/ 2133600 w 8758521"/>
                <a:gd name="connsiteY2" fmla="*/ 0 h 5200650"/>
                <a:gd name="connsiteX3" fmla="*/ 5200650 w 8758521"/>
                <a:gd name="connsiteY3" fmla="*/ 228600 h 5200650"/>
                <a:gd name="connsiteX4" fmla="*/ 7597758 w 8758521"/>
                <a:gd name="connsiteY4" fmla="*/ 152400 h 5200650"/>
                <a:gd name="connsiteX5" fmla="*/ 8439150 w 8758521"/>
                <a:gd name="connsiteY5" fmla="*/ 993792 h 5200650"/>
                <a:gd name="connsiteX6" fmla="*/ 8724900 w 8758521"/>
                <a:gd name="connsiteY6" fmla="*/ 1504950 h 5200650"/>
                <a:gd name="connsiteX7" fmla="*/ 8743950 w 8758521"/>
                <a:gd name="connsiteY7" fmla="*/ 3295650 h 5200650"/>
                <a:gd name="connsiteX8" fmla="*/ 8439150 w 8758521"/>
                <a:gd name="connsiteY8" fmla="*/ 4359258 h 5200650"/>
                <a:gd name="connsiteX9" fmla="*/ 7597758 w 8758521"/>
                <a:gd name="connsiteY9" fmla="*/ 5200650 h 5200650"/>
                <a:gd name="connsiteX10" fmla="*/ 841392 w 8758521"/>
                <a:gd name="connsiteY10" fmla="*/ 5200650 h 5200650"/>
                <a:gd name="connsiteX11" fmla="*/ 0 w 8758521"/>
                <a:gd name="connsiteY11" fmla="*/ 4359258 h 5200650"/>
                <a:gd name="connsiteX12" fmla="*/ 0 w 8758521"/>
                <a:gd name="connsiteY12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841392 w 8752208"/>
                <a:gd name="connsiteY11" fmla="*/ 5200650 h 5200650"/>
                <a:gd name="connsiteX12" fmla="*/ 0 w 8752208"/>
                <a:gd name="connsiteY12" fmla="*/ 4359258 h 5200650"/>
                <a:gd name="connsiteX13" fmla="*/ 0 w 8752208"/>
                <a:gd name="connsiteY13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6781800 w 8752208"/>
                <a:gd name="connsiteY11" fmla="*/ 5029200 h 5200650"/>
                <a:gd name="connsiteX12" fmla="*/ 841392 w 8752208"/>
                <a:gd name="connsiteY12" fmla="*/ 5200650 h 5200650"/>
                <a:gd name="connsiteX13" fmla="*/ 0 w 8752208"/>
                <a:gd name="connsiteY13" fmla="*/ 4359258 h 5200650"/>
                <a:gd name="connsiteX14" fmla="*/ 0 w 8752208"/>
                <a:gd name="connsiteY14" fmla="*/ 993792 h 52006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841392 w 8752208"/>
                <a:gd name="connsiteY13" fmla="*/ 5200650 h 5276850"/>
                <a:gd name="connsiteX14" fmla="*/ 0 w 8752208"/>
                <a:gd name="connsiteY14" fmla="*/ 4359258 h 5276850"/>
                <a:gd name="connsiteX15" fmla="*/ 0 w 8752208"/>
                <a:gd name="connsiteY15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841392 w 8752208"/>
                <a:gd name="connsiteY14" fmla="*/ 5200650 h 5276850"/>
                <a:gd name="connsiteX15" fmla="*/ 0 w 8752208"/>
                <a:gd name="connsiteY15" fmla="*/ 4359258 h 5276850"/>
                <a:gd name="connsiteX16" fmla="*/ 0 w 8752208"/>
                <a:gd name="connsiteY16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841392 w 8752208"/>
                <a:gd name="connsiteY15" fmla="*/ 5200650 h 5276850"/>
                <a:gd name="connsiteX16" fmla="*/ 0 w 8752208"/>
                <a:gd name="connsiteY16" fmla="*/ 4359258 h 5276850"/>
                <a:gd name="connsiteX17" fmla="*/ 0 w 8752208"/>
                <a:gd name="connsiteY17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841392 w 8752208"/>
                <a:gd name="connsiteY16" fmla="*/ 5200650 h 5276850"/>
                <a:gd name="connsiteX17" fmla="*/ 0 w 8752208"/>
                <a:gd name="connsiteY17" fmla="*/ 4359258 h 5276850"/>
                <a:gd name="connsiteX18" fmla="*/ 0 w 8752208"/>
                <a:gd name="connsiteY18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41392 w 8752208"/>
                <a:gd name="connsiteY17" fmla="*/ 520065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22342 w 8752208"/>
                <a:gd name="connsiteY17" fmla="*/ 506730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830948 w 8760814"/>
                <a:gd name="connsiteY17" fmla="*/ 5067300 h 5276850"/>
                <a:gd name="connsiteX18" fmla="*/ 65756 w 8760814"/>
                <a:gd name="connsiteY18" fmla="*/ 5067300 h 5276850"/>
                <a:gd name="connsiteX19" fmla="*/ 8606 w 8760814"/>
                <a:gd name="connsiteY19" fmla="*/ 4359258 h 5276850"/>
                <a:gd name="connsiteX20" fmla="*/ 8606 w 8760814"/>
                <a:gd name="connsiteY20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1113506 w 8760814"/>
                <a:gd name="connsiteY17" fmla="*/ 4991100 h 5276850"/>
                <a:gd name="connsiteX18" fmla="*/ 830948 w 8760814"/>
                <a:gd name="connsiteY18" fmla="*/ 5067300 h 5276850"/>
                <a:gd name="connsiteX19" fmla="*/ 65756 w 8760814"/>
                <a:gd name="connsiteY19" fmla="*/ 5067300 h 5276850"/>
                <a:gd name="connsiteX20" fmla="*/ 8606 w 8760814"/>
                <a:gd name="connsiteY20" fmla="*/ 4359258 h 5276850"/>
                <a:gd name="connsiteX21" fmla="*/ 8606 w 8760814"/>
                <a:gd name="connsiteY21" fmla="*/ 993792 h 5276850"/>
                <a:gd name="connsiteX0" fmla="*/ 8606 w 8760814"/>
                <a:gd name="connsiteY0" fmla="*/ 995218 h 5278276"/>
                <a:gd name="connsiteX1" fmla="*/ 849998 w 8760814"/>
                <a:gd name="connsiteY1" fmla="*/ 153826 h 5278276"/>
                <a:gd name="connsiteX2" fmla="*/ 1685006 w 8760814"/>
                <a:gd name="connsiteY2" fmla="*/ 249076 h 5278276"/>
                <a:gd name="connsiteX3" fmla="*/ 2142206 w 8760814"/>
                <a:gd name="connsiteY3" fmla="*/ 1426 h 5278276"/>
                <a:gd name="connsiteX4" fmla="*/ 5209256 w 8760814"/>
                <a:gd name="connsiteY4" fmla="*/ 230026 h 5278276"/>
                <a:gd name="connsiteX5" fmla="*/ 7606364 w 8760814"/>
                <a:gd name="connsiteY5" fmla="*/ 153826 h 5278276"/>
                <a:gd name="connsiteX6" fmla="*/ 8447756 w 8760814"/>
                <a:gd name="connsiteY6" fmla="*/ 995218 h 5278276"/>
                <a:gd name="connsiteX7" fmla="*/ 8733506 w 8760814"/>
                <a:gd name="connsiteY7" fmla="*/ 1506376 h 5278276"/>
                <a:gd name="connsiteX8" fmla="*/ 8600156 w 8760814"/>
                <a:gd name="connsiteY8" fmla="*/ 2344576 h 5278276"/>
                <a:gd name="connsiteX9" fmla="*/ 8752556 w 8760814"/>
                <a:gd name="connsiteY9" fmla="*/ 3297076 h 5278276"/>
                <a:gd name="connsiteX10" fmla="*/ 8447756 w 8760814"/>
                <a:gd name="connsiteY10" fmla="*/ 4360684 h 5278276"/>
                <a:gd name="connsiteX11" fmla="*/ 7606364 w 8760814"/>
                <a:gd name="connsiteY11" fmla="*/ 5202076 h 5278276"/>
                <a:gd name="connsiteX12" fmla="*/ 6790406 w 8760814"/>
                <a:gd name="connsiteY12" fmla="*/ 5030626 h 5278276"/>
                <a:gd name="connsiteX13" fmla="*/ 5971256 w 8760814"/>
                <a:gd name="connsiteY13" fmla="*/ 5278276 h 5278276"/>
                <a:gd name="connsiteX14" fmla="*/ 4713956 w 8760814"/>
                <a:gd name="connsiteY14" fmla="*/ 5049676 h 5278276"/>
                <a:gd name="connsiteX15" fmla="*/ 3742406 w 8760814"/>
                <a:gd name="connsiteY15" fmla="*/ 5240176 h 5278276"/>
                <a:gd name="connsiteX16" fmla="*/ 3075656 w 8760814"/>
                <a:gd name="connsiteY16" fmla="*/ 5011576 h 5278276"/>
                <a:gd name="connsiteX17" fmla="*/ 2142206 w 8760814"/>
                <a:gd name="connsiteY17" fmla="*/ 5240176 h 5278276"/>
                <a:gd name="connsiteX18" fmla="*/ 1113506 w 8760814"/>
                <a:gd name="connsiteY18" fmla="*/ 4992526 h 5278276"/>
                <a:gd name="connsiteX19" fmla="*/ 830948 w 8760814"/>
                <a:gd name="connsiteY19" fmla="*/ 5068726 h 5278276"/>
                <a:gd name="connsiteX20" fmla="*/ 65756 w 8760814"/>
                <a:gd name="connsiteY20" fmla="*/ 5068726 h 5278276"/>
                <a:gd name="connsiteX21" fmla="*/ 8606 w 8760814"/>
                <a:gd name="connsiteY21" fmla="*/ 4360684 h 5278276"/>
                <a:gd name="connsiteX22" fmla="*/ 8606 w 8760814"/>
                <a:gd name="connsiteY22" fmla="*/ 995218 h 5278276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7157 h 5220215"/>
                <a:gd name="connsiteX1" fmla="*/ 849998 w 8760814"/>
                <a:gd name="connsiteY1" fmla="*/ 95765 h 5220215"/>
                <a:gd name="connsiteX2" fmla="*/ 1685006 w 8760814"/>
                <a:gd name="connsiteY2" fmla="*/ 191015 h 5220215"/>
                <a:gd name="connsiteX3" fmla="*/ 2599406 w 8760814"/>
                <a:gd name="connsiteY3" fmla="*/ 515 h 5220215"/>
                <a:gd name="connsiteX4" fmla="*/ 4237706 w 8760814"/>
                <a:gd name="connsiteY4" fmla="*/ 76715 h 5220215"/>
                <a:gd name="connsiteX5" fmla="*/ 5209256 w 8760814"/>
                <a:gd name="connsiteY5" fmla="*/ 171965 h 5220215"/>
                <a:gd name="connsiteX6" fmla="*/ 7606364 w 8760814"/>
                <a:gd name="connsiteY6" fmla="*/ 95765 h 5220215"/>
                <a:gd name="connsiteX7" fmla="*/ 8447756 w 8760814"/>
                <a:gd name="connsiteY7" fmla="*/ 937157 h 5220215"/>
                <a:gd name="connsiteX8" fmla="*/ 8733506 w 8760814"/>
                <a:gd name="connsiteY8" fmla="*/ 1448315 h 5220215"/>
                <a:gd name="connsiteX9" fmla="*/ 8600156 w 8760814"/>
                <a:gd name="connsiteY9" fmla="*/ 2286515 h 5220215"/>
                <a:gd name="connsiteX10" fmla="*/ 8752556 w 8760814"/>
                <a:gd name="connsiteY10" fmla="*/ 3239015 h 5220215"/>
                <a:gd name="connsiteX11" fmla="*/ 8447756 w 8760814"/>
                <a:gd name="connsiteY11" fmla="*/ 4302623 h 5220215"/>
                <a:gd name="connsiteX12" fmla="*/ 7606364 w 8760814"/>
                <a:gd name="connsiteY12" fmla="*/ 5144015 h 5220215"/>
                <a:gd name="connsiteX13" fmla="*/ 6790406 w 8760814"/>
                <a:gd name="connsiteY13" fmla="*/ 4972565 h 5220215"/>
                <a:gd name="connsiteX14" fmla="*/ 5971256 w 8760814"/>
                <a:gd name="connsiteY14" fmla="*/ 5220215 h 5220215"/>
                <a:gd name="connsiteX15" fmla="*/ 4713956 w 8760814"/>
                <a:gd name="connsiteY15" fmla="*/ 4991615 h 5220215"/>
                <a:gd name="connsiteX16" fmla="*/ 3742406 w 8760814"/>
                <a:gd name="connsiteY16" fmla="*/ 5182115 h 5220215"/>
                <a:gd name="connsiteX17" fmla="*/ 3075656 w 8760814"/>
                <a:gd name="connsiteY17" fmla="*/ 4953515 h 5220215"/>
                <a:gd name="connsiteX18" fmla="*/ 2142206 w 8760814"/>
                <a:gd name="connsiteY18" fmla="*/ 5182115 h 5220215"/>
                <a:gd name="connsiteX19" fmla="*/ 1113506 w 8760814"/>
                <a:gd name="connsiteY19" fmla="*/ 4934465 h 5220215"/>
                <a:gd name="connsiteX20" fmla="*/ 830948 w 8760814"/>
                <a:gd name="connsiteY20" fmla="*/ 5010665 h 5220215"/>
                <a:gd name="connsiteX21" fmla="*/ 65756 w 8760814"/>
                <a:gd name="connsiteY21" fmla="*/ 5010665 h 5220215"/>
                <a:gd name="connsiteX22" fmla="*/ 8606 w 8760814"/>
                <a:gd name="connsiteY22" fmla="*/ 4302623 h 5220215"/>
                <a:gd name="connsiteX23" fmla="*/ 8606 w 8760814"/>
                <a:gd name="connsiteY23" fmla="*/ 937157 h 5220215"/>
                <a:gd name="connsiteX0" fmla="*/ 8606 w 8760814"/>
                <a:gd name="connsiteY0" fmla="*/ 938530 h 5221588"/>
                <a:gd name="connsiteX1" fmla="*/ 849998 w 8760814"/>
                <a:gd name="connsiteY1" fmla="*/ 97138 h 5221588"/>
                <a:gd name="connsiteX2" fmla="*/ 1685006 w 8760814"/>
                <a:gd name="connsiteY2" fmla="*/ 192388 h 5221588"/>
                <a:gd name="connsiteX3" fmla="*/ 2599406 w 8760814"/>
                <a:gd name="connsiteY3" fmla="*/ 1888 h 5221588"/>
                <a:gd name="connsiteX4" fmla="*/ 3590006 w 8760814"/>
                <a:gd name="connsiteY4" fmla="*/ 173338 h 5221588"/>
                <a:gd name="connsiteX5" fmla="*/ 4237706 w 8760814"/>
                <a:gd name="connsiteY5" fmla="*/ 78088 h 5221588"/>
                <a:gd name="connsiteX6" fmla="*/ 5209256 w 8760814"/>
                <a:gd name="connsiteY6" fmla="*/ 173338 h 5221588"/>
                <a:gd name="connsiteX7" fmla="*/ 7606364 w 8760814"/>
                <a:gd name="connsiteY7" fmla="*/ 97138 h 5221588"/>
                <a:gd name="connsiteX8" fmla="*/ 8447756 w 8760814"/>
                <a:gd name="connsiteY8" fmla="*/ 938530 h 5221588"/>
                <a:gd name="connsiteX9" fmla="*/ 8733506 w 8760814"/>
                <a:gd name="connsiteY9" fmla="*/ 1449688 h 5221588"/>
                <a:gd name="connsiteX10" fmla="*/ 8600156 w 8760814"/>
                <a:gd name="connsiteY10" fmla="*/ 2287888 h 5221588"/>
                <a:gd name="connsiteX11" fmla="*/ 8752556 w 8760814"/>
                <a:gd name="connsiteY11" fmla="*/ 3240388 h 5221588"/>
                <a:gd name="connsiteX12" fmla="*/ 8447756 w 8760814"/>
                <a:gd name="connsiteY12" fmla="*/ 4303996 h 5221588"/>
                <a:gd name="connsiteX13" fmla="*/ 7606364 w 8760814"/>
                <a:gd name="connsiteY13" fmla="*/ 5145388 h 5221588"/>
                <a:gd name="connsiteX14" fmla="*/ 6790406 w 8760814"/>
                <a:gd name="connsiteY14" fmla="*/ 4973938 h 5221588"/>
                <a:gd name="connsiteX15" fmla="*/ 5971256 w 8760814"/>
                <a:gd name="connsiteY15" fmla="*/ 5221588 h 5221588"/>
                <a:gd name="connsiteX16" fmla="*/ 4713956 w 8760814"/>
                <a:gd name="connsiteY16" fmla="*/ 4992988 h 5221588"/>
                <a:gd name="connsiteX17" fmla="*/ 3742406 w 8760814"/>
                <a:gd name="connsiteY17" fmla="*/ 5183488 h 5221588"/>
                <a:gd name="connsiteX18" fmla="*/ 3075656 w 8760814"/>
                <a:gd name="connsiteY18" fmla="*/ 4954888 h 5221588"/>
                <a:gd name="connsiteX19" fmla="*/ 2142206 w 8760814"/>
                <a:gd name="connsiteY19" fmla="*/ 5183488 h 5221588"/>
                <a:gd name="connsiteX20" fmla="*/ 1113506 w 8760814"/>
                <a:gd name="connsiteY20" fmla="*/ 4935838 h 5221588"/>
                <a:gd name="connsiteX21" fmla="*/ 830948 w 8760814"/>
                <a:gd name="connsiteY21" fmla="*/ 5012038 h 5221588"/>
                <a:gd name="connsiteX22" fmla="*/ 65756 w 8760814"/>
                <a:gd name="connsiteY22" fmla="*/ 5012038 h 5221588"/>
                <a:gd name="connsiteX23" fmla="*/ 8606 w 8760814"/>
                <a:gd name="connsiteY23" fmla="*/ 4303996 h 5221588"/>
                <a:gd name="connsiteX24" fmla="*/ 8606 w 8760814"/>
                <a:gd name="connsiteY24" fmla="*/ 938530 h 5221588"/>
                <a:gd name="connsiteX0" fmla="*/ 19967 w 8772175"/>
                <a:gd name="connsiteY0" fmla="*/ 938530 h 5221588"/>
                <a:gd name="connsiteX1" fmla="*/ 861359 w 8772175"/>
                <a:gd name="connsiteY1" fmla="*/ 97138 h 5221588"/>
                <a:gd name="connsiteX2" fmla="*/ 1696367 w 8772175"/>
                <a:gd name="connsiteY2" fmla="*/ 192388 h 5221588"/>
                <a:gd name="connsiteX3" fmla="*/ 2610767 w 8772175"/>
                <a:gd name="connsiteY3" fmla="*/ 1888 h 5221588"/>
                <a:gd name="connsiteX4" fmla="*/ 3601367 w 8772175"/>
                <a:gd name="connsiteY4" fmla="*/ 173338 h 5221588"/>
                <a:gd name="connsiteX5" fmla="*/ 4249067 w 8772175"/>
                <a:gd name="connsiteY5" fmla="*/ 78088 h 5221588"/>
                <a:gd name="connsiteX6" fmla="*/ 5220617 w 8772175"/>
                <a:gd name="connsiteY6" fmla="*/ 173338 h 5221588"/>
                <a:gd name="connsiteX7" fmla="*/ 7617725 w 8772175"/>
                <a:gd name="connsiteY7" fmla="*/ 97138 h 5221588"/>
                <a:gd name="connsiteX8" fmla="*/ 8459117 w 8772175"/>
                <a:gd name="connsiteY8" fmla="*/ 938530 h 5221588"/>
                <a:gd name="connsiteX9" fmla="*/ 8744867 w 8772175"/>
                <a:gd name="connsiteY9" fmla="*/ 1449688 h 5221588"/>
                <a:gd name="connsiteX10" fmla="*/ 8611517 w 8772175"/>
                <a:gd name="connsiteY10" fmla="*/ 2287888 h 5221588"/>
                <a:gd name="connsiteX11" fmla="*/ 8763917 w 8772175"/>
                <a:gd name="connsiteY11" fmla="*/ 3240388 h 5221588"/>
                <a:gd name="connsiteX12" fmla="*/ 8459117 w 8772175"/>
                <a:gd name="connsiteY12" fmla="*/ 4303996 h 5221588"/>
                <a:gd name="connsiteX13" fmla="*/ 7617725 w 8772175"/>
                <a:gd name="connsiteY13" fmla="*/ 5145388 h 5221588"/>
                <a:gd name="connsiteX14" fmla="*/ 6801767 w 8772175"/>
                <a:gd name="connsiteY14" fmla="*/ 4973938 h 5221588"/>
                <a:gd name="connsiteX15" fmla="*/ 5982617 w 8772175"/>
                <a:gd name="connsiteY15" fmla="*/ 5221588 h 5221588"/>
                <a:gd name="connsiteX16" fmla="*/ 4725317 w 8772175"/>
                <a:gd name="connsiteY16" fmla="*/ 4992988 h 5221588"/>
                <a:gd name="connsiteX17" fmla="*/ 3753767 w 8772175"/>
                <a:gd name="connsiteY17" fmla="*/ 5183488 h 5221588"/>
                <a:gd name="connsiteX18" fmla="*/ 3087017 w 8772175"/>
                <a:gd name="connsiteY18" fmla="*/ 4954888 h 5221588"/>
                <a:gd name="connsiteX19" fmla="*/ 2153567 w 8772175"/>
                <a:gd name="connsiteY19" fmla="*/ 5183488 h 5221588"/>
                <a:gd name="connsiteX20" fmla="*/ 1124867 w 8772175"/>
                <a:gd name="connsiteY20" fmla="*/ 4935838 h 5221588"/>
                <a:gd name="connsiteX21" fmla="*/ 842309 w 8772175"/>
                <a:gd name="connsiteY21" fmla="*/ 5012038 h 5221588"/>
                <a:gd name="connsiteX22" fmla="*/ 77117 w 8772175"/>
                <a:gd name="connsiteY22" fmla="*/ 5012038 h 5221588"/>
                <a:gd name="connsiteX23" fmla="*/ 19967 w 8772175"/>
                <a:gd name="connsiteY23" fmla="*/ 4303996 h 5221588"/>
                <a:gd name="connsiteX24" fmla="*/ 158910 w 8772175"/>
                <a:gd name="connsiteY24" fmla="*/ 1665655 h 5221588"/>
                <a:gd name="connsiteX25" fmla="*/ 19967 w 8772175"/>
                <a:gd name="connsiteY25" fmla="*/ 938530 h 5221588"/>
                <a:gd name="connsiteX0" fmla="*/ 26791 w 8778999"/>
                <a:gd name="connsiteY0" fmla="*/ 938530 h 5221588"/>
                <a:gd name="connsiteX1" fmla="*/ 868183 w 8778999"/>
                <a:gd name="connsiteY1" fmla="*/ 97138 h 5221588"/>
                <a:gd name="connsiteX2" fmla="*/ 1703191 w 8778999"/>
                <a:gd name="connsiteY2" fmla="*/ 192388 h 5221588"/>
                <a:gd name="connsiteX3" fmla="*/ 2617591 w 8778999"/>
                <a:gd name="connsiteY3" fmla="*/ 1888 h 5221588"/>
                <a:gd name="connsiteX4" fmla="*/ 3608191 w 8778999"/>
                <a:gd name="connsiteY4" fmla="*/ 173338 h 5221588"/>
                <a:gd name="connsiteX5" fmla="*/ 4255891 w 8778999"/>
                <a:gd name="connsiteY5" fmla="*/ 78088 h 5221588"/>
                <a:gd name="connsiteX6" fmla="*/ 5227441 w 8778999"/>
                <a:gd name="connsiteY6" fmla="*/ 173338 h 5221588"/>
                <a:gd name="connsiteX7" fmla="*/ 7624549 w 8778999"/>
                <a:gd name="connsiteY7" fmla="*/ 97138 h 5221588"/>
                <a:gd name="connsiteX8" fmla="*/ 8465941 w 8778999"/>
                <a:gd name="connsiteY8" fmla="*/ 938530 h 5221588"/>
                <a:gd name="connsiteX9" fmla="*/ 8751691 w 8778999"/>
                <a:gd name="connsiteY9" fmla="*/ 1449688 h 5221588"/>
                <a:gd name="connsiteX10" fmla="*/ 8618341 w 8778999"/>
                <a:gd name="connsiteY10" fmla="*/ 2287888 h 5221588"/>
                <a:gd name="connsiteX11" fmla="*/ 8770741 w 8778999"/>
                <a:gd name="connsiteY11" fmla="*/ 3240388 h 5221588"/>
                <a:gd name="connsiteX12" fmla="*/ 8465941 w 8778999"/>
                <a:gd name="connsiteY12" fmla="*/ 4303996 h 5221588"/>
                <a:gd name="connsiteX13" fmla="*/ 7624549 w 8778999"/>
                <a:gd name="connsiteY13" fmla="*/ 5145388 h 5221588"/>
                <a:gd name="connsiteX14" fmla="*/ 6808591 w 8778999"/>
                <a:gd name="connsiteY14" fmla="*/ 4973938 h 5221588"/>
                <a:gd name="connsiteX15" fmla="*/ 5989441 w 8778999"/>
                <a:gd name="connsiteY15" fmla="*/ 5221588 h 5221588"/>
                <a:gd name="connsiteX16" fmla="*/ 4732141 w 8778999"/>
                <a:gd name="connsiteY16" fmla="*/ 4992988 h 5221588"/>
                <a:gd name="connsiteX17" fmla="*/ 3760591 w 8778999"/>
                <a:gd name="connsiteY17" fmla="*/ 5183488 h 5221588"/>
                <a:gd name="connsiteX18" fmla="*/ 3093841 w 8778999"/>
                <a:gd name="connsiteY18" fmla="*/ 4954888 h 5221588"/>
                <a:gd name="connsiteX19" fmla="*/ 2160391 w 8778999"/>
                <a:gd name="connsiteY19" fmla="*/ 5183488 h 5221588"/>
                <a:gd name="connsiteX20" fmla="*/ 1131691 w 8778999"/>
                <a:gd name="connsiteY20" fmla="*/ 4935838 h 5221588"/>
                <a:gd name="connsiteX21" fmla="*/ 849133 w 8778999"/>
                <a:gd name="connsiteY21" fmla="*/ 5012038 h 5221588"/>
                <a:gd name="connsiteX22" fmla="*/ 83941 w 8778999"/>
                <a:gd name="connsiteY22" fmla="*/ 5012038 h 5221588"/>
                <a:gd name="connsiteX23" fmla="*/ 26791 w 8778999"/>
                <a:gd name="connsiteY23" fmla="*/ 4303996 h 5221588"/>
                <a:gd name="connsiteX24" fmla="*/ 7329 w 8778999"/>
                <a:gd name="connsiteY24" fmla="*/ 2247913 h 5221588"/>
                <a:gd name="connsiteX25" fmla="*/ 165734 w 8778999"/>
                <a:gd name="connsiteY25" fmla="*/ 1665655 h 5221588"/>
                <a:gd name="connsiteX26" fmla="*/ 26791 w 8778999"/>
                <a:gd name="connsiteY26" fmla="*/ 938530 h 5221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778999" h="5221588">
                  <a:moveTo>
                    <a:pt x="26791" y="938530"/>
                  </a:moveTo>
                  <a:cubicBezTo>
                    <a:pt x="26791" y="473842"/>
                    <a:pt x="403495" y="97138"/>
                    <a:pt x="868183" y="97138"/>
                  </a:cubicBezTo>
                  <a:cubicBezTo>
                    <a:pt x="1134883" y="-52619"/>
                    <a:pt x="1487823" y="217788"/>
                    <a:pt x="1703191" y="192388"/>
                  </a:cubicBezTo>
                  <a:cubicBezTo>
                    <a:pt x="1918559" y="166988"/>
                    <a:pt x="2303266" y="24113"/>
                    <a:pt x="2617591" y="1888"/>
                  </a:cubicBezTo>
                  <a:cubicBezTo>
                    <a:pt x="2931916" y="-20337"/>
                    <a:pt x="3335141" y="160638"/>
                    <a:pt x="3608191" y="173338"/>
                  </a:cubicBezTo>
                  <a:cubicBezTo>
                    <a:pt x="3881241" y="186038"/>
                    <a:pt x="3982841" y="59038"/>
                    <a:pt x="4255891" y="78088"/>
                  </a:cubicBezTo>
                  <a:cubicBezTo>
                    <a:pt x="4528941" y="97138"/>
                    <a:pt x="4665998" y="182863"/>
                    <a:pt x="5227441" y="173338"/>
                  </a:cubicBezTo>
                  <a:cubicBezTo>
                    <a:pt x="5788884" y="163813"/>
                    <a:pt x="7100674" y="-36744"/>
                    <a:pt x="7624549" y="97138"/>
                  </a:cubicBezTo>
                  <a:cubicBezTo>
                    <a:pt x="8089237" y="97138"/>
                    <a:pt x="8465941" y="473842"/>
                    <a:pt x="8465941" y="938530"/>
                  </a:cubicBezTo>
                  <a:cubicBezTo>
                    <a:pt x="8459591" y="1108916"/>
                    <a:pt x="8758041" y="1279302"/>
                    <a:pt x="8751691" y="1449688"/>
                  </a:cubicBezTo>
                  <a:cubicBezTo>
                    <a:pt x="8802491" y="1674581"/>
                    <a:pt x="8615166" y="1989438"/>
                    <a:pt x="8618341" y="2287888"/>
                  </a:cubicBezTo>
                  <a:cubicBezTo>
                    <a:pt x="8621516" y="2586338"/>
                    <a:pt x="8821541" y="2904370"/>
                    <a:pt x="8770741" y="3240388"/>
                  </a:cubicBezTo>
                  <a:lnTo>
                    <a:pt x="8465941" y="4303996"/>
                  </a:lnTo>
                  <a:cubicBezTo>
                    <a:pt x="8465941" y="4768684"/>
                    <a:pt x="8089237" y="5145388"/>
                    <a:pt x="7624549" y="5145388"/>
                  </a:cubicBezTo>
                  <a:cubicBezTo>
                    <a:pt x="7352563" y="5139038"/>
                    <a:pt x="7080577" y="4980288"/>
                    <a:pt x="6808591" y="4973938"/>
                  </a:cubicBezTo>
                  <a:cubicBezTo>
                    <a:pt x="6535541" y="4992988"/>
                    <a:pt x="6262491" y="5202538"/>
                    <a:pt x="5989441" y="5221588"/>
                  </a:cubicBezTo>
                  <a:cubicBezTo>
                    <a:pt x="5563991" y="5196188"/>
                    <a:pt x="5157591" y="5018388"/>
                    <a:pt x="4732141" y="4992988"/>
                  </a:cubicBezTo>
                  <a:cubicBezTo>
                    <a:pt x="4433691" y="4999338"/>
                    <a:pt x="4059041" y="5177138"/>
                    <a:pt x="3760591" y="5183488"/>
                  </a:cubicBezTo>
                  <a:cubicBezTo>
                    <a:pt x="3544691" y="5177138"/>
                    <a:pt x="3309741" y="4961238"/>
                    <a:pt x="3093841" y="4954888"/>
                  </a:cubicBezTo>
                  <a:cubicBezTo>
                    <a:pt x="2782691" y="4980288"/>
                    <a:pt x="2471541" y="5158088"/>
                    <a:pt x="2160391" y="5183488"/>
                  </a:cubicBezTo>
                  <a:cubicBezTo>
                    <a:pt x="1804791" y="5132688"/>
                    <a:pt x="1487291" y="4986638"/>
                    <a:pt x="1131691" y="4935838"/>
                  </a:cubicBezTo>
                  <a:lnTo>
                    <a:pt x="849133" y="5012038"/>
                  </a:lnTo>
                  <a:cubicBezTo>
                    <a:pt x="541158" y="4954888"/>
                    <a:pt x="220998" y="5130045"/>
                    <a:pt x="83941" y="5012038"/>
                  </a:cubicBezTo>
                  <a:cubicBezTo>
                    <a:pt x="-53116" y="4894031"/>
                    <a:pt x="16459" y="4761218"/>
                    <a:pt x="26791" y="4303996"/>
                  </a:cubicBezTo>
                  <a:cubicBezTo>
                    <a:pt x="37123" y="3846774"/>
                    <a:pt x="-15828" y="2687636"/>
                    <a:pt x="7329" y="2247913"/>
                  </a:cubicBezTo>
                  <a:cubicBezTo>
                    <a:pt x="30486" y="1808190"/>
                    <a:pt x="185591" y="1887351"/>
                    <a:pt x="165734" y="1665655"/>
                  </a:cubicBezTo>
                  <a:lnTo>
                    <a:pt x="26791" y="938530"/>
                  </a:lnTo>
                  <a:close/>
                </a:path>
              </a:pathLst>
            </a:custGeom>
            <a:solidFill>
              <a:schemeClr val="bg1">
                <a:alpha val="66000"/>
              </a:schemeClr>
            </a:solidFill>
            <a:ln w="381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56076" y="773638"/>
              <a:ext cx="812951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7 SVNStick A Round" panose="02000503000000000000" pitchFamily="2" charset="0"/>
                  <a:ea typeface="+mn-ea"/>
                  <a:cs typeface="+mn-cs"/>
                </a:rPr>
                <a:t>CẢM ƠN CÁC BẠN ĐÃ GIÚP MÌNH CÓ CHUYẾN DU HÀNH THẬT THÚ VỊ!</a:t>
              </a:r>
              <a:endPara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50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234" y="665057"/>
            <a:ext cx="7480440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1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43200" y="-1549400"/>
            <a:ext cx="15200677" cy="96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70"/>
          <a:stretch/>
        </p:blipFill>
        <p:spPr>
          <a:xfrm>
            <a:off x="1679930" y="-155396"/>
            <a:ext cx="3588106" cy="72297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268036" y="764276"/>
            <a:ext cx="5950424" cy="3070746"/>
            <a:chOff x="5268036" y="764276"/>
            <a:chExt cx="5950424" cy="3070746"/>
          </a:xfrm>
        </p:grpSpPr>
        <p:sp>
          <p:nvSpPr>
            <p:cNvPr id="3" name="Rounded Rectangle 2"/>
            <p:cNvSpPr/>
            <p:nvPr/>
          </p:nvSpPr>
          <p:spPr>
            <a:xfrm>
              <a:off x="5268036" y="764276"/>
              <a:ext cx="5950424" cy="307074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0866" y="1237820"/>
              <a:ext cx="570476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440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756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79161" y="5155879"/>
            <a:ext cx="3261815" cy="998869"/>
            <a:chOff x="5268036" y="955342"/>
            <a:chExt cx="3261815" cy="998869"/>
          </a:xfrm>
        </p:grpSpPr>
        <p:sp>
          <p:nvSpPr>
            <p:cNvPr id="4" name="Rounded Rectangle 3"/>
            <p:cNvSpPr/>
            <p:nvPr/>
          </p:nvSpPr>
          <p:spPr>
            <a:xfrm>
              <a:off x="5268036" y="955342"/>
              <a:ext cx="3261815" cy="99886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18161" y="1070055"/>
              <a:ext cx="29615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3.345 km²</a:t>
              </a:r>
              <a:endParaRPr lang="en-GB" sz="440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298" y="750628"/>
            <a:ext cx="6613589" cy="43045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303827" y="5055202"/>
            <a:ext cx="3261815" cy="998869"/>
            <a:chOff x="5268036" y="955342"/>
            <a:chExt cx="3261815" cy="998869"/>
          </a:xfrm>
        </p:grpSpPr>
        <p:sp>
          <p:nvSpPr>
            <p:cNvPr id="8" name="Rounded Rectangle 7"/>
            <p:cNvSpPr/>
            <p:nvPr/>
          </p:nvSpPr>
          <p:spPr>
            <a:xfrm>
              <a:off x="5268036" y="955342"/>
              <a:ext cx="3261815" cy="99886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18161" y="1070055"/>
              <a:ext cx="29615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2.095 km²</a:t>
              </a:r>
              <a:endParaRPr lang="en-GB" sz="440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0628"/>
            <a:ext cx="6169687" cy="429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1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866274" cy="8662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927" y="242179"/>
            <a:ext cx="2176461" cy="1176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836" y="1418809"/>
            <a:ext cx="8731417" cy="3048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1108" y="4341939"/>
            <a:ext cx="259102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4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598" y="501284"/>
            <a:ext cx="7480440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58578" y="719142"/>
            <a:ext cx="5030786" cy="3204077"/>
          </a:xfrm>
          <a:custGeom>
            <a:avLst/>
            <a:gdLst/>
            <a:ahLst/>
            <a:cxnLst/>
            <a:rect l="l" t="t" r="r" b="b"/>
            <a:pathLst>
              <a:path w="7674636" h="4029146">
                <a:moveTo>
                  <a:pt x="0" y="0"/>
                </a:moveTo>
                <a:lnTo>
                  <a:pt x="7674636" y="0"/>
                </a:lnTo>
                <a:lnTo>
                  <a:pt x="7674636" y="4029146"/>
                </a:lnTo>
                <a:lnTo>
                  <a:pt x="0" y="40291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42345" t="-46999" r="-45427" b="-5482"/>
            </a:stretch>
          </a:blipFill>
          <a:ln>
            <a:solidFill>
              <a:srgbClr val="2D575C"/>
            </a:solidFill>
          </a:ln>
        </p:spPr>
      </p:sp>
      <p:sp>
        <p:nvSpPr>
          <p:cNvPr id="3" name="Freeform 3"/>
          <p:cNvSpPr/>
          <p:nvPr/>
        </p:nvSpPr>
        <p:spPr>
          <a:xfrm>
            <a:off x="2104552" y="2822857"/>
            <a:ext cx="2657194" cy="3203528"/>
          </a:xfrm>
          <a:custGeom>
            <a:avLst/>
            <a:gdLst/>
            <a:ahLst/>
            <a:cxnLst/>
            <a:rect l="l" t="t" r="r" b="b"/>
            <a:pathLst>
              <a:path w="4066134" h="5354697">
                <a:moveTo>
                  <a:pt x="0" y="0"/>
                </a:moveTo>
                <a:lnTo>
                  <a:pt x="4066134" y="0"/>
                </a:lnTo>
                <a:lnTo>
                  <a:pt x="4066134" y="5354697"/>
                </a:lnTo>
                <a:lnTo>
                  <a:pt x="0" y="53546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380" t="-87165" r="-436619" b="-213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28313" y="2321180"/>
            <a:ext cx="1855160" cy="2975212"/>
          </a:xfrm>
          <a:custGeom>
            <a:avLst/>
            <a:gdLst/>
            <a:ahLst/>
            <a:cxnLst/>
            <a:rect l="l" t="t" r="r" b="b"/>
            <a:pathLst>
              <a:path w="2838833" h="4779916">
                <a:moveTo>
                  <a:pt x="0" y="0"/>
                </a:moveTo>
                <a:lnTo>
                  <a:pt x="2838834" y="0"/>
                </a:lnTo>
                <a:lnTo>
                  <a:pt x="2838834" y="4779916"/>
                </a:lnTo>
                <a:lnTo>
                  <a:pt x="0" y="4779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11965" t="-78172" r="-116239" b="-1522"/>
            </a:stretch>
          </a:blipFill>
        </p:spPr>
      </p:sp>
      <p:grpSp>
        <p:nvGrpSpPr>
          <p:cNvPr id="9" name="Group 8"/>
          <p:cNvGrpSpPr/>
          <p:nvPr/>
        </p:nvGrpSpPr>
        <p:grpSpPr>
          <a:xfrm>
            <a:off x="202939" y="464024"/>
            <a:ext cx="3289110" cy="1640367"/>
            <a:chOff x="202939" y="464024"/>
            <a:chExt cx="3289110" cy="1640367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202939" y="464024"/>
              <a:ext cx="3289110" cy="1640367"/>
            </a:xfrm>
            <a:prstGeom prst="wedgeRoundRectCallout">
              <a:avLst>
                <a:gd name="adj1" fmla="val 29615"/>
                <a:gd name="adj2" fmla="val 8829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4347" y="591709"/>
              <a:ext cx="31917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331 210 </a:t>
              </a:r>
            </a:p>
            <a:p>
              <a:pPr algn="ctr"/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lô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mét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80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717459" y="182140"/>
            <a:ext cx="3324856" cy="1640367"/>
            <a:chOff x="8717459" y="182140"/>
            <a:chExt cx="3324856" cy="1640367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8717459" y="182140"/>
              <a:ext cx="3324856" cy="1640367"/>
            </a:xfrm>
            <a:prstGeom prst="wedgeRoundRectCallout">
              <a:avLst>
                <a:gd name="adj1" fmla="val -32958"/>
                <a:gd name="adj2" fmla="val 81636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83988" y="309825"/>
              <a:ext cx="31917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GB" sz="28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ư?</a:t>
              </a:r>
              <a:endParaRPr lang="en-GB" sz="280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7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70"/>
          <a:stretch/>
        </p:blipFill>
        <p:spPr>
          <a:xfrm>
            <a:off x="861064" y="0"/>
            <a:ext cx="3588106" cy="72297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58352" y="764276"/>
            <a:ext cx="6660108" cy="3370996"/>
            <a:chOff x="5268036" y="764276"/>
            <a:chExt cx="5950424" cy="3070746"/>
          </a:xfrm>
        </p:grpSpPr>
        <p:sp>
          <p:nvSpPr>
            <p:cNvPr id="3" name="Rounded Rectangle 2"/>
            <p:cNvSpPr/>
            <p:nvPr/>
          </p:nvSpPr>
          <p:spPr>
            <a:xfrm>
              <a:off x="5268036" y="764276"/>
              <a:ext cx="5950424" cy="307074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2D57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0866" y="1072157"/>
              <a:ext cx="5704764" cy="260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đo diện tích lớn như diện tích một thành phố, một khu rừng hay một vùng biển,... người ta thường dùng đơn vị: </a:t>
              </a:r>
              <a:r>
                <a:rPr lang="vi-VN" sz="3600" b="1" i="1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ki-lô-mét vuông</a:t>
              </a:r>
              <a:r>
                <a:rPr lang="vi-VN" sz="3600" dirty="0" smtClean="0">
                  <a:solidFill>
                    <a:srgbClr val="2D575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492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</TotalTime>
  <Words>566</Words>
  <Application>Microsoft Office PowerPoint</Application>
  <PresentationFormat>Widescreen</PresentationFormat>
  <Paragraphs>91</Paragraphs>
  <Slides>32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#9Slide03 AllRoundGothic</vt:lpstr>
      <vt:lpstr>#9Slide06 SVNDope Script</vt:lpstr>
      <vt:lpstr>#9Slide07 SVNStick A Round</vt:lpstr>
      <vt:lpstr>Arial</vt:lpstr>
      <vt:lpstr>Calibri</vt:lpstr>
      <vt:lpstr>Calibri Light</vt:lpstr>
      <vt:lpstr>Cambria</vt:lpstr>
      <vt:lpstr>Cambria Math</vt:lpstr>
      <vt:lpstr>SVN-Newton</vt:lpstr>
      <vt:lpstr>Times New Roman</vt:lpstr>
      <vt:lpstr>Office Theme</vt:lpstr>
      <vt:lpstr>3_Office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25</cp:revision>
  <dcterms:created xsi:type="dcterms:W3CDTF">2024-09-02T03:56:12Z</dcterms:created>
  <dcterms:modified xsi:type="dcterms:W3CDTF">2024-09-08T12:45:19Z</dcterms:modified>
</cp:coreProperties>
</file>