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87" r:id="rId3"/>
  </p:sldMasterIdLst>
  <p:notesMasterIdLst>
    <p:notesMasterId r:id="rId22"/>
  </p:notesMasterIdLst>
  <p:sldIdLst>
    <p:sldId id="313" r:id="rId4"/>
    <p:sldId id="279" r:id="rId5"/>
    <p:sldId id="289" r:id="rId6"/>
    <p:sldId id="305" r:id="rId7"/>
    <p:sldId id="257" r:id="rId8"/>
    <p:sldId id="308" r:id="rId9"/>
    <p:sldId id="309" r:id="rId10"/>
    <p:sldId id="307" r:id="rId11"/>
    <p:sldId id="310" r:id="rId12"/>
    <p:sldId id="311" r:id="rId13"/>
    <p:sldId id="306" r:id="rId14"/>
    <p:sldId id="312" r:id="rId15"/>
    <p:sldId id="258" r:id="rId16"/>
    <p:sldId id="259" r:id="rId17"/>
    <p:sldId id="261" r:id="rId18"/>
    <p:sldId id="262" r:id="rId19"/>
    <p:sldId id="277" r:id="rId20"/>
    <p:sldId id="25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7BA"/>
    <a:srgbClr val="EEDCEC"/>
    <a:srgbClr val="FBF6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A0BF0-37A3-4224-B91B-062E30AA02F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EBFFC-5A50-464D-BF85-EF036832E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12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966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1071200" y="5040000"/>
            <a:ext cx="10049600" cy="11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964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744493" y="-2372287"/>
            <a:ext cx="13975095" cy="13067979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rgbClr val="B3C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rgbClr val="FFD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latin typeface="#9Slide06 SVNClementine" panose="020F050202020403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rPr dirty="0"/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367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48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3586553" y="4586273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15;p13"/>
          <p:cNvSpPr/>
          <p:nvPr/>
        </p:nvSpPr>
        <p:spPr>
          <a:xfrm>
            <a:off x="-1061993" y="818941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16;p13"/>
          <p:cNvSpPr/>
          <p:nvPr/>
        </p:nvSpPr>
        <p:spPr>
          <a:xfrm>
            <a:off x="7752250" y="-2511987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1174967" y="1856967"/>
            <a:ext cx="2978000" cy="61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"/>
          </p:nvPr>
        </p:nvSpPr>
        <p:spPr>
          <a:xfrm>
            <a:off x="1174967" y="2372967"/>
            <a:ext cx="2978000" cy="79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 dirty="0"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/>
          </p:nvPr>
        </p:nvSpPr>
        <p:spPr>
          <a:xfrm>
            <a:off x="4607000" y="1856967"/>
            <a:ext cx="2978000" cy="61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3"/>
          </p:nvPr>
        </p:nvSpPr>
        <p:spPr>
          <a:xfrm>
            <a:off x="4607000" y="2372967"/>
            <a:ext cx="2978000" cy="79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4"/>
          </p:nvPr>
        </p:nvSpPr>
        <p:spPr>
          <a:xfrm>
            <a:off x="8039033" y="1856967"/>
            <a:ext cx="2978000" cy="61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5"/>
          </p:nvPr>
        </p:nvSpPr>
        <p:spPr>
          <a:xfrm>
            <a:off x="8039033" y="2372967"/>
            <a:ext cx="2978000" cy="79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6"/>
          </p:nvPr>
        </p:nvSpPr>
        <p:spPr>
          <a:xfrm>
            <a:off x="1174967" y="3760867"/>
            <a:ext cx="2978000" cy="61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7"/>
          </p:nvPr>
        </p:nvSpPr>
        <p:spPr>
          <a:xfrm>
            <a:off x="1174967" y="4276867"/>
            <a:ext cx="2978000" cy="79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8"/>
          </p:nvPr>
        </p:nvSpPr>
        <p:spPr>
          <a:xfrm>
            <a:off x="4607000" y="3760867"/>
            <a:ext cx="2978000" cy="61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9"/>
          </p:nvPr>
        </p:nvSpPr>
        <p:spPr>
          <a:xfrm>
            <a:off x="4607000" y="4276867"/>
            <a:ext cx="2978000" cy="79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13"/>
          </p:nvPr>
        </p:nvSpPr>
        <p:spPr>
          <a:xfrm>
            <a:off x="8039033" y="3760867"/>
            <a:ext cx="2978000" cy="617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4"/>
          </p:nvPr>
        </p:nvSpPr>
        <p:spPr>
          <a:xfrm>
            <a:off x="8039033" y="4276867"/>
            <a:ext cx="2978000" cy="792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15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787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1843256" y="1892600"/>
            <a:ext cx="3528400" cy="41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1852059" y="2316833"/>
            <a:ext cx="3519600" cy="15148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title" idx="2"/>
          </p:nvPr>
        </p:nvSpPr>
        <p:spPr>
          <a:xfrm>
            <a:off x="7245259" y="1892600"/>
            <a:ext cx="27676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4" name="Google Shape;134;p14"/>
          <p:cNvSpPr txBox="1">
            <a:spLocks noGrp="1"/>
          </p:cNvSpPr>
          <p:nvPr>
            <p:ph type="subTitle" idx="3"/>
          </p:nvPr>
        </p:nvSpPr>
        <p:spPr>
          <a:xfrm>
            <a:off x="6675403" y="2316833"/>
            <a:ext cx="35196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4"/>
          </p:nvPr>
        </p:nvSpPr>
        <p:spPr>
          <a:xfrm>
            <a:off x="2554464" y="4226100"/>
            <a:ext cx="3591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2667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5"/>
          </p:nvPr>
        </p:nvSpPr>
        <p:spPr>
          <a:xfrm>
            <a:off x="1956827" y="4651900"/>
            <a:ext cx="35196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title" idx="6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sp>
        <p:nvSpPr>
          <p:cNvPr id="138" name="Google Shape;138;p14"/>
          <p:cNvSpPr/>
          <p:nvPr/>
        </p:nvSpPr>
        <p:spPr>
          <a:xfrm rot="10800000">
            <a:off x="10441401" y="57071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39;p14"/>
          <p:cNvSpPr/>
          <p:nvPr/>
        </p:nvSpPr>
        <p:spPr>
          <a:xfrm rot="10800000">
            <a:off x="10530935" y="5031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40;p14"/>
          <p:cNvSpPr/>
          <p:nvPr/>
        </p:nvSpPr>
        <p:spPr>
          <a:xfrm rot="1127693">
            <a:off x="-1760583" y="-1055344"/>
            <a:ext cx="3800201" cy="4782565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4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 rot="10800000" flipH="1">
            <a:off x="4196158" y="57706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sp>
        <p:nvSpPr>
          <p:cNvPr id="144" name="Google Shape;144;p15"/>
          <p:cNvSpPr/>
          <p:nvPr/>
        </p:nvSpPr>
        <p:spPr>
          <a:xfrm rot="10800000" flipH="1">
            <a:off x="55607" y="43562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" name="Google Shape;145;p15"/>
          <p:cNvSpPr/>
          <p:nvPr/>
        </p:nvSpPr>
        <p:spPr>
          <a:xfrm rot="10800000" flipH="1">
            <a:off x="8285553" y="-24316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088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grpSp>
        <p:nvGrpSpPr>
          <p:cNvPr id="148" name="Google Shape;148;p16"/>
          <p:cNvGrpSpPr/>
          <p:nvPr/>
        </p:nvGrpSpPr>
        <p:grpSpPr>
          <a:xfrm flipH="1">
            <a:off x="5472317" y="818941"/>
            <a:ext cx="7440784" cy="9737051"/>
            <a:chOff x="-796495" y="614206"/>
            <a:chExt cx="5580588" cy="7302788"/>
          </a:xfrm>
        </p:grpSpPr>
        <p:sp>
          <p:nvSpPr>
            <p:cNvPr id="149" name="Google Shape;149;p16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1165914" y="33635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1" name="Google Shape;151;p16"/>
          <p:cNvSpPr/>
          <p:nvPr/>
        </p:nvSpPr>
        <p:spPr>
          <a:xfrm rot="10800000" flipH="1">
            <a:off x="-510603" y="-249775"/>
            <a:ext cx="2708605" cy="2180171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51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/>
          <p:nvPr/>
        </p:nvSpPr>
        <p:spPr>
          <a:xfrm rot="10800000">
            <a:off x="5689977" y="50594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 flipH="1">
            <a:off x="950967" y="759067"/>
            <a:ext cx="93964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sp>
        <p:nvSpPr>
          <p:cNvPr id="155" name="Google Shape;155;p17"/>
          <p:cNvSpPr/>
          <p:nvPr/>
        </p:nvSpPr>
        <p:spPr>
          <a:xfrm rot="10800000">
            <a:off x="10034011" y="36450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Google Shape;156;p17"/>
          <p:cNvSpPr/>
          <p:nvPr/>
        </p:nvSpPr>
        <p:spPr>
          <a:xfrm rot="10800000">
            <a:off x="2771783" y="-39683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35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/>
          <p:nvPr/>
        </p:nvSpPr>
        <p:spPr>
          <a:xfrm rot="10800000" flipH="1">
            <a:off x="106758" y="-24919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9" name="Google Shape;159;p18"/>
          <p:cNvSpPr/>
          <p:nvPr/>
        </p:nvSpPr>
        <p:spPr>
          <a:xfrm rot="10800000" flipH="1">
            <a:off x="55607" y="43562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18"/>
          <p:cNvSpPr/>
          <p:nvPr/>
        </p:nvSpPr>
        <p:spPr>
          <a:xfrm rot="10800000" flipH="1">
            <a:off x="8285553" y="-24316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601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/>
          <p:nvPr/>
        </p:nvSpPr>
        <p:spPr>
          <a:xfrm rot="10800000">
            <a:off x="6646908" y="568171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sp>
        <p:nvSpPr>
          <p:cNvPr id="165" name="Google Shape;165;p19"/>
          <p:cNvSpPr/>
          <p:nvPr/>
        </p:nvSpPr>
        <p:spPr>
          <a:xfrm rot="10800000">
            <a:off x="10482943" y="42673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19"/>
          <p:cNvSpPr/>
          <p:nvPr/>
        </p:nvSpPr>
        <p:spPr>
          <a:xfrm rot="10800000">
            <a:off x="-1874448" y="-2203009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202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2A80651-D3A1-0F4E-BAA2-AAFDBB438A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" y="4185811"/>
            <a:ext cx="12202516" cy="26693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D7C3759E-F7B1-B24D-98F3-DFA075B6CA66}"/>
              </a:ext>
            </a:extLst>
          </p:cNvPr>
          <p:cNvSpPr/>
          <p:nvPr userDrawn="1"/>
        </p:nvSpPr>
        <p:spPr>
          <a:xfrm>
            <a:off x="279625" y="356821"/>
            <a:ext cx="11671369" cy="6065250"/>
          </a:xfrm>
          <a:prstGeom prst="roundRect">
            <a:avLst>
              <a:gd name="adj" fmla="val 10628"/>
            </a:avLst>
          </a:prstGeom>
          <a:solidFill>
            <a:schemeClr val="bg1"/>
          </a:solidFill>
          <a:ln w="889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汉仪正圆-55W" panose="0002060004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857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/>
          <p:nvPr/>
        </p:nvSpPr>
        <p:spPr>
          <a:xfrm rot="10800000" flipH="1">
            <a:off x="106758" y="-24919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20"/>
          <p:cNvSpPr/>
          <p:nvPr/>
        </p:nvSpPr>
        <p:spPr>
          <a:xfrm rot="10800000" flipH="1">
            <a:off x="55607" y="43562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566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/>
          <p:nvPr/>
        </p:nvSpPr>
        <p:spPr>
          <a:xfrm>
            <a:off x="-16881" y="-56156"/>
            <a:ext cx="12405648" cy="7037291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rgbClr val="B3C4B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" name="Google Shape;173;p21"/>
          <p:cNvSpPr/>
          <p:nvPr/>
        </p:nvSpPr>
        <p:spPr>
          <a:xfrm rot="-1164508" flipH="1">
            <a:off x="8690378" y="4472951"/>
            <a:ext cx="4824244" cy="6071325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" name="Google Shape;174;p21"/>
          <p:cNvSpPr/>
          <p:nvPr/>
        </p:nvSpPr>
        <p:spPr>
          <a:xfrm flipH="1">
            <a:off x="-3062397" y="-3038087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5" name="Google Shape;175;p21"/>
          <p:cNvGrpSpPr/>
          <p:nvPr/>
        </p:nvGrpSpPr>
        <p:grpSpPr>
          <a:xfrm>
            <a:off x="1828800" y="-76209"/>
            <a:ext cx="8712000" cy="6223260"/>
            <a:chOff x="1371600" y="916025"/>
            <a:chExt cx="6534000" cy="3522600"/>
          </a:xfrm>
        </p:grpSpPr>
        <p:sp>
          <p:nvSpPr>
            <p:cNvPr id="176" name="Google Shape;176;p21"/>
            <p:cNvSpPr txBox="1"/>
            <p:nvPr/>
          </p:nvSpPr>
          <p:spPr>
            <a:xfrm>
              <a:off x="2879400" y="3531475"/>
              <a:ext cx="3385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6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CREDITS: This presentation template was created by </a:t>
              </a:r>
              <a:r>
                <a:rPr kumimoji="0" lang="en" sz="16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Slidesgo</a:t>
              </a:r>
              <a:r>
                <a:rPr kumimoji="0" lang="en" sz="16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, including icons by </a:t>
              </a:r>
              <a:r>
                <a:rPr kumimoji="0" lang="en" sz="16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Flaticon</a:t>
              </a:r>
              <a:r>
                <a:rPr kumimoji="0" lang="en" sz="16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, and infographics &amp; images by </a:t>
              </a:r>
              <a:r>
                <a:rPr kumimoji="0" lang="en" sz="16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Freepik</a:t>
              </a:r>
              <a:r>
                <a:rPr kumimoji="0" lang="en" sz="16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. </a:t>
              </a: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3F3C3B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1371600" y="916025"/>
              <a:ext cx="6534000" cy="352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21"/>
          <p:cNvGrpSpPr/>
          <p:nvPr/>
        </p:nvGrpSpPr>
        <p:grpSpPr>
          <a:xfrm>
            <a:off x="2565200" y="2350567"/>
            <a:ext cx="7239200" cy="2844800"/>
            <a:chOff x="1857300" y="1962150"/>
            <a:chExt cx="5429400" cy="2133600"/>
          </a:xfrm>
        </p:grpSpPr>
        <p:cxnSp>
          <p:nvCxnSpPr>
            <p:cNvPr id="179" name="Google Shape;179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21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21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21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7" name="Google Shape;187;p21"/>
          <p:cNvSpPr txBox="1">
            <a:spLocks noGrp="1"/>
          </p:cNvSpPr>
          <p:nvPr>
            <p:ph type="ctrTitle"/>
          </p:nvPr>
        </p:nvSpPr>
        <p:spPr>
          <a:xfrm>
            <a:off x="2463800" y="863600"/>
            <a:ext cx="7315200" cy="13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EB7E7C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1"/>
          </p:nvPr>
        </p:nvSpPr>
        <p:spPr>
          <a:xfrm>
            <a:off x="3492600" y="2318333"/>
            <a:ext cx="5257600" cy="18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9" name="Google Shape;189;p21"/>
          <p:cNvGrpSpPr/>
          <p:nvPr/>
        </p:nvGrpSpPr>
        <p:grpSpPr>
          <a:xfrm>
            <a:off x="2565200" y="1944167"/>
            <a:ext cx="7239200" cy="2032000"/>
            <a:chOff x="1857300" y="1657350"/>
            <a:chExt cx="5429400" cy="1524000"/>
          </a:xfrm>
        </p:grpSpPr>
        <p:cxnSp>
          <p:nvCxnSpPr>
            <p:cNvPr id="190" name="Google Shape;190;p21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6" name="Google Shape;196;p21"/>
          <p:cNvSpPr txBox="1"/>
          <p:nvPr/>
        </p:nvSpPr>
        <p:spPr>
          <a:xfrm>
            <a:off x="2705200" y="4302233"/>
            <a:ext cx="68324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.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10130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1061993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3586553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3586558" y="5334634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6837850" y="24294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138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10702546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4" name="Google Shape;204;p23"/>
          <p:cNvSpPr/>
          <p:nvPr/>
        </p:nvSpPr>
        <p:spPr>
          <a:xfrm rot="10800000">
            <a:off x="3440318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5" name="Google Shape;205;p23"/>
          <p:cNvSpPr/>
          <p:nvPr/>
        </p:nvSpPr>
        <p:spPr>
          <a:xfrm rot="10800000">
            <a:off x="6358512" y="5334634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206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10702546" y="39202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8" name="Google Shape;208;p24"/>
          <p:cNvSpPr/>
          <p:nvPr/>
        </p:nvSpPr>
        <p:spPr>
          <a:xfrm rot="10800000">
            <a:off x="3440318" y="-3693087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1341393" y="2226212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42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969389" y="3704379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2561561" y="-469266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213;p25"/>
          <p:cNvSpPr/>
          <p:nvPr/>
        </p:nvSpPr>
        <p:spPr>
          <a:xfrm rot="1398376">
            <a:off x="5656737" y="3798847"/>
            <a:ext cx="4824188" cy="6071256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414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333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58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306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18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45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64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687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474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10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71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182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9738" y="6068810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48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C8F9FD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2"/>
          <p:cNvGrpSpPr/>
          <p:nvPr/>
        </p:nvGrpSpPr>
        <p:grpSpPr>
          <a:xfrm>
            <a:off x="2552600" y="1928375"/>
            <a:ext cx="7239200" cy="3487521"/>
            <a:chOff x="1857300" y="1352550"/>
            <a:chExt cx="5429400" cy="27432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857300" y="1352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828800" y="1221367"/>
            <a:ext cx="8712000" cy="469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2565200" y="1944167"/>
            <a:ext cx="7239200" cy="3251200"/>
            <a:chOff x="1857300" y="1657350"/>
            <a:chExt cx="5429400" cy="2438400"/>
          </a:xfrm>
        </p:grpSpPr>
        <p:cxnSp>
          <p:nvCxnSpPr>
            <p:cNvPr id="28" name="Google Shape;28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415600" y="2463800"/>
            <a:ext cx="11360800" cy="13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>
                <a:solidFill>
                  <a:schemeClr val="accent1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415600" y="3905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loo 2"/>
                <a:ea typeface="Baloo 2"/>
                <a:cs typeface="Baloo 2"/>
                <a:sym typeface="Balo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121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5"/>
          <p:cNvGrpSpPr/>
          <p:nvPr/>
        </p:nvGrpSpPr>
        <p:grpSpPr>
          <a:xfrm>
            <a:off x="1663700" y="1708200"/>
            <a:ext cx="3925600" cy="6858000"/>
            <a:chOff x="1247775" y="1281150"/>
            <a:chExt cx="2944200" cy="5143500"/>
          </a:xfrm>
        </p:grpSpPr>
        <p:sp>
          <p:nvSpPr>
            <p:cNvPr id="53" name="Google Shape;53;p5"/>
            <p:cNvSpPr/>
            <p:nvPr/>
          </p:nvSpPr>
          <p:spPr>
            <a:xfrm>
              <a:off x="1247775" y="1281150"/>
              <a:ext cx="29442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651554" y="246836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651554" y="281698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651554" y="316559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651554" y="351421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651554" y="386282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651554" y="421144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Google Shape;60;p5"/>
          <p:cNvSpPr txBox="1">
            <a:spLocks noGrp="1"/>
          </p:cNvSpPr>
          <p:nvPr>
            <p:ph type="body" idx="1"/>
          </p:nvPr>
        </p:nvSpPr>
        <p:spPr>
          <a:xfrm>
            <a:off x="1972333" y="2704933"/>
            <a:ext cx="3611600" cy="3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❏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❏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❏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❏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2132217" y="2020400"/>
            <a:ext cx="3279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 dirty="0"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2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grpSp>
        <p:nvGrpSpPr>
          <p:cNvPr id="63" name="Google Shape;63;p5"/>
          <p:cNvGrpSpPr/>
          <p:nvPr/>
        </p:nvGrpSpPr>
        <p:grpSpPr>
          <a:xfrm>
            <a:off x="-1061993" y="-2410387"/>
            <a:ext cx="15600695" cy="6945480"/>
            <a:chOff x="-796495" y="-1807790"/>
            <a:chExt cx="11700521" cy="5209110"/>
          </a:xfrm>
        </p:grpSpPr>
        <p:sp>
          <p:nvSpPr>
            <p:cNvPr id="64" name="Google Shape;64;p5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3475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6" name="Google Shape;66;p5"/>
          <p:cNvSpPr/>
          <p:nvPr/>
        </p:nvSpPr>
        <p:spPr>
          <a:xfrm>
            <a:off x="6311900" y="1708200"/>
            <a:ext cx="39256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6850272" y="3291156"/>
            <a:ext cx="2916047" cy="24933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68;p5"/>
          <p:cNvSpPr/>
          <p:nvPr/>
        </p:nvSpPr>
        <p:spPr>
          <a:xfrm>
            <a:off x="6850272" y="3755976"/>
            <a:ext cx="2916047" cy="24933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6850272" y="4220796"/>
            <a:ext cx="2916047" cy="24933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6850272" y="4685616"/>
            <a:ext cx="2916047" cy="24933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6850272" y="5150436"/>
            <a:ext cx="2916047" cy="24933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6850272" y="5615256"/>
            <a:ext cx="2916047" cy="24933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3"/>
          </p:nvPr>
        </p:nvSpPr>
        <p:spPr>
          <a:xfrm>
            <a:off x="6608067" y="2704933"/>
            <a:ext cx="3611600" cy="3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title" idx="4"/>
          </p:nvPr>
        </p:nvSpPr>
        <p:spPr>
          <a:xfrm>
            <a:off x="6767951" y="2020400"/>
            <a:ext cx="3279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051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-16881" y="-56156"/>
            <a:ext cx="12405648" cy="7037291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rgbClr val="B3C4B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  <p:sp>
        <p:nvSpPr>
          <p:cNvPr id="78" name="Google Shape;78;p6"/>
          <p:cNvSpPr/>
          <p:nvPr/>
        </p:nvSpPr>
        <p:spPr>
          <a:xfrm>
            <a:off x="-1061993" y="818941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6"/>
          <p:cNvSpPr/>
          <p:nvPr/>
        </p:nvSpPr>
        <p:spPr>
          <a:xfrm>
            <a:off x="3586553" y="4586273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373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#9Slide06 SVNClementine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3586553" y="4586273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-769542" y="5734491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7"/>
          <p:cNvSpPr/>
          <p:nvPr/>
        </p:nvSpPr>
        <p:spPr>
          <a:xfrm>
            <a:off x="6837850" y="-2410387"/>
            <a:ext cx="6075252" cy="694548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230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1061993" y="-2410387"/>
            <a:ext cx="13975095" cy="13067979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rgbClr val="B3C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rgbClr val="FFD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latin typeface="#9Slide06 SVNClementine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02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/>
          <p:nvPr/>
        </p:nvSpPr>
        <p:spPr>
          <a:xfrm rot="10800000" flipH="1">
            <a:off x="5970225" y="-630190"/>
            <a:ext cx="1906041" cy="1534183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96;p9"/>
          <p:cNvSpPr/>
          <p:nvPr/>
        </p:nvSpPr>
        <p:spPr>
          <a:xfrm rot="10800000" flipH="1">
            <a:off x="55607" y="4356256"/>
            <a:ext cx="2210556" cy="2225285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97;p9"/>
          <p:cNvSpPr/>
          <p:nvPr/>
        </p:nvSpPr>
        <p:spPr>
          <a:xfrm rot="10800000">
            <a:off x="8907853" y="1162491"/>
            <a:ext cx="4824239" cy="607132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98;p9"/>
          <p:cNvSpPr txBox="1">
            <a:spLocks noGrp="1"/>
          </p:cNvSpPr>
          <p:nvPr>
            <p:ph type="body" idx="1"/>
          </p:nvPr>
        </p:nvSpPr>
        <p:spPr>
          <a:xfrm>
            <a:off x="5888967" y="3030395"/>
            <a:ext cx="4449200" cy="31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 sz="1867"/>
            </a:lvl1pPr>
            <a:lvl2pPr marL="1219170" lvl="1" indent="-423323" rtl="0">
              <a:spcBef>
                <a:spcPts val="13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subTitle" idx="2"/>
          </p:nvPr>
        </p:nvSpPr>
        <p:spPr>
          <a:xfrm>
            <a:off x="5970233" y="2032000"/>
            <a:ext cx="4983200" cy="78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andlee"/>
              <a:buNone/>
              <a:defRPr sz="2667" b="1">
                <a:solidFill>
                  <a:schemeClr val="accent1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800">
                <a:solidFill>
                  <a:srgbClr val="FF00A3"/>
                </a:solidFill>
              </a:defRPr>
            </a:lvl9pPr>
          </a:lstStyle>
          <a:p>
            <a:endParaRPr dirty="0"/>
          </a:p>
        </p:txBody>
      </p:sp>
      <p:sp>
        <p:nvSpPr>
          <p:cNvPr id="100" name="Google Shape;100;p9"/>
          <p:cNvSpPr txBox="1">
            <a:spLocks noGrp="1"/>
          </p:cNvSpPr>
          <p:nvPr>
            <p:ph type="title"/>
          </p:nvPr>
        </p:nvSpPr>
        <p:spPr>
          <a:xfrm>
            <a:off x="950967" y="759067"/>
            <a:ext cx="10277600" cy="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909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964028" y="-638025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正圆-55W" panose="00020600040101010101" charset="-122"/>
          <a:ea typeface="汉仪正圆-55W" panose="00020600040101010101" charset="-122"/>
          <a:cs typeface="汉仪正圆-55W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正圆-55W" panose="00020600040101010101" charset="-122"/>
          <a:ea typeface="汉仪正圆-55W" panose="00020600040101010101" charset="-122"/>
          <a:cs typeface="汉仪正圆-55W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正圆-55W" panose="00020600040101010101" charset="-122"/>
          <a:ea typeface="汉仪正圆-55W" panose="00020600040101010101" charset="-122"/>
          <a:cs typeface="汉仪正圆-55W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正圆-55W" panose="00020600040101010101" charset="-122"/>
          <a:ea typeface="汉仪正圆-55W" panose="00020600040101010101" charset="-122"/>
          <a:cs typeface="汉仪正圆-55W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正圆-55W" panose="00020600040101010101" charset="-122"/>
          <a:ea typeface="汉仪正圆-55W" panose="00020600040101010101" charset="-122"/>
          <a:cs typeface="汉仪正圆-55W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正圆-55W" panose="00020600040101010101" charset="-122"/>
          <a:ea typeface="汉仪正圆-55W" panose="00020600040101010101" charset="-122"/>
          <a:cs typeface="汉仪正圆-55W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BFB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CA4932E1-C010-0136-5571-AFEBF6E7B623}"/>
              </a:ext>
            </a:extLst>
          </p:cNvPr>
          <p:cNvSpPr txBox="1"/>
          <p:nvPr userDrawn="1"/>
        </p:nvSpPr>
        <p:spPr>
          <a:xfrm>
            <a:off x="4419600" y="114681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Hình ảnh 31">
            <a:extLst>
              <a:ext uri="{FF2B5EF4-FFF2-40B4-BE49-F238E27FC236}">
                <a16:creationId xmlns:a16="http://schemas.microsoft.com/office/drawing/2014/main" id="{4EE3846B-7C96-E4FC-ACB0-C1B4F9E5DF8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5" name="Hình ảnh 32">
            <a:extLst>
              <a:ext uri="{FF2B5EF4-FFF2-40B4-BE49-F238E27FC236}">
                <a16:creationId xmlns:a16="http://schemas.microsoft.com/office/drawing/2014/main" id="{936EB5F5-3611-DD59-46C6-A0ED8BAAA7BF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712742" y="10300075"/>
            <a:ext cx="2706858" cy="381337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688F77-B7CA-6E5A-F3D7-708DB5FB5398}"/>
              </a:ext>
            </a:extLst>
          </p:cNvPr>
          <p:cNvSpPr txBox="1">
            <a:spLocks/>
          </p:cNvSpPr>
          <p:nvPr userDrawn="1"/>
        </p:nvSpPr>
        <p:spPr>
          <a:xfrm>
            <a:off x="-525810" y="60829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52283B-21A2-808E-DBED-5580A52D4EF5}"/>
              </a:ext>
            </a:extLst>
          </p:cNvPr>
          <p:cNvSpPr txBox="1"/>
          <p:nvPr userDrawn="1"/>
        </p:nvSpPr>
        <p:spPr>
          <a:xfrm>
            <a:off x="9096416" y="-523208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6502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#9Slide06 SVNClementine" panose="020F0502020204030203" pitchFamily="34" charset="0"/>
          <a:ea typeface="#9Slide06 SVNClementine" panose="020F05020202040302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2946400" y="7645400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28" y="6866717"/>
            <a:ext cx="1804572" cy="254225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4820699-3388-EA92-33FE-25D11D55C50E}"/>
              </a:ext>
            </a:extLst>
          </p:cNvPr>
          <p:cNvSpPr txBox="1">
            <a:spLocks/>
          </p:cNvSpPr>
          <p:nvPr userDrawn="1"/>
        </p:nvSpPr>
        <p:spPr>
          <a:xfrm>
            <a:off x="-444325" y="6115342"/>
            <a:ext cx="1943331" cy="699911"/>
          </a:xfrm>
          <a:prstGeom prst="rect">
            <a:avLst/>
          </a:prstGeom>
        </p:spPr>
        <p:txBody>
          <a:bodyPr vert="horz" lIns="81280" tIns="40640" rIns="81280" bIns="406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91F1C8-32E1-614B-B849-A7CA9E8DC1E2}"/>
              </a:ext>
            </a:extLst>
          </p:cNvPr>
          <p:cNvSpPr txBox="1"/>
          <p:nvPr userDrawn="1"/>
        </p:nvSpPr>
        <p:spPr>
          <a:xfrm>
            <a:off x="9992360" y="345536"/>
            <a:ext cx="2441758" cy="6976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422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422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422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210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96A30E-0FC2-65B6-2364-AAA8F7B80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04" y="0"/>
            <a:ext cx="11953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49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07A2CC-B3D9-D9A3-6FB0-D50E4E3AF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34" y="419806"/>
            <a:ext cx="1048603" cy="12863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0AB21E-B5E2-116F-8DCC-CDA8BFB84289}"/>
              </a:ext>
            </a:extLst>
          </p:cNvPr>
          <p:cNvSpPr txBox="1"/>
          <p:nvPr/>
        </p:nvSpPr>
        <p:spPr>
          <a:xfrm>
            <a:off x="1143000" y="481035"/>
            <a:ext cx="10704766" cy="1918811"/>
          </a:xfrm>
          <a:prstGeom prst="verticalScroll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(WHO)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US" sz="3200" b="1" dirty="0">
              <a:solidFill>
                <a:srgbClr val="FFC000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marrybaby.vn)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A689F3F-42BE-CE19-10A2-FD3EE34FB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165807"/>
              </p:ext>
            </p:extLst>
          </p:nvPr>
        </p:nvGraphicFramePr>
        <p:xfrm>
          <a:off x="1663699" y="2790261"/>
          <a:ext cx="9199881" cy="216069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66627">
                  <a:extLst>
                    <a:ext uri="{9D8B030D-6E8A-4147-A177-3AD203B41FA5}">
                      <a16:colId xmlns:a16="http://schemas.microsoft.com/office/drawing/2014/main" val="573076456"/>
                    </a:ext>
                  </a:extLst>
                </a:gridCol>
                <a:gridCol w="3066627">
                  <a:extLst>
                    <a:ext uri="{9D8B030D-6E8A-4147-A177-3AD203B41FA5}">
                      <a16:colId xmlns:a16="http://schemas.microsoft.com/office/drawing/2014/main" val="3190692729"/>
                    </a:ext>
                  </a:extLst>
                </a:gridCol>
                <a:gridCol w="3066627">
                  <a:extLst>
                    <a:ext uri="{9D8B030D-6E8A-4147-A177-3AD203B41FA5}">
                      <a16:colId xmlns:a16="http://schemas.microsoft.com/office/drawing/2014/main" val="1841287994"/>
                    </a:ext>
                  </a:extLst>
                </a:gridCol>
              </a:tblGrid>
              <a:tr h="72023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nặng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(kg)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311759"/>
                  </a:ext>
                </a:extLst>
              </a:tr>
              <a:tr h="72023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Trẻ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trai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ED7B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137,8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31,2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305826"/>
                  </a:ext>
                </a:extLst>
              </a:tr>
              <a:tr h="72023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Trẻ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gái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ED7B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138,6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31,9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71527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0AD9A57-73DC-3219-6272-3A8A47331CFA}"/>
              </a:ext>
            </a:extLst>
          </p:cNvPr>
          <p:cNvSpPr txBox="1"/>
          <p:nvPr/>
        </p:nvSpPr>
        <p:spPr>
          <a:xfrm>
            <a:off x="971882" y="5341369"/>
            <a:ext cx="11047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300AEF6-7F78-3E15-F7BC-6C1FD4F32CAD}"/>
              </a:ext>
            </a:extLst>
          </p:cNvPr>
          <p:cNvSpPr/>
          <p:nvPr/>
        </p:nvSpPr>
        <p:spPr>
          <a:xfrm>
            <a:off x="5987632" y="3590818"/>
            <a:ext cx="1617128" cy="524338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Cambria" panose="02040503050406030204" pitchFamily="18" charset="0"/>
                <a:ea typeface="思源黑体旧字形 Light"/>
              </a:rPr>
              <a:t>138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6C43003-47FC-41DA-EA93-94C6C6046A49}"/>
              </a:ext>
            </a:extLst>
          </p:cNvPr>
          <p:cNvSpPr/>
          <p:nvPr/>
        </p:nvSpPr>
        <p:spPr>
          <a:xfrm>
            <a:off x="5987632" y="4335176"/>
            <a:ext cx="1617128" cy="524338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0000"/>
                </a:solidFill>
                <a:latin typeface="Cambria" panose="02040503050406030204" pitchFamily="18" charset="0"/>
                <a:ea typeface="思源黑体旧字形 Light"/>
              </a:rPr>
              <a:t>139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EDA44C3-1DD0-2130-9BFE-3CDFAEA90115}"/>
              </a:ext>
            </a:extLst>
          </p:cNvPr>
          <p:cNvSpPr/>
          <p:nvPr/>
        </p:nvSpPr>
        <p:spPr>
          <a:xfrm>
            <a:off x="9066112" y="3590818"/>
            <a:ext cx="1617128" cy="524338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思源黑体旧字形 Light"/>
              </a:rPr>
              <a:t>31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DB402A29-BE04-7DD4-06B1-320BED939F2E}"/>
              </a:ext>
            </a:extLst>
          </p:cNvPr>
          <p:cNvSpPr/>
          <p:nvPr/>
        </p:nvSpPr>
        <p:spPr>
          <a:xfrm>
            <a:off x="9066112" y="4335176"/>
            <a:ext cx="1617128" cy="524338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思源黑体旧字形 Light"/>
              </a:rPr>
              <a:t>32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</p:spTree>
    <p:extLst>
      <p:ext uri="{BB962C8B-B14F-4D97-AF65-F5344CB8AC3E}">
        <p14:creationId xmlns:p14="http://schemas.microsoft.com/office/powerpoint/2010/main" val="192351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3C3B30E4-B6CB-3046-BC90-EF9D0BA91E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4198107"/>
            <a:ext cx="12192006" cy="2667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E1A95B8-C71C-314E-A12A-83496C1ECC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49" y="0"/>
            <a:ext cx="11046372" cy="59997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3110071-EB0E-714D-8E43-2541D53F9F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53" y="3379870"/>
            <a:ext cx="2209612" cy="343356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400E260-2083-684D-98DF-47924974EA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656" y="3394410"/>
            <a:ext cx="1841344" cy="340107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78DDBAF-17C6-D54E-B697-A01F09DAA6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443" y="4198107"/>
            <a:ext cx="5827809" cy="103715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00B8F8-7CB5-9A4D-B7DC-E0A2DE8243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7" y="693682"/>
            <a:ext cx="2016140" cy="54388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7A2E849-4251-2443-ADC7-19FCB2C0FC7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037" y="1077201"/>
            <a:ext cx="1296055" cy="590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68B27C-A309-3823-23B3-C32F5740347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8361" t="-3726" r="29503"/>
          <a:stretch/>
        </p:blipFill>
        <p:spPr>
          <a:xfrm>
            <a:off x="1613750" y="1547330"/>
            <a:ext cx="9325795" cy="28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0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4416747" y="-547486"/>
            <a:ext cx="7444264" cy="4052253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CD7CC58-D5F2-47C2-95BC-FAFF43154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8"/>
          <a:stretch/>
        </p:blipFill>
        <p:spPr>
          <a:xfrm>
            <a:off x="5519936" y="2739121"/>
            <a:ext cx="8138171" cy="386297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247" y="256683"/>
            <a:ext cx="4800533" cy="607703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189F5-B088-4FBD-97A7-B82703489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5"/>
          <a:stretch/>
        </p:blipFill>
        <p:spPr>
          <a:xfrm>
            <a:off x="-209446" y="4281571"/>
            <a:ext cx="8865803" cy="326408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5177B4E-9698-4631-88B9-E9503F43B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-432725" y="3396207"/>
            <a:ext cx="8054125" cy="3497285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6E78D56-F003-421B-8BDA-BE6704BA2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6197473" y="3613327"/>
            <a:ext cx="7517080" cy="3264087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9" y="-143513"/>
            <a:ext cx="11557000" cy="32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2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05215" y="-433186"/>
            <a:ext cx="11231185" cy="734198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D"/>
          <p:cNvGrpSpPr/>
          <p:nvPr/>
        </p:nvGrpSpPr>
        <p:grpSpPr>
          <a:xfrm>
            <a:off x="2206498" y="1980741"/>
            <a:ext cx="1627096" cy="3867385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D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C"/>
          <p:cNvGrpSpPr/>
          <p:nvPr/>
        </p:nvGrpSpPr>
        <p:grpSpPr>
          <a:xfrm>
            <a:off x="2145111" y="762937"/>
            <a:ext cx="1627096" cy="3867385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C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B"/>
          <p:cNvGrpSpPr/>
          <p:nvPr/>
        </p:nvGrpSpPr>
        <p:grpSpPr>
          <a:xfrm>
            <a:off x="2114698" y="-388334"/>
            <a:ext cx="1627096" cy="3867385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3517520" y="1447799"/>
            <a:ext cx="6451980" cy="105877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  <a:cs typeface="+mn-cs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713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dirty="0">
                  <a:solidFill>
                    <a:srgbClr val="2A91A2"/>
                  </a:solidFill>
                  <a:latin typeface="UTM Aristote" panose="02040603050506020204" pitchFamily="18" charset="0"/>
                </a:rPr>
                <a:t>44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UTM Aristote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4" name="A"/>
          <p:cNvGrpSpPr/>
          <p:nvPr/>
        </p:nvGrpSpPr>
        <p:grpSpPr>
          <a:xfrm>
            <a:off x="2077865" y="-1499604"/>
            <a:ext cx="1627097" cy="3867385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3519631" y="2543811"/>
            <a:ext cx="6325991" cy="1059004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  <a:cs typeface="+mn-cs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681015" y="1455020"/>
              <a:ext cx="740993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dirty="0">
                  <a:solidFill>
                    <a:srgbClr val="F13B59"/>
                  </a:solidFill>
                  <a:latin typeface="UTM Aristote" panose="02040603050506020204" pitchFamily="18" charset="0"/>
                </a:rPr>
                <a:t>43</a:t>
              </a:r>
              <a:endPara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/>
                <a:uLnTx/>
                <a:uFillTx/>
                <a:latin typeface="UTM Aristote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3519631" y="3637085"/>
            <a:ext cx="6340238" cy="1171789"/>
            <a:chOff x="2110311" y="1329732"/>
            <a:chExt cx="8070685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  <a:cs typeface="+mn-cs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662879" y="1509087"/>
              <a:ext cx="7518117" cy="701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dirty="0">
                  <a:solidFill>
                    <a:srgbClr val="2A91A2"/>
                  </a:solidFill>
                  <a:latin typeface="UTM Aristote" panose="02040603050506020204" pitchFamily="18" charset="0"/>
                </a:rPr>
                <a:t>42</a:t>
              </a:r>
              <a:endPara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UTM Aristote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3519631" y="4850879"/>
            <a:ext cx="6325991" cy="1059004"/>
            <a:chOff x="2110311" y="1329732"/>
            <a:chExt cx="8052549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  <a:cs typeface="+mn-cs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681016" y="1433241"/>
              <a:ext cx="7481844" cy="7757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dirty="0">
                  <a:solidFill>
                    <a:srgbClr val="F13B59"/>
                  </a:solidFill>
                  <a:latin typeface="UTM Aristote" panose="02040603050506020204" pitchFamily="18" charset="0"/>
                </a:rPr>
                <a:t>41</a:t>
              </a:r>
              <a:endPara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istote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705733" y="-322583"/>
            <a:ext cx="11030148" cy="1451258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33363"/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  <a:p>
            <a:pPr algn="ctr"/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33363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Câu 1: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33363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43,43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33363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33363"/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5" name="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255" y="2675495"/>
            <a:ext cx="1154344" cy="861550"/>
          </a:xfrm>
          <a:prstGeom prst="rect">
            <a:avLst/>
          </a:prstGeom>
        </p:spPr>
      </p:pic>
      <p:pic>
        <p:nvPicPr>
          <p:cNvPr id="56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39" y="1493360"/>
            <a:ext cx="728696" cy="723838"/>
          </a:xfrm>
          <a:prstGeom prst="rect">
            <a:avLst/>
          </a:prstGeom>
        </p:spPr>
      </p:pic>
      <p:pic>
        <p:nvPicPr>
          <p:cNvPr id="57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079" y="3845466"/>
            <a:ext cx="728696" cy="723838"/>
          </a:xfrm>
          <a:prstGeom prst="rect">
            <a:avLst/>
          </a:prstGeom>
        </p:spPr>
      </p:pic>
      <p:pic>
        <p:nvPicPr>
          <p:cNvPr id="58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47" y="50184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4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4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4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499"/>
            <a:ext cx="12233243" cy="816824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05215" y="-433186"/>
            <a:ext cx="11231185" cy="7341986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组合 63"/>
          <p:cNvGrpSpPr/>
          <p:nvPr/>
        </p:nvGrpSpPr>
        <p:grpSpPr>
          <a:xfrm>
            <a:off x="2206498" y="1980741"/>
            <a:ext cx="1627096" cy="3867385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D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53"/>
          <p:cNvGrpSpPr/>
          <p:nvPr/>
        </p:nvGrpSpPr>
        <p:grpSpPr>
          <a:xfrm>
            <a:off x="2145111" y="762937"/>
            <a:ext cx="1627096" cy="3867385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C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43"/>
          <p:cNvGrpSpPr/>
          <p:nvPr/>
        </p:nvGrpSpPr>
        <p:grpSpPr>
          <a:xfrm>
            <a:off x="2114698" y="-388334"/>
            <a:ext cx="1627096" cy="3867385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B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3517520" y="1447799"/>
            <a:ext cx="6451980" cy="105877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4CBDD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  <a:cs typeface="+mn-cs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5276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dirty="0">
                  <a:solidFill>
                    <a:srgbClr val="2A91A2"/>
                  </a:solidFill>
                  <a:latin typeface="UTM Aristote" panose="02040603050506020204" pitchFamily="18" charset="0"/>
                </a:rPr>
                <a:t>67</a:t>
              </a:r>
              <a:endPara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UTM Aristote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4" name="组合 42"/>
          <p:cNvGrpSpPr/>
          <p:nvPr/>
        </p:nvGrpSpPr>
        <p:grpSpPr>
          <a:xfrm>
            <a:off x="2077865" y="-1499604"/>
            <a:ext cx="1627097" cy="3867385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NI-Cooper" pitchFamily="2" charset="0"/>
                    <a:ea typeface="微软雅黑" panose="020B0503020204020204" pitchFamily="34" charset="-122"/>
                    <a:cs typeface="+mn-cs"/>
                  </a:rPr>
                  <a:t>A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Cooper" pitchFamily="2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3519631" y="2543811"/>
            <a:ext cx="6325991" cy="1059004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  <a:cs typeface="+mn-cs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681015" y="1455020"/>
              <a:ext cx="7409934" cy="5896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dirty="0">
                  <a:solidFill>
                    <a:srgbClr val="F13B59"/>
                  </a:solidFill>
                  <a:latin typeface="UTM Aristote" panose="02040603050506020204" pitchFamily="18" charset="0"/>
                </a:rPr>
                <a:t>68</a:t>
              </a:r>
              <a:endPara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/>
                <a:uLnTx/>
                <a:uFillTx/>
                <a:latin typeface="UTM Aristote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3519631" y="3637085"/>
            <a:ext cx="6340238" cy="1171789"/>
            <a:chOff x="2110311" y="1329732"/>
            <a:chExt cx="8070685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  <a:cs typeface="+mn-cs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662879" y="1509087"/>
              <a:ext cx="7518117" cy="5328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dirty="0">
                  <a:solidFill>
                    <a:srgbClr val="2A91A2"/>
                  </a:solidFill>
                  <a:latin typeface="UTM Aristote" panose="02040603050506020204" pitchFamily="18" charset="0"/>
                </a:rPr>
                <a:t>69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A91A2"/>
                </a:solidFill>
                <a:effectLst/>
                <a:uLnTx/>
                <a:uFillTx/>
                <a:latin typeface="UTM Aristote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3519631" y="4850879"/>
            <a:ext cx="6325991" cy="1059004"/>
            <a:chOff x="2110311" y="1329732"/>
            <a:chExt cx="8052549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  <a:cs typeface="+mn-cs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681016" y="1433241"/>
              <a:ext cx="7481844" cy="5896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dirty="0">
                  <a:solidFill>
                    <a:srgbClr val="F13B59"/>
                  </a:solidFill>
                  <a:latin typeface="UTM Aristote" panose="02040603050506020204" pitchFamily="18" charset="0"/>
                </a:rPr>
                <a:t>70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ristote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705733" y="-322583"/>
            <a:ext cx="11030148" cy="1451258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33363"/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  <a:p>
            <a:pPr algn="ctr"/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33363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Câu 2: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33363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68,56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33363"/>
                </a:solidFill>
                <a:effectLst/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33363"/>
              </a:solidFill>
              <a:effectLst/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091" y="3819966"/>
            <a:ext cx="1154344" cy="8615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39" y="1493360"/>
            <a:ext cx="728696" cy="72383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187" y="2677195"/>
            <a:ext cx="728696" cy="72383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47" y="50184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3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4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4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6421" y="-374121"/>
            <a:ext cx="5712993" cy="723212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5303859" y="459801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5545159" y="1171000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5068278" y="891420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4794616" y="459801"/>
            <a:ext cx="3794125" cy="4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441379" y="522132"/>
            <a:ext cx="3708400" cy="1917700"/>
          </a:xfrm>
          <a:prstGeom prst="roundRect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Cảm ơn các bạn!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29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B4F66AF4-2B3B-674E-838F-8E1F27450C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" y="4185811"/>
            <a:ext cx="12202516" cy="26693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296401B-AA5F-1344-9CC3-99DF08A59F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058" y="4136018"/>
            <a:ext cx="2476500" cy="5207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E7695D3-3BED-4547-825D-85E24CF41E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24" y="1376117"/>
            <a:ext cx="1866900" cy="849971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8C124E70-B19E-1848-89A0-663F444731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569" y="2370791"/>
            <a:ext cx="4890977" cy="48909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4916" y="1913765"/>
            <a:ext cx="6493398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5884" y="236687"/>
            <a:ext cx="625503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9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3C3B30E4-B6CB-3046-BC90-EF9D0BA91E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4198107"/>
            <a:ext cx="12192006" cy="2667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E1A95B8-C71C-314E-A12A-83496C1ECC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49" y="0"/>
            <a:ext cx="11046372" cy="59997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3110071-EB0E-714D-8E43-2541D53F9F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7" y="2659893"/>
            <a:ext cx="2590800" cy="40259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400E260-2083-684D-98DF-47924974EA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092" y="2659893"/>
            <a:ext cx="2159000" cy="39878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78DDBAF-17C6-D54E-B697-A01F09DAA6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090" y="4247462"/>
            <a:ext cx="5827809" cy="103715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00B8F8-7CB5-9A4D-B7DC-E0A2DE8243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7" y="693682"/>
            <a:ext cx="2016140" cy="54388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7A2E849-4251-2443-ADC7-19FCB2C0FC7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037" y="1077201"/>
            <a:ext cx="1296055" cy="5900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7950" y="1959385"/>
            <a:ext cx="6619626" cy="280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5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0" y="-1346200"/>
            <a:ext cx="15200677" cy="96284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3C3B30E4-B6CB-3046-BC90-EF9D0BA91E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4198107"/>
            <a:ext cx="12192006" cy="2667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E1A95B8-C71C-314E-A12A-83496C1ECC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49" y="0"/>
            <a:ext cx="11046372" cy="59997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3110071-EB0E-714D-8E43-2541D53F9F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7" y="3394410"/>
            <a:ext cx="2209612" cy="343356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400E260-2083-684D-98DF-47924974EA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556" y="3394410"/>
            <a:ext cx="1841344" cy="340107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78DDBAF-17C6-D54E-B697-A01F09DAA6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443" y="4198107"/>
            <a:ext cx="5827809" cy="103715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00B8F8-7CB5-9A4D-B7DC-E0A2DE8243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7" y="693682"/>
            <a:ext cx="2016140" cy="54388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7A2E849-4251-2443-ADC7-19FCB2C0FC7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037" y="1077201"/>
            <a:ext cx="1296055" cy="590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E9D58-7357-9FA1-DE44-C4A134859D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49327" y="1542492"/>
            <a:ext cx="25268724" cy="319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eta.com - HANDCLAP - Kid Dance _ MK Dance Studio">
            <a:hlinkClick r:id="" action="ppaction://media"/>
            <a:extLst>
              <a:ext uri="{FF2B5EF4-FFF2-40B4-BE49-F238E27FC236}">
                <a16:creationId xmlns:a16="http://schemas.microsoft.com/office/drawing/2014/main" id="{9EF95584-E18E-4D2B-7B41-56C5675472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248919"/>
            <a:ext cx="11795760" cy="66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6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64C9BA-BC3E-4402-8EBB-0D1276F8E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97" y="473336"/>
            <a:ext cx="11090006" cy="5464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117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3C3B30E4-B6CB-3046-BC90-EF9D0BA91E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4198107"/>
            <a:ext cx="12192006" cy="2667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E1A95B8-C71C-314E-A12A-83496C1ECC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49" y="0"/>
            <a:ext cx="11046372" cy="59997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3110071-EB0E-714D-8E43-2541D53F9F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53" y="3379870"/>
            <a:ext cx="2209612" cy="343356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400E260-2083-684D-98DF-47924974EA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656" y="3394410"/>
            <a:ext cx="1841344" cy="340107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78DDBAF-17C6-D54E-B697-A01F09DAA6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443" y="4198107"/>
            <a:ext cx="5827809" cy="103715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00B8F8-7CB5-9A4D-B7DC-E0A2DE8243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7" y="693682"/>
            <a:ext cx="2016140" cy="54388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7A2E849-4251-2443-ADC7-19FCB2C0FC7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037" y="1077201"/>
            <a:ext cx="1296055" cy="590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74533-EC43-C440-D3D9-20060A9410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138455" y="1828836"/>
            <a:ext cx="23046979" cy="288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F1AFAC-5374-8016-6E9E-0222CF5BA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90" b="92308" l="25523" r="40244">
                        <a14:foregroundMark x1="31185" y1="53077" x2="33972" y2="52564"/>
                        <a14:foregroundMark x1="29878" y1="43846" x2="33972" y2="44359"/>
                        <a14:foregroundMark x1="30226" y1="55128" x2="35105" y2="54103"/>
                        <a14:foregroundMark x1="33885" y1="48205" x2="34495" y2="53077"/>
                        <a14:foregroundMark x1="31882" y1="44872" x2="31272" y2="54615"/>
                        <a14:foregroundMark x1="31098" y1="50000" x2="31098" y2="56410"/>
                        <a14:foregroundMark x1="30575" y1="47692" x2="32056" y2="55641"/>
                        <a14:foregroundMark x1="33275" y1="45897" x2="35017" y2="53077"/>
                        <a14:foregroundMark x1="34408" y1="47949" x2="31010" y2="56667"/>
                        <a14:foregroundMark x1="25523" y1="53333" x2="25523" y2="53333"/>
                        <a14:foregroundMark x1="28920" y1="91026" x2="30488" y2="91795"/>
                      </a14:backgroundRemoval>
                    </a14:imgEffect>
                  </a14:imgLayer>
                </a14:imgProps>
              </a:ext>
            </a:extLst>
          </a:blip>
          <a:srcRect l="23968" t="41113" r="57915" b="1459"/>
          <a:stretch/>
        </p:blipFill>
        <p:spPr>
          <a:xfrm>
            <a:off x="394673" y="3748680"/>
            <a:ext cx="1981200" cy="2133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0BDF985-8E7C-AF3A-265B-0A4517C19D6C}"/>
              </a:ext>
            </a:extLst>
          </p:cNvPr>
          <p:cNvGrpSpPr/>
          <p:nvPr/>
        </p:nvGrpSpPr>
        <p:grpSpPr>
          <a:xfrm>
            <a:off x="394673" y="517749"/>
            <a:ext cx="5404276" cy="2088291"/>
            <a:chOff x="4852554" y="4373247"/>
            <a:chExt cx="3456740" cy="341975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862D08D5-B885-28DB-3177-EBDED42A90DB}"/>
                </a:ext>
              </a:extLst>
            </p:cNvPr>
            <p:cNvSpPr/>
            <p:nvPr/>
          </p:nvSpPr>
          <p:spPr>
            <a:xfrm>
              <a:off x="4951630" y="4373247"/>
              <a:ext cx="3357664" cy="3419754"/>
            </a:xfrm>
            <a:prstGeom prst="wedgeRoundRectCallout">
              <a:avLst>
                <a:gd name="adj1" fmla="val -40591"/>
                <a:gd name="adj2" fmla="val 93345"/>
                <a:gd name="adj3" fmla="val 16667"/>
              </a:avLst>
            </a:prstGeom>
            <a:solidFill>
              <a:srgbClr val="E1FBF7"/>
            </a:solidFill>
            <a:ln w="28575">
              <a:solidFill>
                <a:srgbClr val="1EC4A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2FAB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80282C-8E80-3A1C-C4E8-0FA5801B6866}"/>
                </a:ext>
              </a:extLst>
            </p:cNvPr>
            <p:cNvSpPr txBox="1"/>
            <p:nvPr/>
          </p:nvSpPr>
          <p:spPr>
            <a:xfrm>
              <a:off x="4852554" y="4416132"/>
              <a:ext cx="3357665" cy="3376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ta so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5.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62CE6D-91F4-25F2-584A-8700003AAB9A}"/>
              </a:ext>
            </a:extLst>
          </p:cNvPr>
          <p:cNvSpPr/>
          <p:nvPr/>
        </p:nvSpPr>
        <p:spPr>
          <a:xfrm>
            <a:off x="5898634" y="1350716"/>
            <a:ext cx="5686843" cy="4795928"/>
          </a:xfrm>
          <a:prstGeom prst="roundRect">
            <a:avLst>
              <a:gd name="adj" fmla="val 31772"/>
            </a:avLst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2806EA-D04B-5CBC-69AA-DCB036DD6B20}"/>
              </a:ext>
            </a:extLst>
          </p:cNvPr>
          <p:cNvSpPr txBox="1"/>
          <p:nvPr/>
        </p:nvSpPr>
        <p:spPr>
          <a:xfrm>
            <a:off x="6521589" y="1957059"/>
            <a:ext cx="1039591" cy="82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31,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F1AE02-2DC4-9D0C-DDAA-674FFF185CBF}"/>
              </a:ext>
            </a:extLst>
          </p:cNvPr>
          <p:cNvCxnSpPr>
            <a:cxnSpLocks/>
          </p:cNvCxnSpPr>
          <p:nvPr/>
        </p:nvCxnSpPr>
        <p:spPr>
          <a:xfrm>
            <a:off x="7561180" y="2447996"/>
            <a:ext cx="236175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2A44A2B-3B28-9338-B975-A82D57D2E786}"/>
              </a:ext>
            </a:extLst>
          </p:cNvPr>
          <p:cNvSpPr txBox="1"/>
          <p:nvPr/>
        </p:nvSpPr>
        <p:spPr>
          <a:xfrm>
            <a:off x="9922933" y="1949851"/>
            <a:ext cx="1039591" cy="82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3CCAD2-6C6F-F95F-A909-B55091808642}"/>
              </a:ext>
            </a:extLst>
          </p:cNvPr>
          <p:cNvSpPr txBox="1"/>
          <p:nvPr/>
        </p:nvSpPr>
        <p:spPr>
          <a:xfrm>
            <a:off x="7886471" y="1705485"/>
            <a:ext cx="187743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&lt;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65129F-26AE-B499-7215-8391F4E713AE}"/>
              </a:ext>
            </a:extLst>
          </p:cNvPr>
          <p:cNvSpPr txBox="1"/>
          <p:nvPr/>
        </p:nvSpPr>
        <p:spPr>
          <a:xfrm>
            <a:off x="7503082" y="2361726"/>
            <a:ext cx="293090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xuống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59BEB4-05D0-A092-6FE6-925FB088F959}"/>
              </a:ext>
            </a:extLst>
          </p:cNvPr>
          <p:cNvSpPr txBox="1"/>
          <p:nvPr/>
        </p:nvSpPr>
        <p:spPr>
          <a:xfrm>
            <a:off x="6232038" y="3435127"/>
            <a:ext cx="1488168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31,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5</a:t>
            </a:r>
            <a:r>
              <a:rPr lang="en-US" sz="3600" dirty="0"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4FAB4F3-BFB2-A866-D5DC-E86410275AE2}"/>
              </a:ext>
            </a:extLst>
          </p:cNvPr>
          <p:cNvCxnSpPr>
            <a:cxnSpLocks/>
          </p:cNvCxnSpPr>
          <p:nvPr/>
        </p:nvCxnSpPr>
        <p:spPr>
          <a:xfrm>
            <a:off x="7720205" y="3926064"/>
            <a:ext cx="236175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C4084DC-58D7-F101-D13A-192DF0FF3135}"/>
              </a:ext>
            </a:extLst>
          </p:cNvPr>
          <p:cNvSpPr txBox="1"/>
          <p:nvPr/>
        </p:nvSpPr>
        <p:spPr>
          <a:xfrm>
            <a:off x="10081958" y="3428085"/>
            <a:ext cx="1039591" cy="82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BF4F9B-68CB-A1DB-BFC9-1D717AF73C84}"/>
              </a:ext>
            </a:extLst>
          </p:cNvPr>
          <p:cNvSpPr txBox="1"/>
          <p:nvPr/>
        </p:nvSpPr>
        <p:spPr>
          <a:xfrm>
            <a:off x="8045496" y="3183553"/>
            <a:ext cx="187743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5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F67A8F-BFBF-3D59-6B78-20205C1D8B05}"/>
              </a:ext>
            </a:extLst>
          </p:cNvPr>
          <p:cNvSpPr txBox="1"/>
          <p:nvPr/>
        </p:nvSpPr>
        <p:spPr>
          <a:xfrm>
            <a:off x="7662107" y="3839794"/>
            <a:ext cx="293090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973F20-F590-5FE5-C43E-BA024568A1AE}"/>
              </a:ext>
            </a:extLst>
          </p:cNvPr>
          <p:cNvSpPr txBox="1"/>
          <p:nvPr/>
        </p:nvSpPr>
        <p:spPr>
          <a:xfrm>
            <a:off x="6312002" y="4731123"/>
            <a:ext cx="148816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31,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75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AB1B527-AC14-CC80-AF30-89A5A3D27566}"/>
              </a:ext>
            </a:extLst>
          </p:cNvPr>
          <p:cNvCxnSpPr>
            <a:cxnSpLocks/>
          </p:cNvCxnSpPr>
          <p:nvPr/>
        </p:nvCxnSpPr>
        <p:spPr>
          <a:xfrm>
            <a:off x="7800169" y="5222060"/>
            <a:ext cx="236175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42F2C1E-BFE2-C9BE-C449-3CC8F06EF20F}"/>
              </a:ext>
            </a:extLst>
          </p:cNvPr>
          <p:cNvSpPr txBox="1"/>
          <p:nvPr/>
        </p:nvSpPr>
        <p:spPr>
          <a:xfrm>
            <a:off x="10161922" y="4723915"/>
            <a:ext cx="1039591" cy="823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49F690-5F9A-3407-3EEB-049E893BE1B1}"/>
              </a:ext>
            </a:extLst>
          </p:cNvPr>
          <p:cNvSpPr txBox="1"/>
          <p:nvPr/>
        </p:nvSpPr>
        <p:spPr>
          <a:xfrm>
            <a:off x="8125460" y="4479549"/>
            <a:ext cx="187743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7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&gt;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847DA6-4697-369E-308D-BDEBE8EE4BB4}"/>
              </a:ext>
            </a:extLst>
          </p:cNvPr>
          <p:cNvSpPr txBox="1"/>
          <p:nvPr/>
        </p:nvSpPr>
        <p:spPr>
          <a:xfrm>
            <a:off x="7742071" y="5135790"/>
            <a:ext cx="293090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86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/>
      <p:bldP spid="16" grpId="0"/>
      <p:bldP spid="17" grpId="0"/>
      <p:bldP spid="20" grpId="0"/>
      <p:bldP spid="21" grpId="0"/>
      <p:bldP spid="22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5BE8746-09DE-8B8D-D7F7-8A5AB9EF72B0}"/>
              </a:ext>
            </a:extLst>
          </p:cNvPr>
          <p:cNvGrpSpPr/>
          <p:nvPr/>
        </p:nvGrpSpPr>
        <p:grpSpPr>
          <a:xfrm>
            <a:off x="444497" y="667519"/>
            <a:ext cx="11319067" cy="2554545"/>
            <a:chOff x="4803164" y="4747958"/>
            <a:chExt cx="3166603" cy="632677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4460A64-EE75-7E51-EEA2-5C0305F2F4BC}"/>
                </a:ext>
              </a:extLst>
            </p:cNvPr>
            <p:cNvSpPr/>
            <p:nvPr/>
          </p:nvSpPr>
          <p:spPr>
            <a:xfrm>
              <a:off x="4807658" y="4747958"/>
              <a:ext cx="3162109" cy="4499126"/>
            </a:xfrm>
            <a:prstGeom prst="roundRect">
              <a:avLst/>
            </a:prstGeom>
            <a:solidFill>
              <a:srgbClr val="E1FBF7"/>
            </a:solidFill>
            <a:ln w="28575">
              <a:solidFill>
                <a:srgbClr val="1EC4A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2FAB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7D0B9C-3A80-C057-6AFF-C7C8E4372065}"/>
                </a:ext>
              </a:extLst>
            </p:cNvPr>
            <p:cNvSpPr txBox="1"/>
            <p:nvPr/>
          </p:nvSpPr>
          <p:spPr>
            <a:xfrm>
              <a:off x="4803164" y="4747958"/>
              <a:ext cx="3162109" cy="632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ta so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5.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2A2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31DA8E-00A0-5592-95ED-AB630DFCF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714403"/>
              </p:ext>
            </p:extLst>
          </p:nvPr>
        </p:nvGraphicFramePr>
        <p:xfrm>
          <a:off x="2485140" y="2581984"/>
          <a:ext cx="9262360" cy="3805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1911">
                  <a:extLst>
                    <a:ext uri="{9D8B030D-6E8A-4147-A177-3AD203B41FA5}">
                      <a16:colId xmlns:a16="http://schemas.microsoft.com/office/drawing/2014/main" val="3215959413"/>
                    </a:ext>
                  </a:extLst>
                </a:gridCol>
                <a:gridCol w="5150449">
                  <a:extLst>
                    <a:ext uri="{9D8B030D-6E8A-4147-A177-3AD203B41FA5}">
                      <a16:colId xmlns:a16="http://schemas.microsoft.com/office/drawing/2014/main" val="2399931030"/>
                    </a:ext>
                  </a:extLst>
                </a:gridCol>
              </a:tblGrid>
              <a:tr h="949230"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Số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thập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phân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01997" marR="101997" marT="50999" marB="50999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6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Làm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tròn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đến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số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tự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nhiên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gần</a:t>
                      </a:r>
                      <a:r>
                        <a:rPr kumimoji="0" lang="en-US" sz="32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3200" b="1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52A2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nhất</a:t>
                      </a:r>
                      <a:endParaRPr kumimoji="0" lang="en-US" sz="32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52A2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101997" marR="101997" marT="50999" marB="50999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6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783784"/>
                  </a:ext>
                </a:extLst>
              </a:tr>
              <a:tr h="8864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 marL="101997" marR="101997" marT="50999" marB="50999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1997" marR="101997" marT="50999" marB="50999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033990"/>
                  </a:ext>
                </a:extLst>
              </a:tr>
              <a:tr h="8864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1997" marR="101997" marT="50999" marB="50999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1997" marR="101997" marT="50999" marB="50999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752505"/>
                  </a:ext>
                </a:extLst>
              </a:tr>
              <a:tr h="8864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 marL="101997" marR="101997" marT="50999" marB="50999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1997" marR="101997" marT="50999" marB="50999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097656"/>
                  </a:ext>
                </a:extLst>
              </a:tr>
            </a:tbl>
          </a:graphicData>
        </a:graphic>
      </p:graphicFrame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1B61368-C556-EC5C-29DB-8EE682BD9FED}"/>
              </a:ext>
            </a:extLst>
          </p:cNvPr>
          <p:cNvSpPr/>
          <p:nvPr/>
        </p:nvSpPr>
        <p:spPr>
          <a:xfrm>
            <a:off x="460561" y="2581983"/>
            <a:ext cx="1855919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思源黑体旧字形 Light"/>
              </a:rPr>
              <a:t>Ví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思源黑体旧字形 Ligh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思源黑体旧字形 Light"/>
              </a:rPr>
              <a:t>dụ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思源黑体旧字形 Light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F315516-0DA0-51AE-5DC7-D08EB15D69E8}"/>
              </a:ext>
            </a:extLst>
          </p:cNvPr>
          <p:cNvSpPr/>
          <p:nvPr/>
        </p:nvSpPr>
        <p:spPr>
          <a:xfrm>
            <a:off x="8263441" y="3706265"/>
            <a:ext cx="1443419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思源黑体旧字形 Light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D092A06-C678-45C2-A421-4001A6863863}"/>
              </a:ext>
            </a:extLst>
          </p:cNvPr>
          <p:cNvSpPr/>
          <p:nvPr/>
        </p:nvSpPr>
        <p:spPr>
          <a:xfrm>
            <a:off x="8263441" y="5621085"/>
            <a:ext cx="1443419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bg1"/>
                </a:solidFill>
                <a:latin typeface="Cambria" panose="02040503050406030204" pitchFamily="18" charset="0"/>
                <a:ea typeface="思源黑体旧字形 Light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0B02E69-4C16-C084-46F9-850623DB22DA}"/>
              </a:ext>
            </a:extLst>
          </p:cNvPr>
          <p:cNvSpPr/>
          <p:nvPr/>
        </p:nvSpPr>
        <p:spPr>
          <a:xfrm>
            <a:off x="8263441" y="4663675"/>
            <a:ext cx="1443419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chemeClr val="bg1"/>
                </a:solidFill>
                <a:latin typeface="Cambria" panose="02040503050406030204" pitchFamily="18" charset="0"/>
                <a:ea typeface="思源黑体旧字形 Light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</p:spTree>
    <p:extLst>
      <p:ext uri="{BB962C8B-B14F-4D97-AF65-F5344CB8AC3E}">
        <p14:creationId xmlns:p14="http://schemas.microsoft.com/office/powerpoint/2010/main" val="421447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3C3B30E4-B6CB-3046-BC90-EF9D0BA91E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4198107"/>
            <a:ext cx="12192006" cy="2667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E1A95B8-C71C-314E-A12A-83496C1ECC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49" y="0"/>
            <a:ext cx="11046372" cy="59997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3110071-EB0E-714D-8E43-2541D53F9F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53" y="3379870"/>
            <a:ext cx="2209612" cy="343356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400E260-2083-684D-98DF-47924974EA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656" y="3394410"/>
            <a:ext cx="1841344" cy="340107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78DDBAF-17C6-D54E-B697-A01F09DAA6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443" y="4198107"/>
            <a:ext cx="5827809" cy="103715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00B8F8-7CB5-9A4D-B7DC-E0A2DE8243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7" y="693682"/>
            <a:ext cx="2016140" cy="54388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7A2E849-4251-2443-ADC7-19FCB2C0FC7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037" y="1077201"/>
            <a:ext cx="1296055" cy="5900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D206E0-4AD5-B58D-55CD-25134E1229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29092" y="1549442"/>
            <a:ext cx="22266815" cy="283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21B450-1BF3-E2AD-3F95-815761334991}"/>
              </a:ext>
            </a:extLst>
          </p:cNvPr>
          <p:cNvSpPr txBox="1"/>
          <p:nvPr/>
        </p:nvSpPr>
        <p:spPr>
          <a:xfrm>
            <a:off x="1417320" y="481035"/>
            <a:ext cx="10226039" cy="714851"/>
          </a:xfrm>
          <a:prstGeom prst="verticalScroll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rgbClr val="FFC000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FA03C9-107B-DEF4-A715-85181E76C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1" y="378129"/>
            <a:ext cx="926672" cy="117663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A87757B-AEFA-0384-34A3-9B064C315C35}"/>
              </a:ext>
            </a:extLst>
          </p:cNvPr>
          <p:cNvSpPr/>
          <p:nvPr/>
        </p:nvSpPr>
        <p:spPr>
          <a:xfrm>
            <a:off x="2765779" y="1367806"/>
            <a:ext cx="2117361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旧字形 Light"/>
              </a:rPr>
              <a:t>42, 305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EB5E07B-E2F1-8406-80AC-C7DB300CAECD}"/>
              </a:ext>
            </a:extLst>
          </p:cNvPr>
          <p:cNvSpPr/>
          <p:nvPr/>
        </p:nvSpPr>
        <p:spPr>
          <a:xfrm>
            <a:off x="5037319" y="1367806"/>
            <a:ext cx="2117361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旧字形 Light"/>
              </a:rPr>
              <a:t>513,59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F7A844-B80E-083D-AAA8-BEB4787B8D67}"/>
              </a:ext>
            </a:extLst>
          </p:cNvPr>
          <p:cNvSpPr/>
          <p:nvPr/>
        </p:nvSpPr>
        <p:spPr>
          <a:xfrm>
            <a:off x="7313942" y="1367806"/>
            <a:ext cx="2117361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旧字形 Light"/>
              </a:rPr>
              <a:t>0,806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66E2FD7-6D5F-A176-41DD-2553E89C408C}"/>
              </a:ext>
            </a:extLst>
          </p:cNvPr>
          <p:cNvSpPr/>
          <p:nvPr/>
        </p:nvSpPr>
        <p:spPr>
          <a:xfrm>
            <a:off x="1417320" y="3025475"/>
            <a:ext cx="2117361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旧字形 Light"/>
              </a:rPr>
              <a:t>42, 305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C9F344D-8AEA-0C45-0574-55078DACBC3B}"/>
              </a:ext>
            </a:extLst>
          </p:cNvPr>
          <p:cNvSpPr/>
          <p:nvPr/>
        </p:nvSpPr>
        <p:spPr>
          <a:xfrm>
            <a:off x="1413094" y="4253296"/>
            <a:ext cx="2117361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旧字形 Light"/>
              </a:rPr>
              <a:t>513,59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7C1DF8E-22CC-225E-B7CE-35E55A0B9892}"/>
              </a:ext>
            </a:extLst>
          </p:cNvPr>
          <p:cNvSpPr/>
          <p:nvPr/>
        </p:nvSpPr>
        <p:spPr>
          <a:xfrm>
            <a:off x="1413095" y="5481117"/>
            <a:ext cx="2117361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旧字形 Light"/>
              </a:rPr>
              <a:t>0,806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C8F1B8-3EBB-A724-2D2E-5572B5C2739D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534681" y="3379419"/>
            <a:ext cx="256131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82CA79A-4817-0D87-35E8-5DB90C8472AC}"/>
              </a:ext>
            </a:extLst>
          </p:cNvPr>
          <p:cNvSpPr/>
          <p:nvPr/>
        </p:nvSpPr>
        <p:spPr>
          <a:xfrm>
            <a:off x="6096000" y="2963808"/>
            <a:ext cx="2117361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旧字形 Light"/>
              </a:rPr>
              <a:t>42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FEA0178F-DAF8-5CE0-21F2-DEA14F64F3B0}"/>
              </a:ext>
            </a:extLst>
          </p:cNvPr>
          <p:cNvSpPr/>
          <p:nvPr/>
        </p:nvSpPr>
        <p:spPr>
          <a:xfrm>
            <a:off x="6091774" y="4191629"/>
            <a:ext cx="2117361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旧字形 Light"/>
              </a:rPr>
              <a:t>514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D9715DDD-CD73-2F1E-006F-5B5FBC1136AB}"/>
              </a:ext>
            </a:extLst>
          </p:cNvPr>
          <p:cNvSpPr/>
          <p:nvPr/>
        </p:nvSpPr>
        <p:spPr>
          <a:xfrm>
            <a:off x="6091775" y="5419450"/>
            <a:ext cx="2117361" cy="707887"/>
          </a:xfrm>
          <a:prstGeom prst="wedgeRoundRectCallout">
            <a:avLst>
              <a:gd name="adj1" fmla="val -5166"/>
              <a:gd name="adj2" fmla="val 42977"/>
              <a:gd name="adj3" fmla="val 16667"/>
            </a:avLst>
          </a:prstGeom>
          <a:solidFill>
            <a:srgbClr val="EEDCEC"/>
          </a:solidFill>
          <a:ln w="28575">
            <a:solidFill>
              <a:srgbClr val="EED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旧字形 Light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旧字形 Light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92D8451-C78E-3FB7-C004-16679EEBBE7D}"/>
              </a:ext>
            </a:extLst>
          </p:cNvPr>
          <p:cNvCxnSpPr>
            <a:cxnSpLocks/>
          </p:cNvCxnSpPr>
          <p:nvPr/>
        </p:nvCxnSpPr>
        <p:spPr>
          <a:xfrm>
            <a:off x="3530455" y="4568139"/>
            <a:ext cx="256131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1D8E85F-CC13-6506-0291-F97CB53BFE3B}"/>
              </a:ext>
            </a:extLst>
          </p:cNvPr>
          <p:cNvCxnSpPr>
            <a:cxnSpLocks/>
          </p:cNvCxnSpPr>
          <p:nvPr/>
        </p:nvCxnSpPr>
        <p:spPr>
          <a:xfrm>
            <a:off x="3530455" y="5817819"/>
            <a:ext cx="256131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08A8AEF-77AB-969C-57C0-6945269CE0F6}"/>
              </a:ext>
            </a:extLst>
          </p:cNvPr>
          <p:cNvSpPr txBox="1"/>
          <p:nvPr/>
        </p:nvSpPr>
        <p:spPr>
          <a:xfrm>
            <a:off x="3913844" y="2564664"/>
            <a:ext cx="187743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&lt;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7F09FD-B822-0730-6CAF-BB6D1B5D8AF1}"/>
              </a:ext>
            </a:extLst>
          </p:cNvPr>
          <p:cNvSpPr txBox="1"/>
          <p:nvPr/>
        </p:nvSpPr>
        <p:spPr>
          <a:xfrm>
            <a:off x="3571868" y="3227742"/>
            <a:ext cx="293090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xuống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552BA4-5CD7-C5CF-2DF1-A16811FBF99B}"/>
              </a:ext>
            </a:extLst>
          </p:cNvPr>
          <p:cNvSpPr txBox="1"/>
          <p:nvPr/>
        </p:nvSpPr>
        <p:spPr>
          <a:xfrm>
            <a:off x="3967957" y="3783594"/>
            <a:ext cx="187743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5 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FD2004-8C29-1749-EC27-0824BC95E4E9}"/>
              </a:ext>
            </a:extLst>
          </p:cNvPr>
          <p:cNvSpPr txBox="1"/>
          <p:nvPr/>
        </p:nvSpPr>
        <p:spPr>
          <a:xfrm>
            <a:off x="3776835" y="4429885"/>
            <a:ext cx="293090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74E179-8DBB-D789-595D-3F3FA8A0F286}"/>
              </a:ext>
            </a:extLst>
          </p:cNvPr>
          <p:cNvSpPr txBox="1"/>
          <p:nvPr/>
        </p:nvSpPr>
        <p:spPr>
          <a:xfrm>
            <a:off x="3913844" y="5075379"/>
            <a:ext cx="187743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8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&gt;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54B4DC-8232-0852-45CF-E3FAFA12A348}"/>
              </a:ext>
            </a:extLst>
          </p:cNvPr>
          <p:cNvSpPr txBox="1"/>
          <p:nvPr/>
        </p:nvSpPr>
        <p:spPr>
          <a:xfrm>
            <a:off x="3599438" y="5659517"/>
            <a:ext cx="293090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5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正圆-55W"/>
        <a:ea typeface=""/>
        <a:cs typeface=""/>
        <a:font script="Jpan" typeface="ＭＳ Ｐゴシック"/>
        <a:font script="Hang" typeface="맑은 고딕"/>
        <a:font script="Hans" typeface="汉仪正圆-55W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正圆-55W"/>
        <a:ea typeface=""/>
        <a:cs typeface=""/>
        <a:font script="Jpan" typeface="ＭＳ Ｐゴシック"/>
        <a:font script="Hang" typeface="맑은 고딕"/>
        <a:font script="Hans" typeface="汉仪正圆-55W"/>
        <a:font script="Hant" typeface="新細明體"/>
        <a:font script="Arab" typeface="汉仪正圆-55W"/>
        <a:font script="Hebr" typeface="汉仪正圆-55W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正圆-55W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ity Lesson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FFFFFF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293</Words>
  <Application>Microsoft Office PowerPoint</Application>
  <PresentationFormat>Widescreen</PresentationFormat>
  <Paragraphs>81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#9Slide05 Aphrodite Pro</vt:lpstr>
      <vt:lpstr>#9Slide06 SVNClementine</vt:lpstr>
      <vt:lpstr>#9Slide07 HoneyCream</vt:lpstr>
      <vt:lpstr>Aptos</vt:lpstr>
      <vt:lpstr>Arial</vt:lpstr>
      <vt:lpstr>Baloo 2</vt:lpstr>
      <vt:lpstr>Calibri</vt:lpstr>
      <vt:lpstr>Cambria</vt:lpstr>
      <vt:lpstr>Catamaran</vt:lpstr>
      <vt:lpstr>Handlee</vt:lpstr>
      <vt:lpstr>Spartan</vt:lpstr>
      <vt:lpstr>SVN-Newton</vt:lpstr>
      <vt:lpstr>Times New Roman</vt:lpstr>
      <vt:lpstr>UTM Aristote</vt:lpstr>
      <vt:lpstr>UTM Cooper Black</vt:lpstr>
      <vt:lpstr>VNI-Cooper</vt:lpstr>
      <vt:lpstr>华康方圆体W7(P)</vt:lpstr>
      <vt:lpstr>汉仪正圆-55W</vt:lpstr>
      <vt:lpstr>Office 主题</vt:lpstr>
      <vt:lpstr>Trity Lesson Plan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ADMIN</cp:lastModifiedBy>
  <cp:revision>7</cp:revision>
  <dcterms:created xsi:type="dcterms:W3CDTF">2024-06-22T12:42:46Z</dcterms:created>
  <dcterms:modified xsi:type="dcterms:W3CDTF">2024-10-15T01:26:21Z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2024-06-22T12:48:42Z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e0e8d814-c8fd-4d03-bc88-df0768e88f95</vt:lpwstr>
  </property>
  <property fmtid="{D5CDD505-2E9C-101B-9397-08002B2CF9AE}" pid="8" name="MSIP_Label_defa4170-0d19-0005-0004-bc88714345d2_ContentBits">
    <vt:lpwstr>0</vt:lpwstr>
  </property>
</Properties>
</file>