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261" r:id="rId3"/>
    <p:sldId id="2007577481" r:id="rId4"/>
    <p:sldId id="2007577480" r:id="rId5"/>
    <p:sldId id="2007577485" r:id="rId6"/>
    <p:sldId id="2007577486" r:id="rId7"/>
    <p:sldId id="2007577482" r:id="rId8"/>
    <p:sldId id="2007577484" r:id="rId9"/>
    <p:sldId id="2007577487" r:id="rId10"/>
    <p:sldId id="2007577488" r:id="rId11"/>
    <p:sldId id="2007577489" r:id="rId12"/>
    <p:sldId id="2007577490" r:id="rId13"/>
    <p:sldId id="2007577491" r:id="rId14"/>
    <p:sldId id="2007577492" r:id="rId15"/>
    <p:sldId id="2007577483" r:id="rId16"/>
    <p:sldId id="2007577493" r:id="rId17"/>
    <p:sldId id="2007577496" r:id="rId18"/>
    <p:sldId id="2007577494" r:id="rId19"/>
    <p:sldId id="2007577497" r:id="rId20"/>
    <p:sldId id="2007577495" r:id="rId21"/>
    <p:sldId id="2007577498" r:id="rId22"/>
    <p:sldId id="2007577499" r:id="rId23"/>
    <p:sldId id="256" r:id="rId24"/>
    <p:sldId id="285" r:id="rId25"/>
    <p:sldId id="29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351"/>
    <a:srgbClr val="66E0A0"/>
    <a:srgbClr val="52DC94"/>
    <a:srgbClr val="2CD47C"/>
    <a:srgbClr val="FF0066"/>
    <a:srgbClr val="009999"/>
    <a:srgbClr val="9933FF"/>
    <a:srgbClr val="77AA64"/>
    <a:srgbClr val="D2131A"/>
    <a:srgbClr val="E3D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94270" autoAdjust="0"/>
  </p:normalViewPr>
  <p:slideViewPr>
    <p:cSldViewPr snapToGrid="0" showGuides="1">
      <p:cViewPr varScale="1">
        <p:scale>
          <a:sx n="82" d="100"/>
          <a:sy n="82" d="100"/>
        </p:scale>
        <p:origin x="91" y="269"/>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0F495-70CC-48E2-BA27-417B9A6733FC}" type="datetimeFigureOut">
              <a:rPr lang="zh-CN" altLang="en-US" smtClean="0"/>
              <a:t>2024/8/25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B69F9-FDF8-4EAC-A21B-127008729668}" type="slidenum">
              <a:rPr lang="zh-CN" altLang="en-US" smtClean="0"/>
              <a:t>‹#›</a:t>
            </a:fld>
            <a:endParaRPr lang="zh-CN" altLang="en-US"/>
          </a:p>
        </p:txBody>
      </p:sp>
    </p:spTree>
    <p:extLst>
      <p:ext uri="{BB962C8B-B14F-4D97-AF65-F5344CB8AC3E}">
        <p14:creationId xmlns:p14="http://schemas.microsoft.com/office/powerpoint/2010/main" val="17550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504B6-C58F-4020-B2FE-656334DE4F99}" type="slidenum">
              <a:rPr lang="zh-CN" altLang="en-US" smtClean="0"/>
              <a:t>1</a:t>
            </a:fld>
            <a:endParaRPr lang="zh-CN" altLang="en-US"/>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2" name="Picture 1">
            <a:extLst>
              <a:ext uri="{FF2B5EF4-FFF2-40B4-BE49-F238E27FC236}">
                <a16:creationId xmlns:a16="http://schemas.microsoft.com/office/drawing/2014/main" id="{E6EA9B28-9CC4-B96B-06F9-42200782E528}"/>
              </a:ext>
            </a:extLst>
          </p:cNvPr>
          <p:cNvPicPr>
            <a:picLocks noChangeAspect="1"/>
          </p:cNvPicPr>
          <p:nvPr userDrawn="1"/>
        </p:nvPicPr>
        <p:blipFill>
          <a:blip r:embed="rId8"/>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604B48A5-2F06-EA91-2C69-5EC9ED07FCE3}"/>
              </a:ext>
            </a:extLst>
          </p:cNvPr>
          <p:cNvPicPr>
            <a:picLocks noChangeAspect="1"/>
          </p:cNvPicPr>
          <p:nvPr userDrawn="1"/>
        </p:nvPicPr>
        <p:blipFill>
          <a:blip r:embed="rId9"/>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89556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37DFF6-189D-8E65-CBC9-81367B393F35}"/>
              </a:ext>
            </a:extLst>
          </p:cNvPr>
          <p:cNvGrpSpPr/>
          <p:nvPr userDrawn="1"/>
        </p:nvGrpSpPr>
        <p:grpSpPr>
          <a:xfrm>
            <a:off x="0" y="0"/>
            <a:ext cx="12192000" cy="6858000"/>
            <a:chOff x="0" y="-259647"/>
            <a:chExt cx="15048410" cy="8339328"/>
          </a:xfrm>
        </p:grpSpPr>
        <p:pic>
          <p:nvPicPr>
            <p:cNvPr id="3" name="Picture 2" descr="A building with trees in front of it&#10;&#10;Description automatically generated">
              <a:extLst>
                <a:ext uri="{FF2B5EF4-FFF2-40B4-BE49-F238E27FC236}">
                  <a16:creationId xmlns:a16="http://schemas.microsoft.com/office/drawing/2014/main" id="{4D3ACF38-AC5E-073C-CD70-7FB0F464052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59647"/>
              <a:ext cx="12192000" cy="8339328"/>
            </a:xfrm>
            <a:prstGeom prst="rect">
              <a:avLst/>
            </a:prstGeom>
          </p:spPr>
        </p:pic>
        <p:pic>
          <p:nvPicPr>
            <p:cNvPr id="4" name="Picture 3" descr="A building with trees in front of it&#10;&#10;Description automatically generated">
              <a:extLst>
                <a:ext uri="{FF2B5EF4-FFF2-40B4-BE49-F238E27FC236}">
                  <a16:creationId xmlns:a16="http://schemas.microsoft.com/office/drawing/2014/main" id="{572E9716-B7EC-50D2-9252-949EF2B6BE3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76570" r="-1"/>
            <a:stretch/>
          </p:blipFill>
          <p:spPr>
            <a:xfrm flipH="1">
              <a:off x="12191998" y="-259647"/>
              <a:ext cx="2856412" cy="8339328"/>
            </a:xfrm>
            <a:prstGeom prst="rect">
              <a:avLst/>
            </a:prstGeom>
          </p:spPr>
        </p:pic>
      </p:grpSp>
      <p:sp>
        <p:nvSpPr>
          <p:cNvPr id="5" name="TextBox 4">
            <a:extLst>
              <a:ext uri="{FF2B5EF4-FFF2-40B4-BE49-F238E27FC236}">
                <a16:creationId xmlns:a16="http://schemas.microsoft.com/office/drawing/2014/main" id="{BF5A3DDA-8360-176E-7C09-FB4A93DB2D5A}"/>
              </a:ext>
            </a:extLst>
          </p:cNvPr>
          <p:cNvSpPr txBox="1"/>
          <p:nvPr userDrawn="1"/>
        </p:nvSpPr>
        <p:spPr>
          <a:xfrm rot="326923">
            <a:off x="1408612" y="1545660"/>
            <a:ext cx="1086394" cy="461665"/>
          </a:xfrm>
          <a:prstGeom prst="rect">
            <a:avLst/>
          </a:prstGeom>
          <a:noFill/>
        </p:spPr>
        <p:txBody>
          <a:bodyPr wrap="square" rtlCol="0">
            <a:spAutoFit/>
          </a:bodyPr>
          <a:lstStyle/>
          <a:p>
            <a:r>
              <a:rPr lang="vi-VN" sz="2400" dirty="0">
                <a:solidFill>
                  <a:schemeClr val="bg2">
                    <a:lumMod val="75000"/>
                  </a:schemeClr>
                </a:solidFill>
                <a:latin typeface="#9Slide05 SVNDeadhead Script" pitchFamily="2" charset="0"/>
              </a:rPr>
              <a:t>Măng non </a:t>
            </a:r>
            <a:endParaRPr lang="en-US" sz="2400" dirty="0">
              <a:solidFill>
                <a:schemeClr val="bg2">
                  <a:lumMod val="75000"/>
                </a:schemeClr>
              </a:solidFill>
              <a:latin typeface="#9Slide05 SVNDeadhead Script" pitchFamily="2" charset="0"/>
            </a:endParaRPr>
          </a:p>
        </p:txBody>
      </p:sp>
      <p:sp>
        <p:nvSpPr>
          <p:cNvPr id="6" name="TextBox 5">
            <a:extLst>
              <a:ext uri="{FF2B5EF4-FFF2-40B4-BE49-F238E27FC236}">
                <a16:creationId xmlns:a16="http://schemas.microsoft.com/office/drawing/2014/main" id="{4D855AFF-4C1A-6314-E1E1-91B6EE721122}"/>
              </a:ext>
            </a:extLst>
          </p:cNvPr>
          <p:cNvSpPr txBox="1"/>
          <p:nvPr userDrawn="1"/>
        </p:nvSpPr>
        <p:spPr>
          <a:xfrm>
            <a:off x="11138263" y="2495006"/>
            <a:ext cx="1162594" cy="369332"/>
          </a:xfrm>
          <a:prstGeom prst="rect">
            <a:avLst/>
          </a:prstGeom>
          <a:noFill/>
        </p:spPr>
        <p:txBody>
          <a:bodyPr wrap="square" rtlCol="0">
            <a:spAutoFit/>
          </a:bodyPr>
          <a:lstStyle/>
          <a:p>
            <a:r>
              <a:rPr lang="vi-VN" dirty="0">
                <a:solidFill>
                  <a:schemeClr val="accent2">
                    <a:lumMod val="75000"/>
                  </a:schemeClr>
                </a:solidFill>
                <a:latin typeface="#9Slide05 SVNAnthem" pitchFamily="2" charset="0"/>
              </a:rPr>
              <a:t>Măng non</a:t>
            </a:r>
            <a:endParaRPr lang="en-US" dirty="0">
              <a:solidFill>
                <a:schemeClr val="accent2">
                  <a:lumMod val="75000"/>
                </a:schemeClr>
              </a:solidFill>
              <a:latin typeface="#9Slide05 SVNAnthem" pitchFamily="2" charset="0"/>
            </a:endParaRPr>
          </a:p>
        </p:txBody>
      </p:sp>
      <p:sp>
        <p:nvSpPr>
          <p:cNvPr id="7" name="TextBox 6">
            <a:extLst>
              <a:ext uri="{FF2B5EF4-FFF2-40B4-BE49-F238E27FC236}">
                <a16:creationId xmlns:a16="http://schemas.microsoft.com/office/drawing/2014/main" id="{7057729A-398E-1995-A9C0-809064F2B6F5}"/>
              </a:ext>
            </a:extLst>
          </p:cNvPr>
          <p:cNvSpPr txBox="1"/>
          <p:nvPr userDrawn="1"/>
        </p:nvSpPr>
        <p:spPr>
          <a:xfrm>
            <a:off x="11641183" y="6396335"/>
            <a:ext cx="768531" cy="461665"/>
          </a:xfrm>
          <a:prstGeom prst="rect">
            <a:avLst/>
          </a:prstGeom>
          <a:noFill/>
        </p:spPr>
        <p:txBody>
          <a:bodyPr wrap="square" rtlCol="0">
            <a:spAutoFit/>
          </a:bodyPr>
          <a:lstStyle/>
          <a:p>
            <a:r>
              <a:rPr lang="vi-VN" sz="2400" dirty="0">
                <a:solidFill>
                  <a:schemeClr val="bg2">
                    <a:lumMod val="75000"/>
                  </a:schemeClr>
                </a:solidFill>
                <a:latin typeface="#9Slide05 SVNDeadhead Script" pitchFamily="2" charset="0"/>
              </a:rPr>
              <a:t>Bích </a:t>
            </a:r>
            <a:endParaRPr lang="en-US" sz="2400" dirty="0">
              <a:solidFill>
                <a:schemeClr val="bg2">
                  <a:lumMod val="75000"/>
                </a:schemeClr>
              </a:solidFill>
              <a:latin typeface="#9Slide05 SVNDeadhead Script" pitchFamily="2" charset="0"/>
            </a:endParaRPr>
          </a:p>
        </p:txBody>
      </p:sp>
      <p:pic>
        <p:nvPicPr>
          <p:cNvPr id="8" name="Picture 7">
            <a:extLst>
              <a:ext uri="{FF2B5EF4-FFF2-40B4-BE49-F238E27FC236}">
                <a16:creationId xmlns:a16="http://schemas.microsoft.com/office/drawing/2014/main" id="{41247496-1A50-5250-0B7D-9586A972719C}"/>
              </a:ext>
            </a:extLst>
          </p:cNvPr>
          <p:cNvPicPr>
            <a:picLocks noChangeAspect="1"/>
          </p:cNvPicPr>
          <p:nvPr userDrawn="1"/>
        </p:nvPicPr>
        <p:blipFill>
          <a:blip r:embed="rId4"/>
          <a:stretch>
            <a:fillRect/>
          </a:stretch>
        </p:blipFill>
        <p:spPr>
          <a:xfrm>
            <a:off x="11115551" y="0"/>
            <a:ext cx="1249788" cy="499915"/>
          </a:xfrm>
          <a:prstGeom prst="rect">
            <a:avLst/>
          </a:prstGeom>
        </p:spPr>
      </p:pic>
      <p:pic>
        <p:nvPicPr>
          <p:cNvPr id="9" name="Picture 8">
            <a:extLst>
              <a:ext uri="{FF2B5EF4-FFF2-40B4-BE49-F238E27FC236}">
                <a16:creationId xmlns:a16="http://schemas.microsoft.com/office/drawing/2014/main" id="{F5AE083E-9F7E-AACF-A17D-F37B9853A42B}"/>
              </a:ext>
            </a:extLst>
          </p:cNvPr>
          <p:cNvPicPr>
            <a:picLocks noChangeAspect="1"/>
          </p:cNvPicPr>
          <p:nvPr userDrawn="1"/>
        </p:nvPicPr>
        <p:blipFill>
          <a:blip r:embed="rId5"/>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966101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95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390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60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0382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50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753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03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332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25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 name="Picture 1">
            <a:extLst>
              <a:ext uri="{FF2B5EF4-FFF2-40B4-BE49-F238E27FC236}">
                <a16:creationId xmlns:a16="http://schemas.microsoft.com/office/drawing/2014/main" id="{056ECA98-02CB-34E8-DF49-CCBC09140A7F}"/>
              </a:ext>
            </a:extLst>
          </p:cNvPr>
          <p:cNvPicPr>
            <a:picLocks noChangeAspect="1"/>
          </p:cNvPicPr>
          <p:nvPr userDrawn="1"/>
        </p:nvPicPr>
        <p:blipFill>
          <a:blip r:embed="rId5"/>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10A8211A-C131-E78F-EEED-92FAEB7595C9}"/>
              </a:ext>
            </a:extLst>
          </p:cNvPr>
          <p:cNvPicPr>
            <a:picLocks noChangeAspect="1"/>
          </p:cNvPicPr>
          <p:nvPr userDrawn="1"/>
        </p:nvPicPr>
        <p:blipFill>
          <a:blip r:embed="rId6"/>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13402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00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3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2" name="Picture 1">
            <a:extLst>
              <a:ext uri="{FF2B5EF4-FFF2-40B4-BE49-F238E27FC236}">
                <a16:creationId xmlns:a16="http://schemas.microsoft.com/office/drawing/2014/main" id="{FC50D629-A96F-FB22-76A2-F626FBCA2CE8}"/>
              </a:ext>
            </a:extLst>
          </p:cNvPr>
          <p:cNvPicPr>
            <a:picLocks noChangeAspect="1"/>
          </p:cNvPicPr>
          <p:nvPr userDrawn="1"/>
        </p:nvPicPr>
        <p:blipFill>
          <a:blip r:embed="rId5"/>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0EEF9BAA-C0D5-849C-D2DC-0ABEEDD038FE}"/>
              </a:ext>
            </a:extLst>
          </p:cNvPr>
          <p:cNvPicPr>
            <a:picLocks noChangeAspect="1"/>
          </p:cNvPicPr>
          <p:nvPr userDrawn="1"/>
        </p:nvPicPr>
        <p:blipFill>
          <a:blip r:embed="rId6"/>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01851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8A06180-7BB0-8886-9332-5CB53067677C}"/>
              </a:ext>
            </a:extLst>
          </p:cNvPr>
          <p:cNvSpPr/>
          <p:nvPr userDrawn="1"/>
        </p:nvSpPr>
        <p:spPr>
          <a:xfrm>
            <a:off x="395110" y="282222"/>
            <a:ext cx="11492089" cy="635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图片 6">
            <a:extLst>
              <a:ext uri="{FF2B5EF4-FFF2-40B4-BE49-F238E27FC236}">
                <a16:creationId xmlns:a16="http://schemas.microsoft.com/office/drawing/2014/main" id="{F9ABEAE4-8AA7-B5F4-BA0C-04A98C48AD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40027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91F89F30-9F84-439C-FA34-AF75F2551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6" name="图片 7">
            <a:extLst>
              <a:ext uri="{FF2B5EF4-FFF2-40B4-BE49-F238E27FC236}">
                <a16:creationId xmlns:a16="http://schemas.microsoft.com/office/drawing/2014/main" id="{B2F0CB4F-FDE8-6E5F-1DC6-78391174F8E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sp>
        <p:nvSpPr>
          <p:cNvPr id="9" name="Rectangle 8">
            <a:extLst>
              <a:ext uri="{FF2B5EF4-FFF2-40B4-BE49-F238E27FC236}">
                <a16:creationId xmlns:a16="http://schemas.microsoft.com/office/drawing/2014/main" id="{0D950308-4E5B-A231-F9C8-4C8E00F3A29D}"/>
              </a:ext>
            </a:extLst>
          </p:cNvPr>
          <p:cNvSpPr/>
          <p:nvPr userDrawn="1"/>
        </p:nvSpPr>
        <p:spPr>
          <a:xfrm>
            <a:off x="327377" y="296333"/>
            <a:ext cx="11593689" cy="6265334"/>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97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91434E-BFFE-ED3E-7095-47D09D969051}"/>
              </a:ext>
            </a:extLst>
          </p:cNvPr>
          <p:cNvGrpSpPr/>
          <p:nvPr userDrawn="1"/>
        </p:nvGrpSpPr>
        <p:grpSpPr>
          <a:xfrm>
            <a:off x="0" y="0"/>
            <a:ext cx="12409714" cy="6858000"/>
            <a:chOff x="0" y="0"/>
            <a:chExt cx="12409714" cy="6858000"/>
          </a:xfrm>
        </p:grpSpPr>
        <p:grpSp>
          <p:nvGrpSpPr>
            <p:cNvPr id="8" name="Group 7">
              <a:extLst>
                <a:ext uri="{FF2B5EF4-FFF2-40B4-BE49-F238E27FC236}">
                  <a16:creationId xmlns:a16="http://schemas.microsoft.com/office/drawing/2014/main" id="{AF40A6FE-1F21-E62D-6A3B-41E0626D8825}"/>
                </a:ext>
              </a:extLst>
            </p:cNvPr>
            <p:cNvGrpSpPr/>
            <p:nvPr/>
          </p:nvGrpSpPr>
          <p:grpSpPr>
            <a:xfrm>
              <a:off x="0" y="0"/>
              <a:ext cx="12192000" cy="6858000"/>
              <a:chOff x="0" y="-259647"/>
              <a:chExt cx="15048410" cy="8339328"/>
            </a:xfrm>
          </p:grpSpPr>
          <p:pic>
            <p:nvPicPr>
              <p:cNvPr id="13" name="Picture 12" descr="A building with trees in front of it&#10;&#10;Description automatically generated">
                <a:extLst>
                  <a:ext uri="{FF2B5EF4-FFF2-40B4-BE49-F238E27FC236}">
                    <a16:creationId xmlns:a16="http://schemas.microsoft.com/office/drawing/2014/main" id="{216E6ACC-6117-A378-4F18-81E9FF0B2D9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59647"/>
                <a:ext cx="12192000" cy="8339328"/>
              </a:xfrm>
              <a:prstGeom prst="rect">
                <a:avLst/>
              </a:prstGeom>
            </p:spPr>
          </p:pic>
          <p:pic>
            <p:nvPicPr>
              <p:cNvPr id="14" name="Picture 13" descr="A building with trees in front of it&#10;&#10;Description automatically generated">
                <a:extLst>
                  <a:ext uri="{FF2B5EF4-FFF2-40B4-BE49-F238E27FC236}">
                    <a16:creationId xmlns:a16="http://schemas.microsoft.com/office/drawing/2014/main" id="{9A48A3AE-2807-3B93-87F0-952FB73BF0A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76570" r="-1"/>
              <a:stretch/>
            </p:blipFill>
            <p:spPr>
              <a:xfrm flipH="1">
                <a:off x="12191998" y="-259647"/>
                <a:ext cx="2856412" cy="8339328"/>
              </a:xfrm>
              <a:prstGeom prst="rect">
                <a:avLst/>
              </a:prstGeom>
            </p:spPr>
          </p:pic>
        </p:grpSp>
        <p:sp>
          <p:nvSpPr>
            <p:cNvPr id="9" name="TextBox 8">
              <a:extLst>
                <a:ext uri="{FF2B5EF4-FFF2-40B4-BE49-F238E27FC236}">
                  <a16:creationId xmlns:a16="http://schemas.microsoft.com/office/drawing/2014/main" id="{1B8FA949-98D9-675F-0FEE-0F63E667D020}"/>
                </a:ext>
              </a:extLst>
            </p:cNvPr>
            <p:cNvSpPr txBox="1"/>
            <p:nvPr/>
          </p:nvSpPr>
          <p:spPr>
            <a:xfrm>
              <a:off x="11641183" y="6396335"/>
              <a:ext cx="768531" cy="461665"/>
            </a:xfrm>
            <a:prstGeom prst="rect">
              <a:avLst/>
            </a:prstGeom>
            <a:noFill/>
          </p:spPr>
          <p:txBody>
            <a:bodyPr wrap="square" rtlCol="0">
              <a:spAutoFit/>
            </a:bodyPr>
            <a:lstStyle/>
            <a:p>
              <a:r>
                <a:rPr lang="vi-VN" sz="2400" dirty="0">
                  <a:solidFill>
                    <a:schemeClr val="bg2">
                      <a:lumMod val="75000"/>
                    </a:schemeClr>
                  </a:solidFill>
                  <a:latin typeface="#9Slide05 SVNDeadhead Script" pitchFamily="2" charset="0"/>
                </a:rPr>
                <a:t>Bích </a:t>
              </a:r>
              <a:endParaRPr lang="en-US" sz="2400" dirty="0">
                <a:solidFill>
                  <a:schemeClr val="bg2">
                    <a:lumMod val="75000"/>
                  </a:schemeClr>
                </a:solidFill>
                <a:latin typeface="#9Slide05 SVNDeadhead Script" pitchFamily="2" charset="0"/>
              </a:endParaRPr>
            </a:p>
          </p:txBody>
        </p:sp>
        <p:sp>
          <p:nvSpPr>
            <p:cNvPr id="10" name="TextBox 9">
              <a:extLst>
                <a:ext uri="{FF2B5EF4-FFF2-40B4-BE49-F238E27FC236}">
                  <a16:creationId xmlns:a16="http://schemas.microsoft.com/office/drawing/2014/main" id="{DD1F0ACA-2876-A18F-5344-559D00FEE710}"/>
                </a:ext>
              </a:extLst>
            </p:cNvPr>
            <p:cNvSpPr txBox="1"/>
            <p:nvPr/>
          </p:nvSpPr>
          <p:spPr>
            <a:xfrm rot="326923">
              <a:off x="1408612" y="1545660"/>
              <a:ext cx="1086394" cy="461665"/>
            </a:xfrm>
            <a:prstGeom prst="rect">
              <a:avLst/>
            </a:prstGeom>
            <a:noFill/>
          </p:spPr>
          <p:txBody>
            <a:bodyPr wrap="square" rtlCol="0">
              <a:spAutoFit/>
            </a:bodyPr>
            <a:lstStyle/>
            <a:p>
              <a:r>
                <a:rPr lang="vi-VN" sz="2400" dirty="0">
                  <a:solidFill>
                    <a:schemeClr val="bg2">
                      <a:lumMod val="75000"/>
                    </a:schemeClr>
                  </a:solidFill>
                  <a:latin typeface="#9Slide05 SVNDeadhead Script" pitchFamily="2" charset="0"/>
                </a:rPr>
                <a:t>Măng non </a:t>
              </a:r>
              <a:endParaRPr lang="en-US" sz="2400" dirty="0">
                <a:solidFill>
                  <a:schemeClr val="bg2">
                    <a:lumMod val="75000"/>
                  </a:schemeClr>
                </a:solidFill>
                <a:latin typeface="#9Slide05 SVNDeadhead Script" pitchFamily="2" charset="0"/>
              </a:endParaRPr>
            </a:p>
          </p:txBody>
        </p:sp>
        <p:sp>
          <p:nvSpPr>
            <p:cNvPr id="12" name="TextBox 11">
              <a:extLst>
                <a:ext uri="{FF2B5EF4-FFF2-40B4-BE49-F238E27FC236}">
                  <a16:creationId xmlns:a16="http://schemas.microsoft.com/office/drawing/2014/main" id="{33D8D595-CD93-E98C-3405-31D19DA39E85}"/>
                </a:ext>
              </a:extLst>
            </p:cNvPr>
            <p:cNvSpPr txBox="1"/>
            <p:nvPr/>
          </p:nvSpPr>
          <p:spPr>
            <a:xfrm>
              <a:off x="11138263" y="2495006"/>
              <a:ext cx="1162594" cy="369332"/>
            </a:xfrm>
            <a:prstGeom prst="rect">
              <a:avLst/>
            </a:prstGeom>
            <a:noFill/>
          </p:spPr>
          <p:txBody>
            <a:bodyPr wrap="square" rtlCol="0">
              <a:spAutoFit/>
            </a:bodyPr>
            <a:lstStyle/>
            <a:p>
              <a:r>
                <a:rPr lang="vi-VN" dirty="0">
                  <a:solidFill>
                    <a:schemeClr val="accent2">
                      <a:lumMod val="75000"/>
                    </a:schemeClr>
                  </a:solidFill>
                  <a:latin typeface="#9Slide05 SVNAnthem" pitchFamily="2" charset="0"/>
                </a:rPr>
                <a:t>Măng non</a:t>
              </a:r>
              <a:endParaRPr lang="en-US" dirty="0">
                <a:solidFill>
                  <a:schemeClr val="accent2">
                    <a:lumMod val="75000"/>
                  </a:schemeClr>
                </a:solidFill>
                <a:latin typeface="#9Slide05 SVNAnthem" pitchFamily="2" charset="0"/>
              </a:endParaRPr>
            </a:p>
          </p:txBody>
        </p:sp>
      </p:grpSp>
      <p:pic>
        <p:nvPicPr>
          <p:cNvPr id="2" name="Picture 1">
            <a:extLst>
              <a:ext uri="{FF2B5EF4-FFF2-40B4-BE49-F238E27FC236}">
                <a16:creationId xmlns:a16="http://schemas.microsoft.com/office/drawing/2014/main" id="{725F9034-B731-03C4-E834-F07DB4B0B61C}"/>
              </a:ext>
            </a:extLst>
          </p:cNvPr>
          <p:cNvPicPr>
            <a:picLocks noChangeAspect="1"/>
          </p:cNvPicPr>
          <p:nvPr userDrawn="1"/>
        </p:nvPicPr>
        <p:blipFill>
          <a:blip r:embed="rId4"/>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F2094082-474B-DC96-AFDA-DD78831E63E5}"/>
              </a:ext>
            </a:extLst>
          </p:cNvPr>
          <p:cNvPicPr>
            <a:picLocks noChangeAspect="1"/>
          </p:cNvPicPr>
          <p:nvPr userDrawn="1"/>
        </p:nvPicPr>
        <p:blipFill>
          <a:blip r:embed="rId5"/>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8124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63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5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4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hyperlink" Target="https://www.facebook.com/groups/629898828017053" TargetMode="External"/><Relationship Id="rId1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2.xml"/><Relationship Id="rId16"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
        <p:nvSpPr>
          <p:cNvPr id="2" name="TextBox 3">
            <a:extLst>
              <a:ext uri="{FF2B5EF4-FFF2-40B4-BE49-F238E27FC236}">
                <a16:creationId xmlns:a16="http://schemas.microsoft.com/office/drawing/2014/main" id="{531161D9-CF45-3736-769F-6F231626C846}"/>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EB9F265-20C1-630C-3C5F-A9EA8785760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735CC0C8-A764-ADB6-6EB9-9A67748E1494}"/>
              </a:ext>
            </a:extLst>
          </p:cNvPr>
          <p:cNvPicPr>
            <a:picLocks noChangeAspect="1"/>
          </p:cNvPicPr>
          <p:nvPr userDrawn="1"/>
        </p:nvPicPr>
        <p:blipFill>
          <a:blip r:embed="rId17"/>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3207EAC8-1BD2-B3B2-77F2-2463960FB8D6}"/>
              </a:ext>
            </a:extLst>
          </p:cNvPr>
          <p:cNvPicPr>
            <a:picLocks noChangeAspect="1"/>
          </p:cNvPicPr>
          <p:nvPr userDrawn="1"/>
        </p:nvPicPr>
        <p:blipFill>
          <a:blip r:embed="rId18"/>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2C5C57E6-A391-9536-4440-CA47A72AADD5}"/>
              </a:ext>
            </a:extLst>
          </p:cNvPr>
          <p:cNvPicPr>
            <a:picLocks noChangeAspect="1"/>
          </p:cNvPicPr>
          <p:nvPr userDrawn="1"/>
        </p:nvPicPr>
        <p:blipFill>
          <a:blip r:embed="rId19"/>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155306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0"/>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8612818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artoon characters&#10;&#10;Description automatically generated">
            <a:extLst>
              <a:ext uri="{FF2B5EF4-FFF2-40B4-BE49-F238E27FC236}">
                <a16:creationId xmlns:a16="http://schemas.microsoft.com/office/drawing/2014/main" id="{E060A447-407F-E0A3-D062-85A06516E51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1023" l="9984" r="89970">
                        <a14:foregroundMark x1="24613" y1="34088" x2="23342" y2="22887"/>
                        <a14:foregroundMark x1="23342" y1="22887" x2="18743" y2="18358"/>
                        <a14:foregroundMark x1="18743" y1="18358" x2="14375" y2="19935"/>
                        <a14:foregroundMark x1="14375" y1="19935" x2="11717" y2="39304"/>
                        <a14:foregroundMark x1="11717" y1="39304" x2="11902" y2="46098"/>
                        <a14:foregroundMark x1="18211" y1="39183" x2="14976" y2="44359"/>
                        <a14:foregroundMark x1="14976" y1="44359" x2="14490" y2="52042"/>
                        <a14:foregroundMark x1="14490" y1="52042" x2="17934" y2="56005"/>
                        <a14:foregroundMark x1="17934" y1="56005" x2="22348" y2="56126"/>
                        <a14:foregroundMark x1="22348" y1="56126" x2="24405" y2="49090"/>
                        <a14:foregroundMark x1="24405" y1="49090" x2="21308" y2="42014"/>
                        <a14:foregroundMark x1="21308" y1="42014" x2="19344" y2="40315"/>
                        <a14:foregroundMark x1="24312" y1="50222" x2="23203" y2="54994"/>
                        <a14:foregroundMark x1="24312" y1="51193" x2="23480" y2="55156"/>
                        <a14:foregroundMark x1="24312" y1="51193" x2="22903" y2="55964"/>
                        <a14:foregroundMark x1="18119" y1="44278" x2="20569" y2="45249"/>
                        <a14:foregroundMark x1="15761" y1="57137" x2="15022" y2="66276"/>
                        <a14:foregroundMark x1="15022" y1="66276" x2="19713" y2="70239"/>
                        <a14:foregroundMark x1="19713" y1="70239" x2="24128" y2="68095"/>
                        <a14:foregroundMark x1="24128" y1="68095" x2="21978" y2="56773"/>
                        <a14:foregroundMark x1="15484" y1="71452" x2="14051" y2="81803"/>
                        <a14:foregroundMark x1="14051" y1="81803" x2="15507" y2="89729"/>
                        <a14:foregroundMark x1="15507" y1="89729" x2="18026" y2="73433"/>
                        <a14:foregroundMark x1="14167" y1="82976" x2="14352" y2="87262"/>
                        <a14:foregroundMark x1="20083" y1="71775" x2="21216" y2="82572"/>
                        <a14:foregroundMark x1="21216" y1="82572" x2="24659" y2="88071"/>
                        <a14:foregroundMark x1="24659" y1="88071" x2="22810" y2="70764"/>
                        <a14:foregroundMark x1="13874" y1="88291" x2="18281" y2="89613"/>
                        <a14:foregroundMark x1="13034" y1="88233" x2="15392" y2="90214"/>
                        <a14:foregroundMark x1="42293" y1="16296" x2="37717" y2="14962"/>
                        <a14:foregroundMark x1="37717" y1="14962" x2="34435" y2="21391"/>
                        <a14:foregroundMark x1="34435" y1="21391" x2="37185" y2="37525"/>
                        <a14:foregroundMark x1="37185" y1="37525" x2="41524" y2="38621"/>
                        <a14:foregroundMark x1="46632" y1="34888" x2="45852" y2="27173"/>
                        <a14:foregroundMark x1="45852" y1="27173" x2="46476" y2="19693"/>
                        <a14:foregroundMark x1="46476" y1="19693" x2="42477" y2="17105"/>
                        <a14:foregroundMark x1="34758" y1="30611" x2="35983" y2="35382"/>
                        <a14:foregroundMark x1="39381" y1="40315" x2="35960" y2="45289"/>
                        <a14:foregroundMark x1="35960" y1="45289" x2="35036" y2="53174"/>
                        <a14:foregroundMark x1="35036" y1="53174" x2="36538" y2="57946"/>
                        <a14:foregroundMark x1="44442" y1="41488" x2="45413" y2="49090"/>
                        <a14:foregroundMark x1="45413" y1="49090" x2="43795" y2="55641"/>
                        <a14:foregroundMark x1="40975" y1="39830" x2="38803" y2="63850"/>
                        <a14:foregroundMark x1="36931" y1="82814" x2="40398" y2="82814"/>
                        <a14:foregroundMark x1="37301" y1="85605" x2="33603" y2="89365"/>
                        <a14:foregroundMark x1="33603" y1="89365" x2="37694" y2="90093"/>
                        <a14:foregroundMark x1="37694" y1="90093" x2="39183" y2="90082"/>
                        <a14:foregroundMark x1="44734" y1="90107" x2="47007" y2="90174"/>
                        <a14:foregroundMark x1="47007" y1="90174" x2="49018" y2="83542"/>
                        <a14:foregroundMark x1="49018" y1="83542" x2="45043" y2="81763"/>
                        <a14:foregroundMark x1="45043" y1="81763" x2="44923" y2="84600"/>
                        <a14:foregroundMark x1="39912" y1="88233" x2="39566" y2="85605"/>
                        <a14:foregroundMark x1="56020" y1="29317" x2="55558" y2="31945"/>
                        <a14:foregroundMark x1="62145" y1="37040" x2="60065" y2="46664"/>
                        <a14:foregroundMark x1="60065" y1="46664" x2="59418" y2="59078"/>
                        <a14:foregroundMark x1="52623" y1="27820" x2="51421" y2="28953"/>
                        <a14:foregroundMark x1="56416" y1="86192" x2="55258" y2="89608"/>
                        <a14:foregroundMark x1="55258" y1="89608" x2="59487" y2="90214"/>
                        <a14:foregroundMark x1="59487" y1="90214" x2="61035" y2="83502"/>
                        <a14:foregroundMark x1="61035" y1="83502" x2="59972" y2="84270"/>
                        <a14:foregroundMark x1="65696" y1="88463" x2="65819" y2="89527"/>
                        <a14:foregroundMark x1="64964" y1="82127" x2="65101" y2="83312"/>
                        <a14:foregroundMark x1="65819" y1="89527" x2="70025" y2="81480"/>
                        <a14:foregroundMark x1="68708" y1="86899" x2="68708" y2="86899"/>
                        <a14:foregroundMark x1="68708" y1="86899" x2="66073" y2="91023"/>
                        <a14:foregroundMark x1="77097" y1="49211" x2="77051" y2="29761"/>
                        <a14:foregroundMark x1="77051" y1="29761" x2="78623" y2="20097"/>
                        <a14:foregroundMark x1="78623" y1="20097" x2="82783" y2="17630"/>
                        <a14:foregroundMark x1="82783" y1="17630" x2="87428" y2="22078"/>
                        <a14:foregroundMark x1="87428" y1="22078" x2="89254" y2="37485"/>
                        <a14:foregroundMark x1="89254" y1="37485" x2="89346" y2="45977"/>
                        <a14:foregroundMark x1="89346" y1="45977" x2="87474" y2="52851"/>
                        <a14:foregroundMark x1="87474" y1="52851" x2="88052" y2="59846"/>
                        <a14:foregroundMark x1="86771" y1="75481" x2="86873" y2="84189"/>
                        <a14:foregroundMark x1="86665" y1="66438" x2="86718" y2="70961"/>
                        <a14:foregroundMark x1="86873" y1="84189" x2="84215" y2="89972"/>
                        <a14:foregroundMark x1="84215" y1="89972" x2="83297" y2="89968"/>
                        <a14:foregroundMark x1="74925" y1="89931" x2="77259" y2="84189"/>
                        <a14:foregroundMark x1="77259" y1="84189" x2="78623" y2="76264"/>
                        <a14:foregroundMark x1="78623" y1="76264" x2="78050" y2="73150"/>
                        <a14:foregroundMark x1="77305" y1="69106" x2="79223" y2="53619"/>
                        <a14:foregroundMark x1="79223" y1="53619" x2="76427" y2="49858"/>
                        <a14:foregroundMark x1="81049" y1="42459" x2="82159" y2="56450"/>
                        <a14:foregroundMark x1="87243" y1="87262" x2="86503" y2="90376"/>
                        <a14:foregroundMark x1="13890" y1="82450" x2="13982" y2="87586"/>
                        <a14:foregroundMark x1="24520" y1="48079" x2="24081" y2="55964"/>
                        <a14:foregroundMark x1="24081" y1="55964" x2="23480" y2="55964"/>
                        <a14:foregroundMark x1="83291" y1="72827" x2="84886" y2="84513"/>
                        <a14:backgroundMark x1="18581" y1="71492" x2="21308" y2="86373"/>
                        <a14:backgroundMark x1="21308" y1="86373" x2="18026" y2="86979"/>
                        <a14:backgroundMark x1="40698" y1="72988" x2="40536" y2="82531"/>
                        <a14:backgroundMark x1="40536" y1="82531" x2="44049" y2="86979"/>
                        <a14:backgroundMark x1="44049" y1="86979" x2="42293" y2="79741"/>
                        <a14:backgroundMark x1="44442" y1="86979" x2="44927" y2="85160"/>
                        <a14:backgroundMark x1="45020" y1="84674" x2="44442" y2="86818"/>
                        <a14:backgroundMark x1="46707" y1="35625" x2="42685" y2="38698"/>
                        <a14:backgroundMark x1="42685" y1="38698" x2="45205" y2="40235"/>
                        <a14:backgroundMark x1="46799" y1="35625" x2="43795" y2="36595"/>
                        <a14:backgroundMark x1="44165" y1="36595" x2="41900" y2="39264"/>
                        <a14:backgroundMark x1="53755" y1="25920" x2="54241" y2="25920"/>
                        <a14:backgroundMark x1="53663" y1="26567" x2="55073" y2="29519"/>
                        <a14:backgroundMark x1="61197" y1="68540" x2="61798" y2="85119"/>
                        <a14:backgroundMark x1="61798" y1="85119" x2="65796" y2="85605"/>
                        <a14:backgroundMark x1="65796" y1="85605" x2="63069" y2="82855"/>
                        <a14:backgroundMark x1="65426" y1="84674" x2="65611" y2="88476"/>
                        <a14:backgroundMark x1="65519" y1="84513" x2="65519" y2="84513"/>
                        <a14:backgroundMark x1="64964" y1="83866" x2="64964" y2="83866"/>
                        <a14:backgroundMark x1="65242" y1="84513" x2="65242" y2="84513"/>
                        <a14:backgroundMark x1="65149" y1="84351" x2="65149" y2="84351"/>
                        <a14:backgroundMark x1="65057" y1="83542" x2="65242" y2="84674"/>
                        <a14:backgroundMark x1="64872" y1="84027" x2="66073" y2="84674"/>
                        <a14:backgroundMark x1="57430" y1="83178" x2="57245" y2="85685"/>
                        <a14:backgroundMark x1="57430" y1="83017" x2="56575" y2="86171"/>
                        <a14:backgroundMark x1="57523" y1="82370" x2="56390" y2="86171"/>
                        <a14:backgroundMark x1="56483" y1="86494" x2="55466" y2="86818"/>
                        <a14:backgroundMark x1="56205" y1="86818" x2="56205" y2="86656"/>
                        <a14:backgroundMark x1="81696" y1="71330" x2="82644" y2="71654"/>
                        <a14:backgroundMark x1="81696" y1="71654" x2="81234" y2="78245"/>
                        <a14:backgroundMark x1="81511" y1="76102" x2="80240" y2="84796"/>
                        <a14:backgroundMark x1="80240" y1="84796" x2="84073" y2="82261"/>
                        <a14:backgroundMark x1="88006" y1="60979" x2="87335" y2="64577"/>
                        <a14:backgroundMark x1="87636" y1="61787" x2="88375" y2="59968"/>
                        <a14:backgroundMark x1="87913" y1="60979" x2="88838" y2="59321"/>
                        <a14:backgroundMark x1="86781" y1="63930" x2="87150" y2="65750"/>
                        <a14:backgroundMark x1="77282" y1="70036" x2="77560" y2="73312"/>
                        <a14:backgroundMark x1="77744" y1="70845" x2="77744" y2="73150"/>
                        <a14:backgroundMark x1="77652" y1="70683" x2="78022" y2="71654"/>
                        <a14:backgroundMark x1="77652" y1="70683" x2="78230" y2="71330"/>
                        <a14:backgroundMark x1="78022" y1="72665" x2="78022" y2="74161"/>
                        <a14:backgroundMark x1="77467" y1="70683" x2="77929" y2="70845"/>
                        <a14:backgroundMark x1="77282" y1="70036" x2="77837" y2="70683"/>
                        <a14:backgroundMark x1="86596" y1="71007" x2="86966" y2="73959"/>
                        <a14:backgroundMark x1="86503" y1="71007" x2="86873" y2="75455"/>
                        <a14:backgroundMark x1="86596" y1="70522" x2="87636" y2="72503"/>
                        <a14:backgroundMark x1="20083" y1="86899" x2="21354" y2="91185"/>
                        <a14:backgroundMark x1="18581" y1="86899" x2="19760" y2="90821"/>
                        <a14:backgroundMark x1="18142" y1="87465" x2="18905" y2="90457"/>
                        <a14:backgroundMark x1="18581" y1="88233" x2="19113" y2="91751"/>
                        <a14:backgroundMark x1="13358" y1="87667" x2="13450" y2="90093"/>
                        <a14:backgroundMark x1="13358" y1="88031" x2="12803" y2="89527"/>
                        <a14:backgroundMark x1="12919" y1="88031" x2="13774" y2="89527"/>
                        <a14:backgroundMark x1="20823" y1="88961" x2="22741" y2="90093"/>
                        <a14:backgroundMark x1="21470" y1="88597" x2="23712" y2="91387"/>
                        <a14:backgroundMark x1="19760" y1="88031" x2="20384" y2="91023"/>
                        <a14:backgroundMark x1="20083" y1="89163" x2="20615" y2="90457"/>
                        <a14:backgroundMark x1="22094" y1="89163" x2="27016" y2="88597"/>
                        <a14:backgroundMark x1="23596" y1="90255" x2="27664" y2="89527"/>
                        <a14:backgroundMark x1="27664" y1="88597" x2="23804" y2="90255"/>
                        <a14:backgroundMark x1="40351" y1="86535" x2="39496" y2="91185"/>
                        <a14:backgroundMark x1="44950" y1="86171" x2="43980" y2="91387"/>
                        <a14:backgroundMark x1="41738" y1="87465" x2="42593" y2="90255"/>
                        <a14:backgroundMark x1="43148" y1="88031" x2="43448" y2="90659"/>
                        <a14:backgroundMark x1="41322" y1="88759" x2="41437" y2="92155"/>
                        <a14:backgroundMark x1="42177" y1="88961" x2="41738" y2="92155"/>
                        <a14:backgroundMark x1="41206" y1="87829" x2="40998" y2="91023"/>
                        <a14:backgroundMark x1="40790" y1="88395" x2="40675" y2="91023"/>
                        <a14:backgroundMark x1="41969" y1="91023" x2="43032" y2="90457"/>
                        <a14:backgroundMark x1="41969" y1="90457" x2="41437" y2="90457"/>
                        <a14:backgroundMark x1="41645" y1="90255" x2="43148" y2="89891"/>
                        <a14:backgroundMark x1="38965" y1="90457" x2="38965" y2="90457"/>
                        <a14:backgroundMark x1="80079" y1="87667" x2="77629" y2="90255"/>
                        <a14:backgroundMark x1="83175" y1="86899" x2="83175" y2="86899"/>
                        <a14:backgroundMark x1="83175" y1="86899" x2="82644" y2="91185"/>
                        <a14:backgroundMark x1="78576" y1="89689" x2="81997" y2="89689"/>
                        <a14:backgroundMark x1="75272" y1="88597" x2="75595" y2="90093"/>
                        <a14:backgroundMark x1="74948" y1="88961" x2="75272" y2="90457"/>
                        <a14:backgroundMark x1="74624" y1="89527" x2="75179" y2="90821"/>
                        <a14:backgroundMark x1="75272" y1="90457" x2="77952" y2="90457"/>
                        <a14:backgroundMark x1="74324" y1="89689" x2="74000" y2="89689"/>
                        <a14:backgroundMark x1="74740" y1="89163" x2="75064" y2="90093"/>
                        <a14:backgroundMark x1="75064" y1="89527" x2="75179" y2="91387"/>
                        <a14:backgroundMark x1="74740" y1="89527" x2="74856" y2="89163"/>
                        <a14:backgroundMark x1="36630" y1="16094" x2="38341" y2="14234"/>
                      </a14:backgroundRemoval>
                    </a14:imgEffect>
                  </a14:imgLayer>
                </a14:imgProps>
              </a:ext>
              <a:ext uri="{28A0092B-C50C-407E-A947-70E740481C1C}">
                <a14:useLocalDpi xmlns:a14="http://schemas.microsoft.com/office/drawing/2010/main" val="0"/>
              </a:ext>
            </a:extLst>
          </a:blip>
          <a:stretch>
            <a:fillRect/>
          </a:stretch>
        </p:blipFill>
        <p:spPr>
          <a:xfrm>
            <a:off x="5983912" y="3513159"/>
            <a:ext cx="6461648" cy="3692370"/>
          </a:xfrm>
          <a:prstGeom prst="rect">
            <a:avLst/>
          </a:prstGeom>
        </p:spPr>
      </p:pic>
      <p:pic>
        <p:nvPicPr>
          <p:cNvPr id="15" name="Picture 14">
            <a:extLst>
              <a:ext uri="{FF2B5EF4-FFF2-40B4-BE49-F238E27FC236}">
                <a16:creationId xmlns:a16="http://schemas.microsoft.com/office/drawing/2014/main" id="{D5606065-8A56-3738-B5FC-B3BBC3B02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145"/>
            <a:ext cx="1538269" cy="1538268"/>
          </a:xfrm>
          <a:prstGeom prst="rect">
            <a:avLst/>
          </a:prstGeom>
        </p:spPr>
      </p:pic>
      <p:pic>
        <p:nvPicPr>
          <p:cNvPr id="29" name="Picture 28">
            <a:extLst>
              <a:ext uri="{FF2B5EF4-FFF2-40B4-BE49-F238E27FC236}">
                <a16:creationId xmlns:a16="http://schemas.microsoft.com/office/drawing/2014/main" id="{E87356CA-D6FF-AD18-126D-A415E5205038}"/>
              </a:ext>
            </a:extLst>
          </p:cNvPr>
          <p:cNvPicPr>
            <a:picLocks noChangeAspect="1"/>
          </p:cNvPicPr>
          <p:nvPr/>
        </p:nvPicPr>
        <p:blipFill>
          <a:blip r:embed="rId6"/>
          <a:stretch>
            <a:fillRect/>
          </a:stretch>
        </p:blipFill>
        <p:spPr>
          <a:xfrm>
            <a:off x="9453354" y="241507"/>
            <a:ext cx="2664246" cy="1767563"/>
          </a:xfrm>
          <a:prstGeom prst="rect">
            <a:avLst/>
          </a:prstGeom>
        </p:spPr>
      </p:pic>
      <p:pic>
        <p:nvPicPr>
          <p:cNvPr id="39" name="Picture 38">
            <a:extLst>
              <a:ext uri="{FF2B5EF4-FFF2-40B4-BE49-F238E27FC236}">
                <a16:creationId xmlns:a16="http://schemas.microsoft.com/office/drawing/2014/main" id="{D0CEC08A-7F92-8C6F-1A87-F8B270263644}"/>
              </a:ext>
            </a:extLst>
          </p:cNvPr>
          <p:cNvPicPr>
            <a:picLocks noChangeAspect="1"/>
          </p:cNvPicPr>
          <p:nvPr/>
        </p:nvPicPr>
        <p:blipFill>
          <a:blip r:embed="rId7"/>
          <a:stretch>
            <a:fillRect/>
          </a:stretch>
        </p:blipFill>
        <p:spPr>
          <a:xfrm>
            <a:off x="945680" y="621486"/>
            <a:ext cx="9839797" cy="5121084"/>
          </a:xfrm>
          <a:prstGeom prst="rect">
            <a:avLst/>
          </a:prstGeom>
        </p:spPr>
      </p:pic>
      <p:pic>
        <p:nvPicPr>
          <p:cNvPr id="40" name="Picture 39" descr="A cartoon of a child with a backpack&#10;&#10;Description automatically generated">
            <a:extLst>
              <a:ext uri="{FF2B5EF4-FFF2-40B4-BE49-F238E27FC236}">
                <a16:creationId xmlns:a16="http://schemas.microsoft.com/office/drawing/2014/main" id="{83D71689-7BF4-0D1C-4CFD-68803C0F3BD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49274"/>
          <a:stretch/>
        </p:blipFill>
        <p:spPr>
          <a:xfrm flipH="1">
            <a:off x="-166015" y="3902225"/>
            <a:ext cx="2223389" cy="2504976"/>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96495F-BEB1-6315-6360-A03E459D6182}"/>
              </a:ext>
            </a:extLst>
          </p:cNvPr>
          <p:cNvGrpSpPr/>
          <p:nvPr/>
        </p:nvGrpSpPr>
        <p:grpSpPr>
          <a:xfrm>
            <a:off x="1324897" y="547135"/>
            <a:ext cx="9542206" cy="1151778"/>
            <a:chOff x="2056365" y="360323"/>
            <a:chExt cx="4806552" cy="1000087"/>
          </a:xfrm>
        </p:grpSpPr>
        <p:sp>
          <p:nvSpPr>
            <p:cNvPr id="3" name="Hình chữ nhật 2">
              <a:extLst>
                <a:ext uri="{FF2B5EF4-FFF2-40B4-BE49-F238E27FC236}">
                  <a16:creationId xmlns:a16="http://schemas.microsoft.com/office/drawing/2014/main" id="{9A9110F7-A0C0-52B1-C1C7-DDCDC4855DAD}"/>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89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97C69D4D-FAAC-BC70-B03F-328333674612}"/>
                </a:ext>
              </a:extLst>
            </p:cNvPr>
            <p:cNvSpPr txBox="1"/>
            <p:nvPr/>
          </p:nvSpPr>
          <p:spPr>
            <a:xfrm>
              <a:off x="2098238" y="406303"/>
              <a:ext cx="4718393" cy="881898"/>
            </a:xfrm>
            <a:prstGeom prst="rect">
              <a:avLst/>
            </a:prstGeom>
            <a:noFill/>
          </p:spPr>
          <p:txBody>
            <a:bodyPr wrap="square" rtlCol="0">
              <a:spAutoFit/>
            </a:bodyPr>
            <a:lstStyle/>
            <a:p>
              <a:pPr marL="0" marR="0" algn="ctr">
                <a:spcBef>
                  <a:spcPts val="0"/>
                </a:spcBef>
                <a:spcAft>
                  <a:spcPts val="1000"/>
                </a:spcAft>
              </a:pPr>
              <a:r>
                <a:rPr lang="vi-VN"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1.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thiệu</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so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đo</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5" name="TextBox 4">
            <a:extLst>
              <a:ext uri="{FF2B5EF4-FFF2-40B4-BE49-F238E27FC236}">
                <a16:creationId xmlns:a16="http://schemas.microsoft.com/office/drawing/2014/main" id="{F21498D4-2406-40DB-241E-A7B854166B8B}"/>
              </a:ext>
            </a:extLst>
          </p:cNvPr>
          <p:cNvSpPr txBox="1"/>
          <p:nvPr/>
        </p:nvSpPr>
        <p:spPr>
          <a:xfrm>
            <a:off x="570271" y="1827539"/>
            <a:ext cx="11179276" cy="553998"/>
          </a:xfrm>
          <a:prstGeom prst="rect">
            <a:avLst/>
          </a:prstGeom>
          <a:noFill/>
        </p:spPr>
        <p:txBody>
          <a:bodyPr wrap="square" rtlCol="0">
            <a:spAutoFit/>
          </a:bodyPr>
          <a:lstStyle/>
          <a:p>
            <a:pPr marL="0" marR="0" algn="ctr">
              <a:spcBef>
                <a:spcPts val="0"/>
              </a:spcBef>
              <a:spcAft>
                <a:spcPts val="1000"/>
              </a:spcAft>
            </a:pPr>
            <a:r>
              <a:rPr lang="vi-VN" sz="3000" b="1" dirty="0">
                <a:latin typeface="Cambria" panose="02040503050406030204" pitchFamily="18" charset="0"/>
                <a:ea typeface="Cambria" panose="02040503050406030204" pitchFamily="18" charset="0"/>
              </a:rPr>
              <a:t>b</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Viết</a:t>
            </a:r>
            <a:r>
              <a:rPr lang="en-US" sz="3000" b="1" dirty="0">
                <a:effectLst/>
                <a:latin typeface="Cambria" panose="02040503050406030204" pitchFamily="18" charset="0"/>
                <a:ea typeface="Cambria" panose="02040503050406030204" pitchFamily="18" charset="0"/>
              </a:rPr>
              <a:t> so </a:t>
            </a:r>
            <a:r>
              <a:rPr lang="en-US" sz="3000" b="1" dirty="0" err="1">
                <a:effectLst/>
                <a:latin typeface="Cambria" panose="02040503050406030204" pitchFamily="18" charset="0"/>
                <a:ea typeface="Cambria" panose="02040503050406030204" pitchFamily="18" charset="0"/>
              </a:rPr>
              <a:t>đo</a:t>
            </a:r>
            <a:r>
              <a:rPr lang="en-US" sz="3000" b="1" dirty="0">
                <a:effectLst/>
                <a:latin typeface="Cambria" panose="02040503050406030204" pitchFamily="18" charset="0"/>
                <a:ea typeface="Cambria" panose="02040503050406030204" pitchFamily="18" charset="0"/>
              </a:rPr>
              <a:t> </a:t>
            </a:r>
            <a:r>
              <a:rPr lang="vi-VN" sz="3000" b="1" dirty="0">
                <a:effectLst/>
                <a:latin typeface="Cambria" panose="02040503050406030204" pitchFamily="18" charset="0"/>
                <a:ea typeface="Cambria" panose="02040503050406030204" pitchFamily="18" charset="0"/>
              </a:rPr>
              <a:t>khối lượng hộp sữa.</a:t>
            </a:r>
            <a:r>
              <a:rPr lang="en-US" sz="3000" b="1" dirty="0">
                <a:effectLst/>
                <a:latin typeface="Cambria" panose="02040503050406030204" pitchFamily="18" charset="0"/>
                <a:ea typeface="Cambria" panose="02040503050406030204" pitchFamily="18" charset="0"/>
              </a:rPr>
              <a:t> </a:t>
            </a:r>
            <a:endPar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D57CC1F-107D-C660-D8B7-FD7096F7DA9C}"/>
              </a:ext>
            </a:extLst>
          </p:cNvPr>
          <p:cNvGrpSpPr/>
          <p:nvPr/>
        </p:nvGrpSpPr>
        <p:grpSpPr>
          <a:xfrm>
            <a:off x="4011563" y="2534337"/>
            <a:ext cx="3490450" cy="653174"/>
            <a:chOff x="3342969" y="2497394"/>
            <a:chExt cx="3352800" cy="653174"/>
          </a:xfrm>
        </p:grpSpPr>
        <p:sp>
          <p:nvSpPr>
            <p:cNvPr id="6" name="Rectangle: Rounded Corners 5">
              <a:extLst>
                <a:ext uri="{FF2B5EF4-FFF2-40B4-BE49-F238E27FC236}">
                  <a16:creationId xmlns:a16="http://schemas.microsoft.com/office/drawing/2014/main" id="{DEA12480-4808-95AF-092A-03DD5CC760D7}"/>
                </a:ext>
              </a:extLst>
            </p:cNvPr>
            <p:cNvSpPr/>
            <p:nvPr/>
          </p:nvSpPr>
          <p:spPr>
            <a:xfrm>
              <a:off x="3342969" y="2497394"/>
              <a:ext cx="3352800" cy="653174"/>
            </a:xfrm>
            <a:prstGeom prst="roundRect">
              <a:avLst/>
            </a:prstGeom>
            <a:solidFill>
              <a:schemeClr val="bg1"/>
            </a:solidFill>
            <a:ln w="190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2E5206-DED6-9537-9AFD-03C4FB49112E}"/>
                </a:ext>
              </a:extLst>
            </p:cNvPr>
            <p:cNvSpPr txBox="1"/>
            <p:nvPr/>
          </p:nvSpPr>
          <p:spPr>
            <a:xfrm>
              <a:off x="3431459" y="2546556"/>
              <a:ext cx="3106994"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1 kg 250 g =         kg</a:t>
              </a:r>
              <a:endParaRPr lang="en-US"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AC363DD-B5B3-3383-FC42-DA8CC3B37C7A}"/>
                </a:ext>
              </a:extLst>
            </p:cNvPr>
            <p:cNvSpPr/>
            <p:nvPr/>
          </p:nvSpPr>
          <p:spPr>
            <a:xfrm>
              <a:off x="5506787" y="2576052"/>
              <a:ext cx="432619"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0" name="TextBox 9">
            <a:extLst>
              <a:ext uri="{FF2B5EF4-FFF2-40B4-BE49-F238E27FC236}">
                <a16:creationId xmlns:a16="http://schemas.microsoft.com/office/drawing/2014/main" id="{201EDEEA-20B7-3471-AD74-06C5EDEB18C3}"/>
              </a:ext>
            </a:extLst>
          </p:cNvPr>
          <p:cNvSpPr txBox="1"/>
          <p:nvPr/>
        </p:nvSpPr>
        <p:spPr>
          <a:xfrm>
            <a:off x="975359" y="1806479"/>
            <a:ext cx="2042159" cy="553998"/>
          </a:xfrm>
          <a:prstGeom prst="rect">
            <a:avLst/>
          </a:prstGeom>
          <a:noFill/>
        </p:spPr>
        <p:txBody>
          <a:bodyPr wrap="square" rtlCol="0">
            <a:spAutoFit/>
          </a:bodyPr>
          <a:lstStyle/>
          <a:p>
            <a:pPr marL="0" marR="0" algn="ctr">
              <a:spcBef>
                <a:spcPts val="0"/>
              </a:spcBef>
              <a:spcAft>
                <a:spcPts val="1000"/>
              </a:spcAft>
            </a:pPr>
            <a:r>
              <a:rPr lang="vi-VN" sz="3000" b="1" u="sng" dirty="0">
                <a:effectLst/>
                <a:latin typeface="Cambria" panose="02040503050406030204" pitchFamily="18" charset="0"/>
                <a:ea typeface="Cambria" panose="02040503050406030204" pitchFamily="18" charset="0"/>
              </a:rPr>
              <a:t>Ví dụ 1:</a:t>
            </a:r>
            <a:endParaRPr lang="en-US" sz="3000" b="1" u="sng"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98155A0-670F-0C90-6173-9B36BB912CCB}"/>
              </a:ext>
            </a:extLst>
          </p:cNvPr>
          <p:cNvGrpSpPr/>
          <p:nvPr/>
        </p:nvGrpSpPr>
        <p:grpSpPr>
          <a:xfrm>
            <a:off x="1219408" y="5001900"/>
            <a:ext cx="10078512" cy="1015663"/>
            <a:chOff x="2056365" y="355503"/>
            <a:chExt cx="4806552" cy="1015663"/>
          </a:xfrm>
        </p:grpSpPr>
        <p:sp>
          <p:nvSpPr>
            <p:cNvPr id="12" name="Hình chữ nhật 2">
              <a:extLst>
                <a:ext uri="{FF2B5EF4-FFF2-40B4-BE49-F238E27FC236}">
                  <a16:creationId xmlns:a16="http://schemas.microsoft.com/office/drawing/2014/main" id="{F8E53804-9F96-44D3-EFDD-774D8EFC8511}"/>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57A3E738-88B1-34DF-1DBD-C6BC06552FBB}"/>
                </a:ext>
              </a:extLst>
            </p:cNvPr>
            <p:cNvSpPr txBox="1"/>
            <p:nvPr/>
          </p:nvSpPr>
          <p:spPr>
            <a:xfrm>
              <a:off x="2098238" y="355503"/>
              <a:ext cx="4718393" cy="1015663"/>
            </a:xfrm>
            <a:prstGeom prst="rect">
              <a:avLst/>
            </a:prstGeom>
            <a:noFill/>
          </p:spPr>
          <p:txBody>
            <a:bodyPr wrap="square" rtlCol="0">
              <a:spAutoFit/>
            </a:bodyPr>
            <a:lstStyle/>
            <a:p>
              <a:pPr algn="ctr"/>
              <a:r>
                <a:rPr lang="en-US" sz="3000" b="1" dirty="0">
                  <a:effectLst/>
                  <a:latin typeface="Cambria" panose="02040503050406030204" pitchFamily="18" charset="0"/>
                  <a:ea typeface="Cambria" panose="02040503050406030204" pitchFamily="18" charset="0"/>
                </a:rPr>
                <a:t>Em </a:t>
              </a:r>
              <a:r>
                <a:rPr lang="en-US" sz="3000" b="1" dirty="0" err="1">
                  <a:effectLst/>
                  <a:latin typeface="Cambria" panose="02040503050406030204" pitchFamily="18" charset="0"/>
                  <a:ea typeface="Cambria" panose="02040503050406030204" pitchFamily="18" charset="0"/>
                </a:rPr>
                <a:t>hãy</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viết</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đo</a:t>
              </a:r>
              <a:r>
                <a:rPr lang="en-US" sz="3000" b="1" dirty="0">
                  <a:effectLst/>
                  <a:latin typeface="Cambria" panose="02040503050406030204" pitchFamily="18" charset="0"/>
                  <a:ea typeface="Cambria" panose="02040503050406030204" pitchFamily="18" charset="0"/>
                </a:rPr>
                <a:t> </a:t>
              </a:r>
              <a:r>
                <a:rPr lang="en-US" sz="3000" b="1" dirty="0">
                  <a:solidFill>
                    <a:srgbClr val="FF0066"/>
                  </a:solidFill>
                  <a:effectLst/>
                  <a:latin typeface="Cambria" panose="02040503050406030204" pitchFamily="18" charset="0"/>
                  <a:ea typeface="Cambria" panose="02040503050406030204" pitchFamily="18" charset="0"/>
                </a:rPr>
                <a:t>1 kg 250 g </a:t>
              </a:r>
              <a:r>
                <a:rPr lang="en-US" sz="3000" b="1" dirty="0" err="1">
                  <a:effectLst/>
                  <a:latin typeface="Cambria" panose="02040503050406030204" pitchFamily="18" charset="0"/>
                  <a:ea typeface="Cambria" panose="02040503050406030204" pitchFamily="18" charset="0"/>
                </a:rPr>
                <a:t>dưới</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dạng</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hỗn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có</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phần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là</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thập</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a:t>
              </a:r>
              <a:endParaRPr lang="en-US" sz="3000" b="1" dirty="0">
                <a:solidFill>
                  <a:schemeClr val="accent5">
                    <a:lumMod val="50000"/>
                  </a:schemeClr>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206D05CF-DDBB-C2A6-D301-CB6631BC430A}"/>
              </a:ext>
            </a:extLst>
          </p:cNvPr>
          <p:cNvSpPr txBox="1"/>
          <p:nvPr/>
        </p:nvSpPr>
        <p:spPr>
          <a:xfrm>
            <a:off x="570271" y="3554147"/>
            <a:ext cx="2230938"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1 kg 250 g</a:t>
            </a:r>
            <a:endParaRPr lang="en-US" sz="3200" b="1" dirty="0">
              <a:solidFill>
                <a:srgbClr val="00999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48D5FB-1FF7-40DD-ACA2-00AF1750720E}"/>
                  </a:ext>
                </a:extLst>
              </p:cNvPr>
              <p:cNvSpPr txBox="1"/>
              <p:nvPr/>
            </p:nvSpPr>
            <p:spPr>
              <a:xfrm>
                <a:off x="2566219" y="3470400"/>
                <a:ext cx="2045109" cy="810991"/>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1</a:t>
                </a:r>
                <a14:m>
                  <m:oMath xmlns:m="http://schemas.openxmlformats.org/officeDocument/2006/math">
                    <m:f>
                      <m:fPr>
                        <m:ctrlPr>
                          <a:rPr lang="vi-VN" sz="3200" b="1" i="1" smtClean="0">
                            <a:solidFill>
                              <a:srgbClr val="009999"/>
                            </a:solidFill>
                            <a:latin typeface="Cambria Math" panose="02040503050406030204" pitchFamily="18" charset="0"/>
                          </a:rPr>
                        </m:ctrlPr>
                      </m:fPr>
                      <m:num>
                        <m:r>
                          <a:rPr lang="vi-VN" sz="3200" b="1" i="1" smtClean="0">
                            <a:solidFill>
                              <a:srgbClr val="009999"/>
                            </a:solidFill>
                            <a:latin typeface="Cambria Math" panose="02040503050406030204" pitchFamily="18" charset="0"/>
                          </a:rPr>
                          <m:t>𝟐𝟓𝟎</m:t>
                        </m:r>
                      </m:num>
                      <m:den>
                        <m:r>
                          <a:rPr lang="vi-VN" sz="3200" b="1" i="0" smtClean="0">
                            <a:solidFill>
                              <a:srgbClr val="009999"/>
                            </a:solidFill>
                            <a:latin typeface="Cambria Math" panose="02040503050406030204" pitchFamily="18" charset="0"/>
                          </a:rPr>
                          <m:t>𝟏𝟎𝟎𝟎</m:t>
                        </m:r>
                      </m:den>
                    </m:f>
                  </m:oMath>
                </a14:m>
                <a:r>
                  <a:rPr lang="vi-VN" sz="3200" b="1" dirty="0">
                    <a:solidFill>
                      <a:srgbClr val="009999"/>
                    </a:solidFill>
                    <a:latin typeface="Cambria" panose="02040503050406030204" pitchFamily="18" charset="0"/>
                    <a:ea typeface="Cambria" panose="02040503050406030204" pitchFamily="18" charset="0"/>
                  </a:rPr>
                  <a:t> kg    </a:t>
                </a:r>
                <a:endParaRPr lang="en-US" sz="3200" b="1" dirty="0">
                  <a:solidFill>
                    <a:srgbClr val="009999"/>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2E48D5FB-1FF7-40DD-ACA2-00AF1750720E}"/>
                  </a:ext>
                </a:extLst>
              </p:cNvPr>
              <p:cNvSpPr txBox="1">
                <a:spLocks noRot="1" noChangeAspect="1" noMove="1" noResize="1" noEditPoints="1" noAdjustHandles="1" noChangeArrowheads="1" noChangeShapeType="1" noTextEdit="1"/>
              </p:cNvSpPr>
              <p:nvPr/>
            </p:nvSpPr>
            <p:spPr>
              <a:xfrm>
                <a:off x="2566219" y="3470400"/>
                <a:ext cx="2045109" cy="810991"/>
              </a:xfrm>
              <a:prstGeom prst="rect">
                <a:avLst/>
              </a:prstGeom>
              <a:blipFill>
                <a:blip r:embed="rId2"/>
                <a:stretch>
                  <a:fillRect l="-7761" r="-23284" b="-9774"/>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B3839769-58E3-C3D7-3960-C6EF2717E55F}"/>
              </a:ext>
            </a:extLst>
          </p:cNvPr>
          <p:cNvGrpSpPr/>
          <p:nvPr/>
        </p:nvGrpSpPr>
        <p:grpSpPr>
          <a:xfrm>
            <a:off x="1226848" y="4995964"/>
            <a:ext cx="10078512" cy="1000087"/>
            <a:chOff x="2056365" y="360323"/>
            <a:chExt cx="4806552" cy="1000087"/>
          </a:xfrm>
        </p:grpSpPr>
        <p:sp>
          <p:nvSpPr>
            <p:cNvPr id="17" name="Hình chữ nhật 2">
              <a:extLst>
                <a:ext uri="{FF2B5EF4-FFF2-40B4-BE49-F238E27FC236}">
                  <a16:creationId xmlns:a16="http://schemas.microsoft.com/office/drawing/2014/main" id="{B766484A-59A3-C6AD-E476-BF0315119452}"/>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A1AA4859-4C25-67BE-E836-5E9EFF6C1BB3}"/>
                </a:ext>
              </a:extLst>
            </p:cNvPr>
            <p:cNvSpPr txBox="1"/>
            <p:nvPr/>
          </p:nvSpPr>
          <p:spPr>
            <a:xfrm>
              <a:off x="2106674" y="473122"/>
              <a:ext cx="4718393" cy="584775"/>
            </a:xfrm>
            <a:prstGeom prst="rect">
              <a:avLst/>
            </a:prstGeom>
            <a:noFill/>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Chuyển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hỗn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vừa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tìm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thập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phân</a:t>
              </a:r>
              <a:r>
                <a:rPr lang="en-US" sz="3200" b="1" dirty="0">
                  <a:effectLst/>
                  <a:latin typeface="Cambria" panose="02040503050406030204" pitchFamily="18" charset="0"/>
                  <a:ea typeface="Cambria" panose="02040503050406030204" pitchFamily="18" charset="0"/>
                </a:rPr>
                <a:t>.</a:t>
              </a:r>
              <a:endParaRPr lang="en-US" sz="4400" b="1" dirty="0">
                <a:solidFill>
                  <a:schemeClr val="accent5">
                    <a:lumMod val="50000"/>
                  </a:schemeClr>
                </a:solidFill>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A245C45B-D23D-9203-41B3-BE1306E7378F}"/>
              </a:ext>
            </a:extLst>
          </p:cNvPr>
          <p:cNvSpPr txBox="1"/>
          <p:nvPr/>
        </p:nvSpPr>
        <p:spPr>
          <a:xfrm>
            <a:off x="4430912" y="3601117"/>
            <a:ext cx="2254188"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1,250 kg.    </a:t>
            </a:r>
            <a:endParaRPr lang="en-US" sz="3200" b="1" dirty="0">
              <a:solidFill>
                <a:srgbClr val="009999"/>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BE919F-C614-B672-0B19-FF215F12E2DF}"/>
              </a:ext>
            </a:extLst>
          </p:cNvPr>
          <p:cNvSpPr txBox="1"/>
          <p:nvPr/>
        </p:nvSpPr>
        <p:spPr>
          <a:xfrm>
            <a:off x="6546546" y="3611873"/>
            <a:ext cx="529100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Vậy: 1 kg 250 g = 1,250 kg.    </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263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96495F-BEB1-6315-6360-A03E459D6182}"/>
              </a:ext>
            </a:extLst>
          </p:cNvPr>
          <p:cNvGrpSpPr/>
          <p:nvPr/>
        </p:nvGrpSpPr>
        <p:grpSpPr>
          <a:xfrm>
            <a:off x="1324897" y="547135"/>
            <a:ext cx="9542206" cy="1151778"/>
            <a:chOff x="2056365" y="360323"/>
            <a:chExt cx="4806552" cy="1000087"/>
          </a:xfrm>
        </p:grpSpPr>
        <p:sp>
          <p:nvSpPr>
            <p:cNvPr id="3" name="Hình chữ nhật 2">
              <a:extLst>
                <a:ext uri="{FF2B5EF4-FFF2-40B4-BE49-F238E27FC236}">
                  <a16:creationId xmlns:a16="http://schemas.microsoft.com/office/drawing/2014/main" id="{9A9110F7-A0C0-52B1-C1C7-DDCDC4855DAD}"/>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89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97C69D4D-FAAC-BC70-B03F-328333674612}"/>
                </a:ext>
              </a:extLst>
            </p:cNvPr>
            <p:cNvSpPr txBox="1"/>
            <p:nvPr/>
          </p:nvSpPr>
          <p:spPr>
            <a:xfrm>
              <a:off x="2098238" y="406303"/>
              <a:ext cx="4718393" cy="881898"/>
            </a:xfrm>
            <a:prstGeom prst="rect">
              <a:avLst/>
            </a:prstGeom>
            <a:noFill/>
          </p:spPr>
          <p:txBody>
            <a:bodyPr wrap="square" rtlCol="0">
              <a:spAutoFit/>
            </a:bodyPr>
            <a:lstStyle/>
            <a:p>
              <a:pPr marL="0" marR="0" algn="ctr">
                <a:spcBef>
                  <a:spcPts val="0"/>
                </a:spcBef>
                <a:spcAft>
                  <a:spcPts val="1000"/>
                </a:spcAft>
              </a:pPr>
              <a:r>
                <a:rPr lang="vi-VN"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1.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thiệu</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so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đo</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FD57CC1F-107D-C660-D8B7-FD7096F7DA9C}"/>
              </a:ext>
            </a:extLst>
          </p:cNvPr>
          <p:cNvGrpSpPr/>
          <p:nvPr/>
        </p:nvGrpSpPr>
        <p:grpSpPr>
          <a:xfrm>
            <a:off x="4186407" y="1991463"/>
            <a:ext cx="2743198" cy="653174"/>
            <a:chOff x="3342969" y="2497394"/>
            <a:chExt cx="2635017" cy="653174"/>
          </a:xfrm>
        </p:grpSpPr>
        <p:sp>
          <p:nvSpPr>
            <p:cNvPr id="6" name="Rectangle: Rounded Corners 5">
              <a:extLst>
                <a:ext uri="{FF2B5EF4-FFF2-40B4-BE49-F238E27FC236}">
                  <a16:creationId xmlns:a16="http://schemas.microsoft.com/office/drawing/2014/main" id="{DEA12480-4808-95AF-092A-03DD5CC760D7}"/>
                </a:ext>
              </a:extLst>
            </p:cNvPr>
            <p:cNvSpPr/>
            <p:nvPr/>
          </p:nvSpPr>
          <p:spPr>
            <a:xfrm>
              <a:off x="3342969" y="2497394"/>
              <a:ext cx="2635017" cy="653174"/>
            </a:xfrm>
            <a:prstGeom prst="roundRect">
              <a:avLst/>
            </a:prstGeom>
            <a:solidFill>
              <a:schemeClr val="bg1"/>
            </a:solidFill>
            <a:ln w="190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2E5206-DED6-9537-9AFD-03C4FB49112E}"/>
                </a:ext>
              </a:extLst>
            </p:cNvPr>
            <p:cNvSpPr txBox="1"/>
            <p:nvPr/>
          </p:nvSpPr>
          <p:spPr>
            <a:xfrm>
              <a:off x="3431459" y="2546556"/>
              <a:ext cx="2479613"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275 g =         kg</a:t>
              </a:r>
              <a:endParaRPr lang="en-US"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AC363DD-B5B3-3383-FC42-DA8CC3B37C7A}"/>
                </a:ext>
              </a:extLst>
            </p:cNvPr>
            <p:cNvSpPr/>
            <p:nvPr/>
          </p:nvSpPr>
          <p:spPr>
            <a:xfrm>
              <a:off x="4768646" y="2586280"/>
              <a:ext cx="432619"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0" name="TextBox 9">
            <a:extLst>
              <a:ext uri="{FF2B5EF4-FFF2-40B4-BE49-F238E27FC236}">
                <a16:creationId xmlns:a16="http://schemas.microsoft.com/office/drawing/2014/main" id="{201EDEEA-20B7-3471-AD74-06C5EDEB18C3}"/>
              </a:ext>
            </a:extLst>
          </p:cNvPr>
          <p:cNvSpPr txBox="1"/>
          <p:nvPr/>
        </p:nvSpPr>
        <p:spPr>
          <a:xfrm>
            <a:off x="975359" y="1806479"/>
            <a:ext cx="2042159" cy="553998"/>
          </a:xfrm>
          <a:prstGeom prst="rect">
            <a:avLst/>
          </a:prstGeom>
          <a:noFill/>
        </p:spPr>
        <p:txBody>
          <a:bodyPr wrap="square" rtlCol="0">
            <a:spAutoFit/>
          </a:bodyPr>
          <a:lstStyle/>
          <a:p>
            <a:pPr marL="0" marR="0" algn="ctr">
              <a:spcBef>
                <a:spcPts val="0"/>
              </a:spcBef>
              <a:spcAft>
                <a:spcPts val="1000"/>
              </a:spcAft>
            </a:pPr>
            <a:r>
              <a:rPr lang="vi-VN" sz="3000" b="1" u="sng" dirty="0">
                <a:effectLst/>
                <a:latin typeface="Cambria" panose="02040503050406030204" pitchFamily="18" charset="0"/>
                <a:ea typeface="Cambria" panose="02040503050406030204" pitchFamily="18" charset="0"/>
              </a:rPr>
              <a:t>Ví dụ 2:</a:t>
            </a:r>
            <a:endParaRPr lang="en-US" sz="3000" b="1" u="sng"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98155A0-670F-0C90-6173-9B36BB912CCB}"/>
              </a:ext>
            </a:extLst>
          </p:cNvPr>
          <p:cNvGrpSpPr/>
          <p:nvPr/>
        </p:nvGrpSpPr>
        <p:grpSpPr>
          <a:xfrm>
            <a:off x="620217" y="4306906"/>
            <a:ext cx="11001555" cy="1004907"/>
            <a:chOff x="2056365" y="355503"/>
            <a:chExt cx="4806552" cy="1004907"/>
          </a:xfrm>
        </p:grpSpPr>
        <p:sp>
          <p:nvSpPr>
            <p:cNvPr id="12" name="Hình chữ nhật 2">
              <a:extLst>
                <a:ext uri="{FF2B5EF4-FFF2-40B4-BE49-F238E27FC236}">
                  <a16:creationId xmlns:a16="http://schemas.microsoft.com/office/drawing/2014/main" id="{F8E53804-9F96-44D3-EFDD-774D8EFC8511}"/>
                </a:ext>
              </a:extLst>
            </p:cNvPr>
            <p:cNvSpPr/>
            <p:nvPr/>
          </p:nvSpPr>
          <p:spPr>
            <a:xfrm>
              <a:off x="2056365" y="360323"/>
              <a:ext cx="4806552" cy="1000087"/>
            </a:xfrm>
            <a:custGeom>
              <a:avLst/>
              <a:gdLst>
                <a:gd name="connsiteX0" fmla="*/ 0 w 11001555"/>
                <a:gd name="connsiteY0" fmla="*/ 0 h 1000087"/>
                <a:gd name="connsiteX1" fmla="*/ 357551 w 11001555"/>
                <a:gd name="connsiteY1" fmla="*/ 0 h 1000087"/>
                <a:gd name="connsiteX2" fmla="*/ 715101 w 11001555"/>
                <a:gd name="connsiteY2" fmla="*/ 0 h 1000087"/>
                <a:gd name="connsiteX3" fmla="*/ 1072652 w 11001555"/>
                <a:gd name="connsiteY3" fmla="*/ 0 h 1000087"/>
                <a:gd name="connsiteX4" fmla="*/ 1980280 w 11001555"/>
                <a:gd name="connsiteY4" fmla="*/ 0 h 1000087"/>
                <a:gd name="connsiteX5" fmla="*/ 2667877 w 11001555"/>
                <a:gd name="connsiteY5" fmla="*/ 0 h 1000087"/>
                <a:gd name="connsiteX6" fmla="*/ 3025428 w 11001555"/>
                <a:gd name="connsiteY6" fmla="*/ 0 h 1000087"/>
                <a:gd name="connsiteX7" fmla="*/ 3713025 w 11001555"/>
                <a:gd name="connsiteY7" fmla="*/ 0 h 1000087"/>
                <a:gd name="connsiteX8" fmla="*/ 4620653 w 11001555"/>
                <a:gd name="connsiteY8" fmla="*/ 0 h 1000087"/>
                <a:gd name="connsiteX9" fmla="*/ 5198235 w 11001555"/>
                <a:gd name="connsiteY9" fmla="*/ 0 h 1000087"/>
                <a:gd name="connsiteX10" fmla="*/ 5775816 w 11001555"/>
                <a:gd name="connsiteY10" fmla="*/ 0 h 1000087"/>
                <a:gd name="connsiteX11" fmla="*/ 6463414 w 11001555"/>
                <a:gd name="connsiteY11" fmla="*/ 0 h 1000087"/>
                <a:gd name="connsiteX12" fmla="*/ 7261026 w 11001555"/>
                <a:gd name="connsiteY12" fmla="*/ 0 h 1000087"/>
                <a:gd name="connsiteX13" fmla="*/ 8058639 w 11001555"/>
                <a:gd name="connsiteY13" fmla="*/ 0 h 1000087"/>
                <a:gd name="connsiteX14" fmla="*/ 8856252 w 11001555"/>
                <a:gd name="connsiteY14" fmla="*/ 0 h 1000087"/>
                <a:gd name="connsiteX15" fmla="*/ 9763880 w 11001555"/>
                <a:gd name="connsiteY15" fmla="*/ 0 h 1000087"/>
                <a:gd name="connsiteX16" fmla="*/ 11001555 w 11001555"/>
                <a:gd name="connsiteY16" fmla="*/ 0 h 1000087"/>
                <a:gd name="connsiteX17" fmla="*/ 11001555 w 11001555"/>
                <a:gd name="connsiteY17" fmla="*/ 510044 h 1000087"/>
                <a:gd name="connsiteX18" fmla="*/ 11001555 w 11001555"/>
                <a:gd name="connsiteY18" fmla="*/ 1000087 h 1000087"/>
                <a:gd name="connsiteX19" fmla="*/ 10093927 w 11001555"/>
                <a:gd name="connsiteY19" fmla="*/ 1000087 h 1000087"/>
                <a:gd name="connsiteX20" fmla="*/ 9406330 w 11001555"/>
                <a:gd name="connsiteY20" fmla="*/ 1000087 h 1000087"/>
                <a:gd name="connsiteX21" fmla="*/ 8828748 w 11001555"/>
                <a:gd name="connsiteY21" fmla="*/ 1000087 h 1000087"/>
                <a:gd name="connsiteX22" fmla="*/ 8251166 w 11001555"/>
                <a:gd name="connsiteY22" fmla="*/ 1000087 h 1000087"/>
                <a:gd name="connsiteX23" fmla="*/ 7673585 w 11001555"/>
                <a:gd name="connsiteY23" fmla="*/ 1000087 h 1000087"/>
                <a:gd name="connsiteX24" fmla="*/ 7096003 w 11001555"/>
                <a:gd name="connsiteY24" fmla="*/ 1000087 h 1000087"/>
                <a:gd name="connsiteX25" fmla="*/ 6298390 w 11001555"/>
                <a:gd name="connsiteY25" fmla="*/ 1000087 h 1000087"/>
                <a:gd name="connsiteX26" fmla="*/ 5610793 w 11001555"/>
                <a:gd name="connsiteY26" fmla="*/ 1000087 h 1000087"/>
                <a:gd name="connsiteX27" fmla="*/ 5253243 w 11001555"/>
                <a:gd name="connsiteY27" fmla="*/ 1000087 h 1000087"/>
                <a:gd name="connsiteX28" fmla="*/ 4675661 w 11001555"/>
                <a:gd name="connsiteY28" fmla="*/ 1000087 h 1000087"/>
                <a:gd name="connsiteX29" fmla="*/ 3878048 w 11001555"/>
                <a:gd name="connsiteY29" fmla="*/ 1000087 h 1000087"/>
                <a:gd name="connsiteX30" fmla="*/ 3410482 w 11001555"/>
                <a:gd name="connsiteY30" fmla="*/ 1000087 h 1000087"/>
                <a:gd name="connsiteX31" fmla="*/ 2502854 w 11001555"/>
                <a:gd name="connsiteY31" fmla="*/ 1000087 h 1000087"/>
                <a:gd name="connsiteX32" fmla="*/ 1595225 w 11001555"/>
                <a:gd name="connsiteY32" fmla="*/ 1000087 h 1000087"/>
                <a:gd name="connsiteX33" fmla="*/ 907628 w 11001555"/>
                <a:gd name="connsiteY33" fmla="*/ 1000087 h 1000087"/>
                <a:gd name="connsiteX34" fmla="*/ 0 w 11001555"/>
                <a:gd name="connsiteY34" fmla="*/ 1000087 h 1000087"/>
                <a:gd name="connsiteX35" fmla="*/ 0 w 11001555"/>
                <a:gd name="connsiteY35" fmla="*/ 500044 h 1000087"/>
                <a:gd name="connsiteX36" fmla="*/ 0 w 11001555"/>
                <a:gd name="connsiteY36"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01555" h="1000087" fill="none" extrusionOk="0">
                  <a:moveTo>
                    <a:pt x="0" y="0"/>
                  </a:moveTo>
                  <a:cubicBezTo>
                    <a:pt x="111732" y="-2293"/>
                    <a:pt x="223530" y="2718"/>
                    <a:pt x="357551" y="0"/>
                  </a:cubicBezTo>
                  <a:cubicBezTo>
                    <a:pt x="491572" y="-2718"/>
                    <a:pt x="615092" y="3961"/>
                    <a:pt x="715101" y="0"/>
                  </a:cubicBezTo>
                  <a:cubicBezTo>
                    <a:pt x="815110" y="-3961"/>
                    <a:pt x="954700" y="-2915"/>
                    <a:pt x="1072652" y="0"/>
                  </a:cubicBezTo>
                  <a:cubicBezTo>
                    <a:pt x="1190604" y="2915"/>
                    <a:pt x="1661840" y="41461"/>
                    <a:pt x="1980280" y="0"/>
                  </a:cubicBezTo>
                  <a:cubicBezTo>
                    <a:pt x="2298720" y="-41461"/>
                    <a:pt x="2470598" y="-3902"/>
                    <a:pt x="2667877" y="0"/>
                  </a:cubicBezTo>
                  <a:cubicBezTo>
                    <a:pt x="2865156" y="3902"/>
                    <a:pt x="2903388" y="3381"/>
                    <a:pt x="3025428" y="0"/>
                  </a:cubicBezTo>
                  <a:cubicBezTo>
                    <a:pt x="3147468" y="-3381"/>
                    <a:pt x="3446123" y="-11262"/>
                    <a:pt x="3713025" y="0"/>
                  </a:cubicBezTo>
                  <a:cubicBezTo>
                    <a:pt x="3979927" y="11262"/>
                    <a:pt x="4350585" y="-15153"/>
                    <a:pt x="4620653" y="0"/>
                  </a:cubicBezTo>
                  <a:cubicBezTo>
                    <a:pt x="4890721" y="15153"/>
                    <a:pt x="4963627" y="27973"/>
                    <a:pt x="5198235" y="0"/>
                  </a:cubicBezTo>
                  <a:cubicBezTo>
                    <a:pt x="5432843" y="-27973"/>
                    <a:pt x="5576808" y="10931"/>
                    <a:pt x="5775816" y="0"/>
                  </a:cubicBezTo>
                  <a:cubicBezTo>
                    <a:pt x="5974824" y="-10931"/>
                    <a:pt x="6185612" y="23017"/>
                    <a:pt x="6463414" y="0"/>
                  </a:cubicBezTo>
                  <a:cubicBezTo>
                    <a:pt x="6741216" y="-23017"/>
                    <a:pt x="7001550" y="6532"/>
                    <a:pt x="7261026" y="0"/>
                  </a:cubicBezTo>
                  <a:cubicBezTo>
                    <a:pt x="7520502" y="-6532"/>
                    <a:pt x="7714631" y="-31623"/>
                    <a:pt x="8058639" y="0"/>
                  </a:cubicBezTo>
                  <a:cubicBezTo>
                    <a:pt x="8402647" y="31623"/>
                    <a:pt x="8524473" y="-24215"/>
                    <a:pt x="8856252" y="0"/>
                  </a:cubicBezTo>
                  <a:cubicBezTo>
                    <a:pt x="9188031" y="24215"/>
                    <a:pt x="9505986" y="18488"/>
                    <a:pt x="9763880" y="0"/>
                  </a:cubicBezTo>
                  <a:cubicBezTo>
                    <a:pt x="10021774" y="-18488"/>
                    <a:pt x="10523954" y="21785"/>
                    <a:pt x="11001555" y="0"/>
                  </a:cubicBezTo>
                  <a:cubicBezTo>
                    <a:pt x="11013017" y="203613"/>
                    <a:pt x="10977069" y="277978"/>
                    <a:pt x="11001555" y="510044"/>
                  </a:cubicBezTo>
                  <a:cubicBezTo>
                    <a:pt x="11026041" y="742110"/>
                    <a:pt x="10999543" y="887040"/>
                    <a:pt x="11001555" y="1000087"/>
                  </a:cubicBezTo>
                  <a:cubicBezTo>
                    <a:pt x="10695531" y="1014169"/>
                    <a:pt x="10369758" y="996108"/>
                    <a:pt x="10093927" y="1000087"/>
                  </a:cubicBezTo>
                  <a:cubicBezTo>
                    <a:pt x="9818096" y="1004066"/>
                    <a:pt x="9614358" y="1019262"/>
                    <a:pt x="9406330" y="1000087"/>
                  </a:cubicBezTo>
                  <a:cubicBezTo>
                    <a:pt x="9198302" y="980912"/>
                    <a:pt x="9026093" y="997401"/>
                    <a:pt x="8828748" y="1000087"/>
                  </a:cubicBezTo>
                  <a:cubicBezTo>
                    <a:pt x="8631403" y="1002773"/>
                    <a:pt x="8369112" y="1023062"/>
                    <a:pt x="8251166" y="1000087"/>
                  </a:cubicBezTo>
                  <a:cubicBezTo>
                    <a:pt x="8133220" y="977112"/>
                    <a:pt x="7805091" y="979127"/>
                    <a:pt x="7673585" y="1000087"/>
                  </a:cubicBezTo>
                  <a:cubicBezTo>
                    <a:pt x="7542079" y="1021047"/>
                    <a:pt x="7329490" y="1016969"/>
                    <a:pt x="7096003" y="1000087"/>
                  </a:cubicBezTo>
                  <a:cubicBezTo>
                    <a:pt x="6862516" y="983205"/>
                    <a:pt x="6560761" y="976328"/>
                    <a:pt x="6298390" y="1000087"/>
                  </a:cubicBezTo>
                  <a:cubicBezTo>
                    <a:pt x="6036019" y="1023846"/>
                    <a:pt x="5950384" y="969575"/>
                    <a:pt x="5610793" y="1000087"/>
                  </a:cubicBezTo>
                  <a:cubicBezTo>
                    <a:pt x="5271202" y="1030599"/>
                    <a:pt x="5381685" y="983827"/>
                    <a:pt x="5253243" y="1000087"/>
                  </a:cubicBezTo>
                  <a:cubicBezTo>
                    <a:pt x="5124801" y="1016348"/>
                    <a:pt x="4926061" y="979155"/>
                    <a:pt x="4675661" y="1000087"/>
                  </a:cubicBezTo>
                  <a:cubicBezTo>
                    <a:pt x="4425261" y="1021019"/>
                    <a:pt x="4149486" y="985363"/>
                    <a:pt x="3878048" y="1000087"/>
                  </a:cubicBezTo>
                  <a:cubicBezTo>
                    <a:pt x="3606610" y="1014811"/>
                    <a:pt x="3564351" y="983835"/>
                    <a:pt x="3410482" y="1000087"/>
                  </a:cubicBezTo>
                  <a:cubicBezTo>
                    <a:pt x="3256613" y="1016339"/>
                    <a:pt x="2811204" y="1019694"/>
                    <a:pt x="2502854" y="1000087"/>
                  </a:cubicBezTo>
                  <a:cubicBezTo>
                    <a:pt x="2194504" y="980480"/>
                    <a:pt x="2017725" y="978324"/>
                    <a:pt x="1595225" y="1000087"/>
                  </a:cubicBezTo>
                  <a:cubicBezTo>
                    <a:pt x="1172725" y="1021850"/>
                    <a:pt x="1170781" y="1014514"/>
                    <a:pt x="907628" y="1000087"/>
                  </a:cubicBezTo>
                  <a:cubicBezTo>
                    <a:pt x="644475" y="985660"/>
                    <a:pt x="255325" y="959089"/>
                    <a:pt x="0" y="1000087"/>
                  </a:cubicBezTo>
                  <a:cubicBezTo>
                    <a:pt x="14472" y="895455"/>
                    <a:pt x="-14498" y="624810"/>
                    <a:pt x="0" y="500044"/>
                  </a:cubicBezTo>
                  <a:cubicBezTo>
                    <a:pt x="14498" y="375278"/>
                    <a:pt x="6520" y="209740"/>
                    <a:pt x="0" y="0"/>
                  </a:cubicBezTo>
                  <a:close/>
                </a:path>
                <a:path w="11001555" h="1000087" stroke="0" extrusionOk="0">
                  <a:moveTo>
                    <a:pt x="0" y="0"/>
                  </a:moveTo>
                  <a:cubicBezTo>
                    <a:pt x="279841" y="-645"/>
                    <a:pt x="413975" y="-24741"/>
                    <a:pt x="577582" y="0"/>
                  </a:cubicBezTo>
                  <a:cubicBezTo>
                    <a:pt x="741189" y="24741"/>
                    <a:pt x="802460" y="-11964"/>
                    <a:pt x="935132" y="0"/>
                  </a:cubicBezTo>
                  <a:cubicBezTo>
                    <a:pt x="1067804" y="11964"/>
                    <a:pt x="1565629" y="23268"/>
                    <a:pt x="1842760" y="0"/>
                  </a:cubicBezTo>
                  <a:cubicBezTo>
                    <a:pt x="2119891" y="-23268"/>
                    <a:pt x="2226206" y="-24333"/>
                    <a:pt x="2420342" y="0"/>
                  </a:cubicBezTo>
                  <a:cubicBezTo>
                    <a:pt x="2614478" y="24333"/>
                    <a:pt x="2800267" y="10865"/>
                    <a:pt x="2997924" y="0"/>
                  </a:cubicBezTo>
                  <a:cubicBezTo>
                    <a:pt x="3195581" y="-10865"/>
                    <a:pt x="3525011" y="-44304"/>
                    <a:pt x="3905552" y="0"/>
                  </a:cubicBezTo>
                  <a:cubicBezTo>
                    <a:pt x="4286093" y="44304"/>
                    <a:pt x="4253803" y="11545"/>
                    <a:pt x="4373118" y="0"/>
                  </a:cubicBezTo>
                  <a:cubicBezTo>
                    <a:pt x="4492433" y="-11545"/>
                    <a:pt x="4942136" y="20102"/>
                    <a:pt x="5280746" y="0"/>
                  </a:cubicBezTo>
                  <a:cubicBezTo>
                    <a:pt x="5619356" y="-20102"/>
                    <a:pt x="5848565" y="-37434"/>
                    <a:pt x="6188375" y="0"/>
                  </a:cubicBezTo>
                  <a:cubicBezTo>
                    <a:pt x="6528185" y="37434"/>
                    <a:pt x="6690978" y="12417"/>
                    <a:pt x="6875972" y="0"/>
                  </a:cubicBezTo>
                  <a:cubicBezTo>
                    <a:pt x="7060966" y="-12417"/>
                    <a:pt x="7463968" y="35357"/>
                    <a:pt x="7783600" y="0"/>
                  </a:cubicBezTo>
                  <a:cubicBezTo>
                    <a:pt x="8103232" y="-35357"/>
                    <a:pt x="8182890" y="-10199"/>
                    <a:pt x="8361182" y="0"/>
                  </a:cubicBezTo>
                  <a:cubicBezTo>
                    <a:pt x="8539474" y="10199"/>
                    <a:pt x="8793456" y="9407"/>
                    <a:pt x="8938763" y="0"/>
                  </a:cubicBezTo>
                  <a:cubicBezTo>
                    <a:pt x="9084070" y="-9407"/>
                    <a:pt x="9428961" y="38157"/>
                    <a:pt x="9736376" y="0"/>
                  </a:cubicBezTo>
                  <a:cubicBezTo>
                    <a:pt x="10043791" y="-38157"/>
                    <a:pt x="10166085" y="-2381"/>
                    <a:pt x="10313958" y="0"/>
                  </a:cubicBezTo>
                  <a:cubicBezTo>
                    <a:pt x="10461831" y="2381"/>
                    <a:pt x="10842030" y="17172"/>
                    <a:pt x="11001555" y="0"/>
                  </a:cubicBezTo>
                  <a:cubicBezTo>
                    <a:pt x="10983991" y="209353"/>
                    <a:pt x="10984837" y="412833"/>
                    <a:pt x="11001555" y="520045"/>
                  </a:cubicBezTo>
                  <a:cubicBezTo>
                    <a:pt x="11018273" y="627257"/>
                    <a:pt x="10990678" y="839194"/>
                    <a:pt x="11001555" y="1000087"/>
                  </a:cubicBezTo>
                  <a:cubicBezTo>
                    <a:pt x="10744176" y="966609"/>
                    <a:pt x="10452775" y="972475"/>
                    <a:pt x="10203942" y="1000087"/>
                  </a:cubicBezTo>
                  <a:cubicBezTo>
                    <a:pt x="9955109" y="1027699"/>
                    <a:pt x="9961934" y="999469"/>
                    <a:pt x="9736376" y="1000087"/>
                  </a:cubicBezTo>
                  <a:cubicBezTo>
                    <a:pt x="9510818" y="1000705"/>
                    <a:pt x="9244071" y="1028826"/>
                    <a:pt x="8828748" y="1000087"/>
                  </a:cubicBezTo>
                  <a:cubicBezTo>
                    <a:pt x="8413425" y="971348"/>
                    <a:pt x="8477952" y="1008431"/>
                    <a:pt x="8141151" y="1000087"/>
                  </a:cubicBezTo>
                  <a:cubicBezTo>
                    <a:pt x="7804350" y="991743"/>
                    <a:pt x="7892021" y="992025"/>
                    <a:pt x="7673585" y="1000087"/>
                  </a:cubicBezTo>
                  <a:cubicBezTo>
                    <a:pt x="7455149" y="1008149"/>
                    <a:pt x="7250179" y="995652"/>
                    <a:pt x="6985987" y="1000087"/>
                  </a:cubicBezTo>
                  <a:cubicBezTo>
                    <a:pt x="6721795" y="1004522"/>
                    <a:pt x="6736349" y="1010621"/>
                    <a:pt x="6628437" y="1000087"/>
                  </a:cubicBezTo>
                  <a:cubicBezTo>
                    <a:pt x="6520525" y="989554"/>
                    <a:pt x="6349850" y="1014753"/>
                    <a:pt x="6270886" y="1000087"/>
                  </a:cubicBezTo>
                  <a:cubicBezTo>
                    <a:pt x="6191922" y="985421"/>
                    <a:pt x="5733389" y="1017056"/>
                    <a:pt x="5583289" y="1000087"/>
                  </a:cubicBezTo>
                  <a:cubicBezTo>
                    <a:pt x="5433189" y="983118"/>
                    <a:pt x="5343436" y="1008544"/>
                    <a:pt x="5115723" y="1000087"/>
                  </a:cubicBezTo>
                  <a:cubicBezTo>
                    <a:pt x="4888010" y="991630"/>
                    <a:pt x="4488472" y="1015232"/>
                    <a:pt x="4318110" y="1000087"/>
                  </a:cubicBezTo>
                  <a:cubicBezTo>
                    <a:pt x="4147748" y="984942"/>
                    <a:pt x="4037742" y="1009031"/>
                    <a:pt x="3850544" y="1000087"/>
                  </a:cubicBezTo>
                  <a:cubicBezTo>
                    <a:pt x="3663346" y="991143"/>
                    <a:pt x="3382772" y="1036137"/>
                    <a:pt x="3052932" y="1000087"/>
                  </a:cubicBezTo>
                  <a:cubicBezTo>
                    <a:pt x="2723092" y="964037"/>
                    <a:pt x="2863302" y="998171"/>
                    <a:pt x="2695381" y="1000087"/>
                  </a:cubicBezTo>
                  <a:cubicBezTo>
                    <a:pt x="2527460" y="1002003"/>
                    <a:pt x="2217543" y="1004171"/>
                    <a:pt x="1897768" y="1000087"/>
                  </a:cubicBezTo>
                  <a:cubicBezTo>
                    <a:pt x="1577993" y="996003"/>
                    <a:pt x="1622873" y="988972"/>
                    <a:pt x="1430202" y="1000087"/>
                  </a:cubicBezTo>
                  <a:cubicBezTo>
                    <a:pt x="1237531" y="1011202"/>
                    <a:pt x="1197832" y="1009785"/>
                    <a:pt x="1072652" y="1000087"/>
                  </a:cubicBezTo>
                  <a:cubicBezTo>
                    <a:pt x="947472" y="990390"/>
                    <a:pt x="705763" y="996131"/>
                    <a:pt x="605086" y="1000087"/>
                  </a:cubicBezTo>
                  <a:cubicBezTo>
                    <a:pt x="504409" y="1004043"/>
                    <a:pt x="267976" y="977230"/>
                    <a:pt x="0" y="1000087"/>
                  </a:cubicBezTo>
                  <a:cubicBezTo>
                    <a:pt x="6410" y="874733"/>
                    <a:pt x="-19590" y="738299"/>
                    <a:pt x="0" y="520045"/>
                  </a:cubicBezTo>
                  <a:cubicBezTo>
                    <a:pt x="19590" y="301791"/>
                    <a:pt x="9534" y="123212"/>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57A3E738-88B1-34DF-1DBD-C6BC06552FBB}"/>
                </a:ext>
              </a:extLst>
            </p:cNvPr>
            <p:cNvSpPr txBox="1"/>
            <p:nvPr/>
          </p:nvSpPr>
          <p:spPr>
            <a:xfrm>
              <a:off x="2098238" y="355503"/>
              <a:ext cx="4718393" cy="699166"/>
            </a:xfrm>
            <a:prstGeom prst="rect">
              <a:avLst/>
            </a:prstGeom>
            <a:noFill/>
          </p:spPr>
          <p:txBody>
            <a:bodyPr wrap="square" rtlCol="0">
              <a:spAutoFit/>
            </a:bodyPr>
            <a:lstStyle/>
            <a:p>
              <a:pPr marL="0" marR="0" algn="just">
                <a:lnSpc>
                  <a:spcPct val="150000"/>
                </a:lnSpc>
                <a:spcBef>
                  <a:spcPts val="0"/>
                </a:spcBef>
                <a:spcAft>
                  <a:spcPts val="1000"/>
                </a:spcAft>
              </a:pPr>
              <a:r>
                <a:rPr lang="vi-VN" sz="3000" b="1"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275 g</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30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206D05CF-DDBB-C2A6-D301-CB6631BC430A}"/>
              </a:ext>
            </a:extLst>
          </p:cNvPr>
          <p:cNvSpPr txBox="1"/>
          <p:nvPr/>
        </p:nvSpPr>
        <p:spPr>
          <a:xfrm>
            <a:off x="1408025" y="3126935"/>
            <a:ext cx="1494504"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275 g</a:t>
            </a:r>
            <a:endParaRPr lang="en-US" sz="3200" b="1" dirty="0">
              <a:solidFill>
                <a:srgbClr val="00999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48D5FB-1FF7-40DD-ACA2-00AF1750720E}"/>
                  </a:ext>
                </a:extLst>
              </p:cNvPr>
              <p:cNvSpPr txBox="1"/>
              <p:nvPr/>
            </p:nvSpPr>
            <p:spPr>
              <a:xfrm>
                <a:off x="2576051" y="2977061"/>
                <a:ext cx="2045109" cy="900824"/>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a:t>
                </a:r>
                <a14:m>
                  <m:oMath xmlns:m="http://schemas.openxmlformats.org/officeDocument/2006/math">
                    <m:f>
                      <m:fPr>
                        <m:ctrlPr>
                          <a:rPr lang="vi-VN" sz="3600" b="1" i="1" smtClean="0">
                            <a:solidFill>
                              <a:srgbClr val="009999"/>
                            </a:solidFill>
                            <a:latin typeface="Cambria Math" panose="02040503050406030204" pitchFamily="18" charset="0"/>
                          </a:rPr>
                        </m:ctrlPr>
                      </m:fPr>
                      <m:num>
                        <m:r>
                          <a:rPr lang="vi-VN" sz="3600" b="1" i="1" smtClean="0">
                            <a:solidFill>
                              <a:srgbClr val="009999"/>
                            </a:solidFill>
                            <a:latin typeface="Cambria Math" panose="02040503050406030204" pitchFamily="18" charset="0"/>
                          </a:rPr>
                          <m:t>𝟐𝟕𝟓</m:t>
                        </m:r>
                      </m:num>
                      <m:den>
                        <m:r>
                          <a:rPr lang="vi-VN" sz="3600" b="1" i="0" smtClean="0">
                            <a:solidFill>
                              <a:srgbClr val="009999"/>
                            </a:solidFill>
                            <a:latin typeface="Cambria Math" panose="02040503050406030204" pitchFamily="18" charset="0"/>
                          </a:rPr>
                          <m:t>𝟏𝟎𝟎𝟎</m:t>
                        </m:r>
                      </m:den>
                    </m:f>
                  </m:oMath>
                </a14:m>
                <a:r>
                  <a:rPr lang="vi-VN" sz="3200" b="1" dirty="0">
                    <a:solidFill>
                      <a:srgbClr val="009999"/>
                    </a:solidFill>
                    <a:latin typeface="Cambria" panose="02040503050406030204" pitchFamily="18" charset="0"/>
                    <a:ea typeface="Cambria" panose="02040503050406030204" pitchFamily="18" charset="0"/>
                  </a:rPr>
                  <a:t> kg    </a:t>
                </a:r>
                <a:endParaRPr lang="en-US" sz="3200" b="1" dirty="0">
                  <a:solidFill>
                    <a:srgbClr val="009999"/>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2E48D5FB-1FF7-40DD-ACA2-00AF1750720E}"/>
                  </a:ext>
                </a:extLst>
              </p:cNvPr>
              <p:cNvSpPr txBox="1">
                <a:spLocks noRot="1" noChangeAspect="1" noMove="1" noResize="1" noEditPoints="1" noAdjustHandles="1" noChangeArrowheads="1" noChangeShapeType="1" noTextEdit="1"/>
              </p:cNvSpPr>
              <p:nvPr/>
            </p:nvSpPr>
            <p:spPr>
              <a:xfrm>
                <a:off x="2576051" y="2977061"/>
                <a:ext cx="2045109" cy="900824"/>
              </a:xfrm>
              <a:prstGeom prst="rect">
                <a:avLst/>
              </a:prstGeom>
              <a:blipFill>
                <a:blip r:embed="rId2"/>
                <a:stretch>
                  <a:fillRect l="-7761" r="-15522" b="-5405"/>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B3839769-58E3-C3D7-3960-C6EF2717E55F}"/>
              </a:ext>
            </a:extLst>
          </p:cNvPr>
          <p:cNvGrpSpPr/>
          <p:nvPr/>
        </p:nvGrpSpPr>
        <p:grpSpPr>
          <a:xfrm>
            <a:off x="477161" y="4327077"/>
            <a:ext cx="11277565" cy="1000087"/>
            <a:chOff x="2056365" y="360323"/>
            <a:chExt cx="4806552" cy="1000087"/>
          </a:xfrm>
        </p:grpSpPr>
        <p:sp>
          <p:nvSpPr>
            <p:cNvPr id="17" name="Hình chữ nhật 2">
              <a:extLst>
                <a:ext uri="{FF2B5EF4-FFF2-40B4-BE49-F238E27FC236}">
                  <a16:creationId xmlns:a16="http://schemas.microsoft.com/office/drawing/2014/main" id="{B766484A-59A3-C6AD-E476-BF0315119452}"/>
                </a:ext>
              </a:extLst>
            </p:cNvPr>
            <p:cNvSpPr/>
            <p:nvPr/>
          </p:nvSpPr>
          <p:spPr>
            <a:xfrm>
              <a:off x="2056365" y="360323"/>
              <a:ext cx="4806552" cy="1000087"/>
            </a:xfrm>
            <a:custGeom>
              <a:avLst/>
              <a:gdLst>
                <a:gd name="connsiteX0" fmla="*/ 0 w 11277565"/>
                <a:gd name="connsiteY0" fmla="*/ 0 h 1000087"/>
                <a:gd name="connsiteX1" fmla="*/ 776162 w 11277565"/>
                <a:gd name="connsiteY1" fmla="*/ 0 h 1000087"/>
                <a:gd name="connsiteX2" fmla="*/ 1101221 w 11277565"/>
                <a:gd name="connsiteY2" fmla="*/ 0 h 1000087"/>
                <a:gd name="connsiteX3" fmla="*/ 1990159 w 11277565"/>
                <a:gd name="connsiteY3" fmla="*/ 0 h 1000087"/>
                <a:gd name="connsiteX4" fmla="*/ 2653545 w 11277565"/>
                <a:gd name="connsiteY4" fmla="*/ 0 h 1000087"/>
                <a:gd name="connsiteX5" fmla="*/ 2978604 w 11277565"/>
                <a:gd name="connsiteY5" fmla="*/ 0 h 1000087"/>
                <a:gd name="connsiteX6" fmla="*/ 3641990 w 11277565"/>
                <a:gd name="connsiteY6" fmla="*/ 0 h 1000087"/>
                <a:gd name="connsiteX7" fmla="*/ 4530928 w 11277565"/>
                <a:gd name="connsiteY7" fmla="*/ 0 h 1000087"/>
                <a:gd name="connsiteX8" fmla="*/ 5081538 w 11277565"/>
                <a:gd name="connsiteY8" fmla="*/ 0 h 1000087"/>
                <a:gd name="connsiteX9" fmla="*/ 5632149 w 11277565"/>
                <a:gd name="connsiteY9" fmla="*/ 0 h 1000087"/>
                <a:gd name="connsiteX10" fmla="*/ 6295535 w 11277565"/>
                <a:gd name="connsiteY10" fmla="*/ 0 h 1000087"/>
                <a:gd name="connsiteX11" fmla="*/ 7071697 w 11277565"/>
                <a:gd name="connsiteY11" fmla="*/ 0 h 1000087"/>
                <a:gd name="connsiteX12" fmla="*/ 7847858 w 11277565"/>
                <a:gd name="connsiteY12" fmla="*/ 0 h 1000087"/>
                <a:gd name="connsiteX13" fmla="*/ 8624020 w 11277565"/>
                <a:gd name="connsiteY13" fmla="*/ 0 h 1000087"/>
                <a:gd name="connsiteX14" fmla="*/ 9512958 w 11277565"/>
                <a:gd name="connsiteY14" fmla="*/ 0 h 1000087"/>
                <a:gd name="connsiteX15" fmla="*/ 10176344 w 11277565"/>
                <a:gd name="connsiteY15" fmla="*/ 0 h 1000087"/>
                <a:gd name="connsiteX16" fmla="*/ 11277565 w 11277565"/>
                <a:gd name="connsiteY16" fmla="*/ 0 h 1000087"/>
                <a:gd name="connsiteX17" fmla="*/ 11277565 w 11277565"/>
                <a:gd name="connsiteY17" fmla="*/ 500044 h 1000087"/>
                <a:gd name="connsiteX18" fmla="*/ 11277565 w 11277565"/>
                <a:gd name="connsiteY18" fmla="*/ 1000087 h 1000087"/>
                <a:gd name="connsiteX19" fmla="*/ 10501403 w 11277565"/>
                <a:gd name="connsiteY19" fmla="*/ 1000087 h 1000087"/>
                <a:gd name="connsiteX20" fmla="*/ 9950793 w 11277565"/>
                <a:gd name="connsiteY20" fmla="*/ 1000087 h 1000087"/>
                <a:gd name="connsiteX21" fmla="*/ 9400182 w 11277565"/>
                <a:gd name="connsiteY21" fmla="*/ 1000087 h 1000087"/>
                <a:gd name="connsiteX22" fmla="*/ 8849572 w 11277565"/>
                <a:gd name="connsiteY22" fmla="*/ 1000087 h 1000087"/>
                <a:gd name="connsiteX23" fmla="*/ 8298961 w 11277565"/>
                <a:gd name="connsiteY23" fmla="*/ 1000087 h 1000087"/>
                <a:gd name="connsiteX24" fmla="*/ 7522799 w 11277565"/>
                <a:gd name="connsiteY24" fmla="*/ 1000087 h 1000087"/>
                <a:gd name="connsiteX25" fmla="*/ 6859413 w 11277565"/>
                <a:gd name="connsiteY25" fmla="*/ 1000087 h 1000087"/>
                <a:gd name="connsiteX26" fmla="*/ 6534354 w 11277565"/>
                <a:gd name="connsiteY26" fmla="*/ 1000087 h 1000087"/>
                <a:gd name="connsiteX27" fmla="*/ 5983743 w 11277565"/>
                <a:gd name="connsiteY27" fmla="*/ 1000087 h 1000087"/>
                <a:gd name="connsiteX28" fmla="*/ 5207581 w 11277565"/>
                <a:gd name="connsiteY28" fmla="*/ 1000087 h 1000087"/>
                <a:gd name="connsiteX29" fmla="*/ 4769747 w 11277565"/>
                <a:gd name="connsiteY29" fmla="*/ 1000087 h 1000087"/>
                <a:gd name="connsiteX30" fmla="*/ 3880809 w 11277565"/>
                <a:gd name="connsiteY30" fmla="*/ 1000087 h 1000087"/>
                <a:gd name="connsiteX31" fmla="*/ 2991872 w 11277565"/>
                <a:gd name="connsiteY31" fmla="*/ 1000087 h 1000087"/>
                <a:gd name="connsiteX32" fmla="*/ 2328485 w 11277565"/>
                <a:gd name="connsiteY32" fmla="*/ 1000087 h 1000087"/>
                <a:gd name="connsiteX33" fmla="*/ 1439548 w 11277565"/>
                <a:gd name="connsiteY33" fmla="*/ 1000087 h 1000087"/>
                <a:gd name="connsiteX34" fmla="*/ 776162 w 11277565"/>
                <a:gd name="connsiteY34" fmla="*/ 1000087 h 1000087"/>
                <a:gd name="connsiteX35" fmla="*/ 0 w 11277565"/>
                <a:gd name="connsiteY35" fmla="*/ 1000087 h 1000087"/>
                <a:gd name="connsiteX36" fmla="*/ 0 w 11277565"/>
                <a:gd name="connsiteY36" fmla="*/ 530046 h 1000087"/>
                <a:gd name="connsiteX37" fmla="*/ 0 w 11277565"/>
                <a:gd name="connsiteY37"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77565" h="1000087" fill="none" extrusionOk="0">
                  <a:moveTo>
                    <a:pt x="0" y="0"/>
                  </a:moveTo>
                  <a:cubicBezTo>
                    <a:pt x="329731" y="-27607"/>
                    <a:pt x="480611" y="-805"/>
                    <a:pt x="776162" y="0"/>
                  </a:cubicBezTo>
                  <a:cubicBezTo>
                    <a:pt x="1071713" y="805"/>
                    <a:pt x="999399" y="15490"/>
                    <a:pt x="1101221" y="0"/>
                  </a:cubicBezTo>
                  <a:cubicBezTo>
                    <a:pt x="1203043" y="-15490"/>
                    <a:pt x="1734767" y="-23830"/>
                    <a:pt x="1990159" y="0"/>
                  </a:cubicBezTo>
                  <a:cubicBezTo>
                    <a:pt x="2245551" y="23830"/>
                    <a:pt x="2515676" y="-6351"/>
                    <a:pt x="2653545" y="0"/>
                  </a:cubicBezTo>
                  <a:cubicBezTo>
                    <a:pt x="2791414" y="6351"/>
                    <a:pt x="2817610" y="-12058"/>
                    <a:pt x="2978604" y="0"/>
                  </a:cubicBezTo>
                  <a:cubicBezTo>
                    <a:pt x="3139598" y="12058"/>
                    <a:pt x="3432515" y="29288"/>
                    <a:pt x="3641990" y="0"/>
                  </a:cubicBezTo>
                  <a:cubicBezTo>
                    <a:pt x="3851465" y="-29288"/>
                    <a:pt x="4120587" y="26557"/>
                    <a:pt x="4530928" y="0"/>
                  </a:cubicBezTo>
                  <a:cubicBezTo>
                    <a:pt x="4941269" y="-26557"/>
                    <a:pt x="4886433" y="-23843"/>
                    <a:pt x="5081538" y="0"/>
                  </a:cubicBezTo>
                  <a:cubicBezTo>
                    <a:pt x="5276643" y="23843"/>
                    <a:pt x="5482048" y="-9392"/>
                    <a:pt x="5632149" y="0"/>
                  </a:cubicBezTo>
                  <a:cubicBezTo>
                    <a:pt x="5782250" y="9392"/>
                    <a:pt x="6149094" y="-19237"/>
                    <a:pt x="6295535" y="0"/>
                  </a:cubicBezTo>
                  <a:cubicBezTo>
                    <a:pt x="6441976" y="19237"/>
                    <a:pt x="6707171" y="11275"/>
                    <a:pt x="7071697" y="0"/>
                  </a:cubicBezTo>
                  <a:cubicBezTo>
                    <a:pt x="7436223" y="-11275"/>
                    <a:pt x="7605616" y="30782"/>
                    <a:pt x="7847858" y="0"/>
                  </a:cubicBezTo>
                  <a:cubicBezTo>
                    <a:pt x="8090100" y="-30782"/>
                    <a:pt x="8345776" y="-6149"/>
                    <a:pt x="8624020" y="0"/>
                  </a:cubicBezTo>
                  <a:cubicBezTo>
                    <a:pt x="8902264" y="6149"/>
                    <a:pt x="9164269" y="-22369"/>
                    <a:pt x="9512958" y="0"/>
                  </a:cubicBezTo>
                  <a:cubicBezTo>
                    <a:pt x="9861647" y="22369"/>
                    <a:pt x="9994801" y="-30791"/>
                    <a:pt x="10176344" y="0"/>
                  </a:cubicBezTo>
                  <a:cubicBezTo>
                    <a:pt x="10357887" y="30791"/>
                    <a:pt x="11026774" y="50325"/>
                    <a:pt x="11277565" y="0"/>
                  </a:cubicBezTo>
                  <a:cubicBezTo>
                    <a:pt x="11279421" y="245552"/>
                    <a:pt x="11259325" y="363802"/>
                    <a:pt x="11277565" y="500044"/>
                  </a:cubicBezTo>
                  <a:cubicBezTo>
                    <a:pt x="11295805" y="636286"/>
                    <a:pt x="11300873" y="760315"/>
                    <a:pt x="11277565" y="1000087"/>
                  </a:cubicBezTo>
                  <a:cubicBezTo>
                    <a:pt x="11055553" y="1001297"/>
                    <a:pt x="10766953" y="1016459"/>
                    <a:pt x="10501403" y="1000087"/>
                  </a:cubicBezTo>
                  <a:cubicBezTo>
                    <a:pt x="10235853" y="983715"/>
                    <a:pt x="10075464" y="973474"/>
                    <a:pt x="9950793" y="1000087"/>
                  </a:cubicBezTo>
                  <a:cubicBezTo>
                    <a:pt x="9826122" y="1026701"/>
                    <a:pt x="9533175" y="990043"/>
                    <a:pt x="9400182" y="1000087"/>
                  </a:cubicBezTo>
                  <a:cubicBezTo>
                    <a:pt x="9267189" y="1010131"/>
                    <a:pt x="9117957" y="1022354"/>
                    <a:pt x="8849572" y="1000087"/>
                  </a:cubicBezTo>
                  <a:cubicBezTo>
                    <a:pt x="8581187" y="977821"/>
                    <a:pt x="8556401" y="1025364"/>
                    <a:pt x="8298961" y="1000087"/>
                  </a:cubicBezTo>
                  <a:cubicBezTo>
                    <a:pt x="8041521" y="974810"/>
                    <a:pt x="7886117" y="977475"/>
                    <a:pt x="7522799" y="1000087"/>
                  </a:cubicBezTo>
                  <a:cubicBezTo>
                    <a:pt x="7159481" y="1022699"/>
                    <a:pt x="7089762" y="1012879"/>
                    <a:pt x="6859413" y="1000087"/>
                  </a:cubicBezTo>
                  <a:cubicBezTo>
                    <a:pt x="6629064" y="987295"/>
                    <a:pt x="6633302" y="995472"/>
                    <a:pt x="6534354" y="1000087"/>
                  </a:cubicBezTo>
                  <a:cubicBezTo>
                    <a:pt x="6435406" y="1004702"/>
                    <a:pt x="6125660" y="980609"/>
                    <a:pt x="5983743" y="1000087"/>
                  </a:cubicBezTo>
                  <a:cubicBezTo>
                    <a:pt x="5841826" y="1019565"/>
                    <a:pt x="5443081" y="982680"/>
                    <a:pt x="5207581" y="1000087"/>
                  </a:cubicBezTo>
                  <a:cubicBezTo>
                    <a:pt x="4972081" y="1017494"/>
                    <a:pt x="4884710" y="981904"/>
                    <a:pt x="4769747" y="1000087"/>
                  </a:cubicBezTo>
                  <a:cubicBezTo>
                    <a:pt x="4654784" y="1018270"/>
                    <a:pt x="4313544" y="986286"/>
                    <a:pt x="3880809" y="1000087"/>
                  </a:cubicBezTo>
                  <a:cubicBezTo>
                    <a:pt x="3448074" y="1013888"/>
                    <a:pt x="3310142" y="1024867"/>
                    <a:pt x="2991872" y="1000087"/>
                  </a:cubicBezTo>
                  <a:cubicBezTo>
                    <a:pt x="2673602" y="975307"/>
                    <a:pt x="2474866" y="1006860"/>
                    <a:pt x="2328485" y="1000087"/>
                  </a:cubicBezTo>
                  <a:cubicBezTo>
                    <a:pt x="2182104" y="993314"/>
                    <a:pt x="1702533" y="993966"/>
                    <a:pt x="1439548" y="1000087"/>
                  </a:cubicBezTo>
                  <a:cubicBezTo>
                    <a:pt x="1176563" y="1006208"/>
                    <a:pt x="989760" y="1006866"/>
                    <a:pt x="776162" y="1000087"/>
                  </a:cubicBezTo>
                  <a:cubicBezTo>
                    <a:pt x="562564" y="993308"/>
                    <a:pt x="174796" y="1018141"/>
                    <a:pt x="0" y="1000087"/>
                  </a:cubicBezTo>
                  <a:cubicBezTo>
                    <a:pt x="6875" y="841067"/>
                    <a:pt x="-12621" y="630901"/>
                    <a:pt x="0" y="530046"/>
                  </a:cubicBezTo>
                  <a:cubicBezTo>
                    <a:pt x="12621" y="429191"/>
                    <a:pt x="13295" y="148293"/>
                    <a:pt x="0" y="0"/>
                  </a:cubicBezTo>
                  <a:close/>
                </a:path>
                <a:path w="11277565" h="1000087" stroke="0" extrusionOk="0">
                  <a:moveTo>
                    <a:pt x="0" y="0"/>
                  </a:moveTo>
                  <a:cubicBezTo>
                    <a:pt x="221749" y="10633"/>
                    <a:pt x="310730" y="16659"/>
                    <a:pt x="550611" y="0"/>
                  </a:cubicBezTo>
                  <a:cubicBezTo>
                    <a:pt x="790492" y="-16659"/>
                    <a:pt x="720393" y="-11170"/>
                    <a:pt x="875670" y="0"/>
                  </a:cubicBezTo>
                  <a:cubicBezTo>
                    <a:pt x="1030947" y="11170"/>
                    <a:pt x="1546967" y="-23323"/>
                    <a:pt x="1764607" y="0"/>
                  </a:cubicBezTo>
                  <a:cubicBezTo>
                    <a:pt x="1982247" y="23323"/>
                    <a:pt x="2106162" y="-19571"/>
                    <a:pt x="2315218" y="0"/>
                  </a:cubicBezTo>
                  <a:cubicBezTo>
                    <a:pt x="2524274" y="19571"/>
                    <a:pt x="2635371" y="-6590"/>
                    <a:pt x="2865828" y="0"/>
                  </a:cubicBezTo>
                  <a:cubicBezTo>
                    <a:pt x="3096285" y="6590"/>
                    <a:pt x="3555071" y="-28771"/>
                    <a:pt x="3754766" y="0"/>
                  </a:cubicBezTo>
                  <a:cubicBezTo>
                    <a:pt x="3954461" y="28771"/>
                    <a:pt x="3994246" y="-9193"/>
                    <a:pt x="4192601" y="0"/>
                  </a:cubicBezTo>
                  <a:cubicBezTo>
                    <a:pt x="4390956" y="9193"/>
                    <a:pt x="4715280" y="-12676"/>
                    <a:pt x="5081538" y="0"/>
                  </a:cubicBezTo>
                  <a:cubicBezTo>
                    <a:pt x="5447796" y="12676"/>
                    <a:pt x="5527273" y="28284"/>
                    <a:pt x="5970476" y="0"/>
                  </a:cubicBezTo>
                  <a:cubicBezTo>
                    <a:pt x="6413679" y="-28284"/>
                    <a:pt x="6353873" y="-26424"/>
                    <a:pt x="6633862" y="0"/>
                  </a:cubicBezTo>
                  <a:cubicBezTo>
                    <a:pt x="6913851" y="26424"/>
                    <a:pt x="7297511" y="-40648"/>
                    <a:pt x="7522799" y="0"/>
                  </a:cubicBezTo>
                  <a:cubicBezTo>
                    <a:pt x="7748087" y="40648"/>
                    <a:pt x="7894536" y="-7057"/>
                    <a:pt x="8073410" y="0"/>
                  </a:cubicBezTo>
                  <a:cubicBezTo>
                    <a:pt x="8252284" y="7057"/>
                    <a:pt x="8441649" y="-10550"/>
                    <a:pt x="8624020" y="0"/>
                  </a:cubicBezTo>
                  <a:cubicBezTo>
                    <a:pt x="8806391" y="10550"/>
                    <a:pt x="9083092" y="2521"/>
                    <a:pt x="9400182" y="0"/>
                  </a:cubicBezTo>
                  <a:cubicBezTo>
                    <a:pt x="9717272" y="-2521"/>
                    <a:pt x="9781082" y="1696"/>
                    <a:pt x="9950793" y="0"/>
                  </a:cubicBezTo>
                  <a:cubicBezTo>
                    <a:pt x="10120504" y="-1696"/>
                    <a:pt x="10945445" y="-55913"/>
                    <a:pt x="11277565" y="0"/>
                  </a:cubicBezTo>
                  <a:cubicBezTo>
                    <a:pt x="11260001" y="209353"/>
                    <a:pt x="11260847" y="412833"/>
                    <a:pt x="11277565" y="520045"/>
                  </a:cubicBezTo>
                  <a:cubicBezTo>
                    <a:pt x="11294283" y="627257"/>
                    <a:pt x="11266688" y="839194"/>
                    <a:pt x="11277565" y="1000087"/>
                  </a:cubicBezTo>
                  <a:cubicBezTo>
                    <a:pt x="11005687" y="996735"/>
                    <a:pt x="10740665" y="996201"/>
                    <a:pt x="10501403" y="1000087"/>
                  </a:cubicBezTo>
                  <a:cubicBezTo>
                    <a:pt x="10262141" y="1003973"/>
                    <a:pt x="10161735" y="1012121"/>
                    <a:pt x="10063568" y="1000087"/>
                  </a:cubicBezTo>
                  <a:cubicBezTo>
                    <a:pt x="9965402" y="988053"/>
                    <a:pt x="9494456" y="1021221"/>
                    <a:pt x="9174631" y="1000087"/>
                  </a:cubicBezTo>
                  <a:cubicBezTo>
                    <a:pt x="8854806" y="978953"/>
                    <a:pt x="8700940" y="1004901"/>
                    <a:pt x="8511245" y="1000087"/>
                  </a:cubicBezTo>
                  <a:cubicBezTo>
                    <a:pt x="8321550" y="995273"/>
                    <a:pt x="8278808" y="996290"/>
                    <a:pt x="8073410" y="1000087"/>
                  </a:cubicBezTo>
                  <a:cubicBezTo>
                    <a:pt x="7868012" y="1003884"/>
                    <a:pt x="7582857" y="1001383"/>
                    <a:pt x="7410024" y="1000087"/>
                  </a:cubicBezTo>
                  <a:cubicBezTo>
                    <a:pt x="7237191" y="998791"/>
                    <a:pt x="7160027" y="1009908"/>
                    <a:pt x="7084964" y="1000087"/>
                  </a:cubicBezTo>
                  <a:cubicBezTo>
                    <a:pt x="7009901" y="990266"/>
                    <a:pt x="6922406" y="1002889"/>
                    <a:pt x="6759905" y="1000087"/>
                  </a:cubicBezTo>
                  <a:cubicBezTo>
                    <a:pt x="6597404" y="997285"/>
                    <a:pt x="6346811" y="1007535"/>
                    <a:pt x="6096519" y="1000087"/>
                  </a:cubicBezTo>
                  <a:cubicBezTo>
                    <a:pt x="5846227" y="992639"/>
                    <a:pt x="5839004" y="1017854"/>
                    <a:pt x="5658684" y="1000087"/>
                  </a:cubicBezTo>
                  <a:cubicBezTo>
                    <a:pt x="5478364" y="982320"/>
                    <a:pt x="5077173" y="972077"/>
                    <a:pt x="4882522" y="1000087"/>
                  </a:cubicBezTo>
                  <a:cubicBezTo>
                    <a:pt x="4687871" y="1028097"/>
                    <a:pt x="4647760" y="1002276"/>
                    <a:pt x="4444687" y="1000087"/>
                  </a:cubicBezTo>
                  <a:cubicBezTo>
                    <a:pt x="4241614" y="997898"/>
                    <a:pt x="3858670" y="1037166"/>
                    <a:pt x="3668526" y="1000087"/>
                  </a:cubicBezTo>
                  <a:cubicBezTo>
                    <a:pt x="3478382" y="963008"/>
                    <a:pt x="3433237" y="987014"/>
                    <a:pt x="3343466" y="1000087"/>
                  </a:cubicBezTo>
                  <a:cubicBezTo>
                    <a:pt x="3253695" y="1013160"/>
                    <a:pt x="2807116" y="1011420"/>
                    <a:pt x="2567305" y="1000087"/>
                  </a:cubicBezTo>
                  <a:cubicBezTo>
                    <a:pt x="2327494" y="988754"/>
                    <a:pt x="2247123" y="1007960"/>
                    <a:pt x="2129470" y="1000087"/>
                  </a:cubicBezTo>
                  <a:cubicBezTo>
                    <a:pt x="2011817" y="992214"/>
                    <a:pt x="1885687" y="1012235"/>
                    <a:pt x="1804410" y="1000087"/>
                  </a:cubicBezTo>
                  <a:cubicBezTo>
                    <a:pt x="1723133" y="987939"/>
                    <a:pt x="1540562" y="1008356"/>
                    <a:pt x="1366576" y="1000087"/>
                  </a:cubicBezTo>
                  <a:cubicBezTo>
                    <a:pt x="1192590" y="991818"/>
                    <a:pt x="750264" y="989242"/>
                    <a:pt x="590414" y="1000087"/>
                  </a:cubicBezTo>
                  <a:cubicBezTo>
                    <a:pt x="430564" y="1010932"/>
                    <a:pt x="198519" y="1011044"/>
                    <a:pt x="0" y="1000087"/>
                  </a:cubicBezTo>
                  <a:cubicBezTo>
                    <a:pt x="96" y="868393"/>
                    <a:pt x="11360" y="634510"/>
                    <a:pt x="0" y="530046"/>
                  </a:cubicBezTo>
                  <a:cubicBezTo>
                    <a:pt x="-11360" y="425582"/>
                    <a:pt x="9523" y="237843"/>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A1AA4859-4C25-67BE-E836-5E9EFF6C1BB3}"/>
                </a:ext>
              </a:extLst>
            </p:cNvPr>
            <p:cNvSpPr txBox="1"/>
            <p:nvPr/>
          </p:nvSpPr>
          <p:spPr>
            <a:xfrm>
              <a:off x="2100444" y="537114"/>
              <a:ext cx="4718393" cy="553998"/>
            </a:xfrm>
            <a:prstGeom prst="rect">
              <a:avLst/>
            </a:prstGeom>
            <a:noFill/>
          </p:spPr>
          <p:txBody>
            <a:bodyPr wrap="square" rtlCol="0">
              <a:spAutoFit/>
            </a:bodyPr>
            <a:lstStyle/>
            <a:p>
              <a:pPr algn="ctr"/>
              <a:r>
                <a:rPr lang="en-US" sz="3000" b="1" dirty="0" err="1">
                  <a:effectLst/>
                  <a:latin typeface="Cambria" panose="02040503050406030204" pitchFamily="18" charset="0"/>
                  <a:ea typeface="Cambria" panose="02040503050406030204" pitchFamily="18" charset="0"/>
                </a:rPr>
                <a:t>Chuyển</a:t>
              </a:r>
              <a:r>
                <a:rPr lang="en-US" sz="3000" b="1" dirty="0">
                  <a:effectLst/>
                  <a:latin typeface="Cambria" panose="02040503050406030204" pitchFamily="18" charset="0"/>
                  <a:ea typeface="Cambria" panose="02040503050406030204" pitchFamily="18" charset="0"/>
                </a:rPr>
                <a:t> </a:t>
              </a:r>
              <a:r>
                <a:rPr lang="vi-VN" sz="3000" b="1" dirty="0">
                  <a:effectLst/>
                  <a:latin typeface="Cambria" panose="02040503050406030204" pitchFamily="18" charset="0"/>
                  <a:ea typeface="Cambria" panose="02040503050406030204" pitchFamily="18" charset="0"/>
                </a:rPr>
                <a:t>phân số thập phân </a:t>
              </a:r>
              <a:r>
                <a:rPr lang="en-US" sz="3000" b="1" dirty="0" err="1">
                  <a:effectLst/>
                  <a:latin typeface="Cambria" panose="02040503050406030204" pitchFamily="18" charset="0"/>
                  <a:ea typeface="Cambria" panose="02040503050406030204" pitchFamily="18" charset="0"/>
                </a:rPr>
                <a:t>vừa</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tìm</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được</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về</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dạng</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thập</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a:t>
              </a:r>
              <a:endParaRPr lang="vi-VN" sz="3000" b="1" dirty="0">
                <a:effectLst/>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A245C45B-D23D-9203-41B3-BE1306E7378F}"/>
              </a:ext>
            </a:extLst>
          </p:cNvPr>
          <p:cNvSpPr txBox="1"/>
          <p:nvPr/>
        </p:nvSpPr>
        <p:spPr>
          <a:xfrm>
            <a:off x="4371920" y="3147106"/>
            <a:ext cx="2254188"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0,275 kg.    </a:t>
            </a:r>
            <a:endParaRPr lang="en-US" sz="3200" b="1" dirty="0">
              <a:solidFill>
                <a:srgbClr val="009999"/>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BE919F-C614-B672-0B19-FF215F12E2DF}"/>
              </a:ext>
            </a:extLst>
          </p:cNvPr>
          <p:cNvSpPr txBox="1"/>
          <p:nvPr/>
        </p:nvSpPr>
        <p:spPr>
          <a:xfrm>
            <a:off x="6615370" y="3157862"/>
            <a:ext cx="529100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Vậy: 275 g = 0,275 kg.    </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504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96495F-BEB1-6315-6360-A03E459D6182}"/>
              </a:ext>
            </a:extLst>
          </p:cNvPr>
          <p:cNvGrpSpPr/>
          <p:nvPr/>
        </p:nvGrpSpPr>
        <p:grpSpPr>
          <a:xfrm>
            <a:off x="1324897" y="547135"/>
            <a:ext cx="9542206" cy="1151778"/>
            <a:chOff x="2056365" y="360323"/>
            <a:chExt cx="4806552" cy="1000087"/>
          </a:xfrm>
        </p:grpSpPr>
        <p:sp>
          <p:nvSpPr>
            <p:cNvPr id="3" name="Hình chữ nhật 2">
              <a:extLst>
                <a:ext uri="{FF2B5EF4-FFF2-40B4-BE49-F238E27FC236}">
                  <a16:creationId xmlns:a16="http://schemas.microsoft.com/office/drawing/2014/main" id="{9A9110F7-A0C0-52B1-C1C7-DDCDC4855DAD}"/>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89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97C69D4D-FAAC-BC70-B03F-328333674612}"/>
                </a:ext>
              </a:extLst>
            </p:cNvPr>
            <p:cNvSpPr txBox="1"/>
            <p:nvPr/>
          </p:nvSpPr>
          <p:spPr>
            <a:xfrm>
              <a:off x="2098238" y="406303"/>
              <a:ext cx="4718393" cy="881898"/>
            </a:xfrm>
            <a:prstGeom prst="rect">
              <a:avLst/>
            </a:prstGeom>
            <a:noFill/>
          </p:spPr>
          <p:txBody>
            <a:bodyPr wrap="square" rtlCol="0">
              <a:spAutoFit/>
            </a:bodyPr>
            <a:lstStyle/>
            <a:p>
              <a:pPr marL="0" marR="0" algn="ctr">
                <a:spcBef>
                  <a:spcPts val="0"/>
                </a:spcBef>
                <a:spcAft>
                  <a:spcPts val="1000"/>
                </a:spcAft>
              </a:pPr>
              <a:r>
                <a:rPr lang="vi-VN"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1.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thiệu</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so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đo</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FD57CC1F-107D-C660-D8B7-FD7096F7DA9C}"/>
              </a:ext>
            </a:extLst>
          </p:cNvPr>
          <p:cNvGrpSpPr/>
          <p:nvPr/>
        </p:nvGrpSpPr>
        <p:grpSpPr>
          <a:xfrm>
            <a:off x="4186407" y="1991463"/>
            <a:ext cx="2776325" cy="653174"/>
            <a:chOff x="3342969" y="2497394"/>
            <a:chExt cx="2666839" cy="653174"/>
          </a:xfrm>
        </p:grpSpPr>
        <p:sp>
          <p:nvSpPr>
            <p:cNvPr id="6" name="Rectangle: Rounded Corners 5">
              <a:extLst>
                <a:ext uri="{FF2B5EF4-FFF2-40B4-BE49-F238E27FC236}">
                  <a16:creationId xmlns:a16="http://schemas.microsoft.com/office/drawing/2014/main" id="{DEA12480-4808-95AF-092A-03DD5CC760D7}"/>
                </a:ext>
              </a:extLst>
            </p:cNvPr>
            <p:cNvSpPr/>
            <p:nvPr/>
          </p:nvSpPr>
          <p:spPr>
            <a:xfrm>
              <a:off x="3342969" y="2497394"/>
              <a:ext cx="2635017" cy="653174"/>
            </a:xfrm>
            <a:prstGeom prst="roundRect">
              <a:avLst/>
            </a:prstGeom>
            <a:solidFill>
              <a:schemeClr val="bg1"/>
            </a:solidFill>
            <a:ln w="190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2E5206-DED6-9537-9AFD-03C4FB49112E}"/>
                </a:ext>
              </a:extLst>
            </p:cNvPr>
            <p:cNvSpPr txBox="1"/>
            <p:nvPr/>
          </p:nvSpPr>
          <p:spPr>
            <a:xfrm>
              <a:off x="3374792" y="2546556"/>
              <a:ext cx="263501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125 m =         km</a:t>
              </a:r>
              <a:endParaRPr lang="en-US"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AC363DD-B5B3-3383-FC42-DA8CC3B37C7A}"/>
                </a:ext>
              </a:extLst>
            </p:cNvPr>
            <p:cNvSpPr/>
            <p:nvPr/>
          </p:nvSpPr>
          <p:spPr>
            <a:xfrm>
              <a:off x="4768646" y="2586280"/>
              <a:ext cx="432619"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0" name="TextBox 9">
            <a:extLst>
              <a:ext uri="{FF2B5EF4-FFF2-40B4-BE49-F238E27FC236}">
                <a16:creationId xmlns:a16="http://schemas.microsoft.com/office/drawing/2014/main" id="{201EDEEA-20B7-3471-AD74-06C5EDEB18C3}"/>
              </a:ext>
            </a:extLst>
          </p:cNvPr>
          <p:cNvSpPr txBox="1"/>
          <p:nvPr/>
        </p:nvSpPr>
        <p:spPr>
          <a:xfrm>
            <a:off x="975359" y="1806479"/>
            <a:ext cx="2042159" cy="553998"/>
          </a:xfrm>
          <a:prstGeom prst="rect">
            <a:avLst/>
          </a:prstGeom>
          <a:noFill/>
        </p:spPr>
        <p:txBody>
          <a:bodyPr wrap="square" rtlCol="0">
            <a:spAutoFit/>
          </a:bodyPr>
          <a:lstStyle/>
          <a:p>
            <a:pPr marL="0" marR="0" algn="ctr">
              <a:spcBef>
                <a:spcPts val="0"/>
              </a:spcBef>
              <a:spcAft>
                <a:spcPts val="1000"/>
              </a:spcAft>
            </a:pPr>
            <a:r>
              <a:rPr lang="vi-VN" sz="3000" b="1" u="sng" dirty="0">
                <a:effectLst/>
                <a:latin typeface="Cambria" panose="02040503050406030204" pitchFamily="18" charset="0"/>
                <a:ea typeface="Cambria" panose="02040503050406030204" pitchFamily="18" charset="0"/>
              </a:rPr>
              <a:t>Ví dụ 2:</a:t>
            </a:r>
            <a:endParaRPr lang="en-US" sz="3000" b="1" u="sng"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98155A0-670F-0C90-6173-9B36BB912CCB}"/>
              </a:ext>
            </a:extLst>
          </p:cNvPr>
          <p:cNvGrpSpPr/>
          <p:nvPr/>
        </p:nvGrpSpPr>
        <p:grpSpPr>
          <a:xfrm>
            <a:off x="620217" y="4306906"/>
            <a:ext cx="11001555" cy="1004907"/>
            <a:chOff x="2056365" y="355503"/>
            <a:chExt cx="4806552" cy="1004907"/>
          </a:xfrm>
        </p:grpSpPr>
        <p:sp>
          <p:nvSpPr>
            <p:cNvPr id="12" name="Hình chữ nhật 2">
              <a:extLst>
                <a:ext uri="{FF2B5EF4-FFF2-40B4-BE49-F238E27FC236}">
                  <a16:creationId xmlns:a16="http://schemas.microsoft.com/office/drawing/2014/main" id="{F8E53804-9F96-44D3-EFDD-774D8EFC8511}"/>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57A3E738-88B1-34DF-1DBD-C6BC06552FBB}"/>
                </a:ext>
              </a:extLst>
            </p:cNvPr>
            <p:cNvSpPr txBox="1"/>
            <p:nvPr/>
          </p:nvSpPr>
          <p:spPr>
            <a:xfrm>
              <a:off x="2098238" y="355503"/>
              <a:ext cx="4718393" cy="699166"/>
            </a:xfrm>
            <a:prstGeom prst="rect">
              <a:avLst/>
            </a:prstGeom>
            <a:noFill/>
          </p:spPr>
          <p:txBody>
            <a:bodyPr wrap="square" rtlCol="0">
              <a:spAutoFit/>
            </a:bodyPr>
            <a:lstStyle/>
            <a:p>
              <a:pPr marL="0" marR="0" algn="just">
                <a:lnSpc>
                  <a:spcPct val="150000"/>
                </a:lnSpc>
                <a:spcBef>
                  <a:spcPts val="0"/>
                </a:spcBef>
                <a:spcAft>
                  <a:spcPts val="1000"/>
                </a:spcAft>
              </a:pPr>
              <a:r>
                <a:rPr lang="vi-VN" sz="3000" b="1"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125 </a:t>
              </a:r>
              <a:r>
                <a:rPr lang="vi-VN" sz="3000" b="1" dirty="0">
                  <a:solidFill>
                    <a:srgbClr val="FF0066"/>
                  </a:solidFill>
                  <a:latin typeface="Cambria" panose="02040503050406030204" pitchFamily="18" charset="0"/>
                  <a:ea typeface="Cambria" panose="02040503050406030204" pitchFamily="18" charset="0"/>
                  <a:cs typeface="Times New Roman" panose="02020603050405020304" pitchFamily="18" charset="0"/>
                </a:rPr>
                <a:t>m</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30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206D05CF-DDBB-C2A6-D301-CB6631BC430A}"/>
              </a:ext>
            </a:extLst>
          </p:cNvPr>
          <p:cNvSpPr txBox="1"/>
          <p:nvPr/>
        </p:nvSpPr>
        <p:spPr>
          <a:xfrm>
            <a:off x="1309705" y="3087607"/>
            <a:ext cx="1494504"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125 m</a:t>
            </a:r>
            <a:endParaRPr lang="en-US" sz="3200" b="1" dirty="0">
              <a:solidFill>
                <a:srgbClr val="00999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48D5FB-1FF7-40DD-ACA2-00AF1750720E}"/>
                  </a:ext>
                </a:extLst>
              </p:cNvPr>
              <p:cNvSpPr txBox="1"/>
              <p:nvPr/>
            </p:nvSpPr>
            <p:spPr>
              <a:xfrm>
                <a:off x="2477731" y="2937733"/>
                <a:ext cx="2045109" cy="900824"/>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a:t>
                </a:r>
                <a14:m>
                  <m:oMath xmlns:m="http://schemas.openxmlformats.org/officeDocument/2006/math">
                    <m:f>
                      <m:fPr>
                        <m:ctrlPr>
                          <a:rPr lang="vi-VN" sz="3600" b="1" i="1" smtClean="0">
                            <a:solidFill>
                              <a:srgbClr val="009999"/>
                            </a:solidFill>
                            <a:latin typeface="Cambria Math" panose="02040503050406030204" pitchFamily="18" charset="0"/>
                          </a:rPr>
                        </m:ctrlPr>
                      </m:fPr>
                      <m:num>
                        <m:r>
                          <a:rPr lang="vi-VN" sz="3600" b="1" i="1" smtClean="0">
                            <a:solidFill>
                              <a:srgbClr val="009999"/>
                            </a:solidFill>
                            <a:latin typeface="Cambria Math" panose="02040503050406030204" pitchFamily="18" charset="0"/>
                          </a:rPr>
                          <m:t>𝟏𝟐𝟓</m:t>
                        </m:r>
                      </m:num>
                      <m:den>
                        <m:r>
                          <a:rPr lang="vi-VN" sz="3600" b="1" i="0" smtClean="0">
                            <a:solidFill>
                              <a:srgbClr val="009999"/>
                            </a:solidFill>
                            <a:latin typeface="Cambria Math" panose="02040503050406030204" pitchFamily="18" charset="0"/>
                          </a:rPr>
                          <m:t>𝟏𝟎𝟎𝟎</m:t>
                        </m:r>
                      </m:den>
                    </m:f>
                  </m:oMath>
                </a14:m>
                <a:r>
                  <a:rPr lang="vi-VN" sz="3200" b="1" dirty="0">
                    <a:solidFill>
                      <a:srgbClr val="009999"/>
                    </a:solidFill>
                    <a:latin typeface="Cambria" panose="02040503050406030204" pitchFamily="18" charset="0"/>
                    <a:ea typeface="Cambria" panose="02040503050406030204" pitchFamily="18" charset="0"/>
                  </a:rPr>
                  <a:t> km    </a:t>
                </a:r>
                <a:endParaRPr lang="en-US" sz="3200" b="1" dirty="0">
                  <a:solidFill>
                    <a:srgbClr val="009999"/>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2E48D5FB-1FF7-40DD-ACA2-00AF1750720E}"/>
                  </a:ext>
                </a:extLst>
              </p:cNvPr>
              <p:cNvSpPr txBox="1">
                <a:spLocks noRot="1" noChangeAspect="1" noMove="1" noResize="1" noEditPoints="1" noAdjustHandles="1" noChangeArrowheads="1" noChangeShapeType="1" noTextEdit="1"/>
              </p:cNvSpPr>
              <p:nvPr/>
            </p:nvSpPr>
            <p:spPr>
              <a:xfrm>
                <a:off x="2477731" y="2937733"/>
                <a:ext cx="2045109" cy="900824"/>
              </a:xfrm>
              <a:prstGeom prst="rect">
                <a:avLst/>
              </a:prstGeom>
              <a:blipFill>
                <a:blip r:embed="rId2"/>
                <a:stretch>
                  <a:fillRect l="-7440" r="-22917" b="-5405"/>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B3839769-58E3-C3D7-3960-C6EF2717E55F}"/>
              </a:ext>
            </a:extLst>
          </p:cNvPr>
          <p:cNvGrpSpPr/>
          <p:nvPr/>
        </p:nvGrpSpPr>
        <p:grpSpPr>
          <a:xfrm>
            <a:off x="477161" y="4336747"/>
            <a:ext cx="11277565" cy="1000087"/>
            <a:chOff x="2056365" y="360323"/>
            <a:chExt cx="4806552" cy="1000087"/>
          </a:xfrm>
        </p:grpSpPr>
        <p:sp>
          <p:nvSpPr>
            <p:cNvPr id="17" name="Hình chữ nhật 2">
              <a:extLst>
                <a:ext uri="{FF2B5EF4-FFF2-40B4-BE49-F238E27FC236}">
                  <a16:creationId xmlns:a16="http://schemas.microsoft.com/office/drawing/2014/main" id="{B766484A-59A3-C6AD-E476-BF0315119452}"/>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A1AA4859-4C25-67BE-E836-5E9EFF6C1BB3}"/>
                </a:ext>
              </a:extLst>
            </p:cNvPr>
            <p:cNvSpPr txBox="1"/>
            <p:nvPr/>
          </p:nvSpPr>
          <p:spPr>
            <a:xfrm>
              <a:off x="2100444" y="537114"/>
              <a:ext cx="4718393" cy="553998"/>
            </a:xfrm>
            <a:prstGeom prst="rect">
              <a:avLst/>
            </a:prstGeom>
            <a:noFill/>
          </p:spPr>
          <p:txBody>
            <a:bodyPr wrap="square" rtlCol="0">
              <a:spAutoFit/>
            </a:bodyPr>
            <a:lstStyle/>
            <a:p>
              <a:pPr algn="ctr"/>
              <a:r>
                <a:rPr lang="en-US" sz="3000" b="1" dirty="0" err="1">
                  <a:effectLst/>
                  <a:latin typeface="Cambria" panose="02040503050406030204" pitchFamily="18" charset="0"/>
                  <a:ea typeface="Cambria" panose="02040503050406030204" pitchFamily="18" charset="0"/>
                </a:rPr>
                <a:t>Chuyển</a:t>
              </a:r>
              <a:r>
                <a:rPr lang="en-US" sz="3000" b="1" dirty="0">
                  <a:effectLst/>
                  <a:latin typeface="Cambria" panose="02040503050406030204" pitchFamily="18" charset="0"/>
                  <a:ea typeface="Cambria" panose="02040503050406030204" pitchFamily="18" charset="0"/>
                </a:rPr>
                <a:t> </a:t>
              </a:r>
              <a:r>
                <a:rPr lang="vi-VN" sz="3000" b="1" dirty="0">
                  <a:effectLst/>
                  <a:latin typeface="Cambria" panose="02040503050406030204" pitchFamily="18" charset="0"/>
                  <a:ea typeface="Cambria" panose="02040503050406030204" pitchFamily="18" charset="0"/>
                </a:rPr>
                <a:t>phân số thập phân </a:t>
              </a:r>
              <a:r>
                <a:rPr lang="en-US" sz="3000" b="1" dirty="0" err="1">
                  <a:effectLst/>
                  <a:latin typeface="Cambria" panose="02040503050406030204" pitchFamily="18" charset="0"/>
                  <a:ea typeface="Cambria" panose="02040503050406030204" pitchFamily="18" charset="0"/>
                </a:rPr>
                <a:t>vừa</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tìm</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được</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về</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dạng</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thập</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a:t>
              </a:r>
              <a:endParaRPr lang="vi-VN" sz="3000" b="1" dirty="0">
                <a:effectLst/>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A245C45B-D23D-9203-41B3-BE1306E7378F}"/>
              </a:ext>
            </a:extLst>
          </p:cNvPr>
          <p:cNvSpPr txBox="1"/>
          <p:nvPr/>
        </p:nvSpPr>
        <p:spPr>
          <a:xfrm>
            <a:off x="4371920" y="3147106"/>
            <a:ext cx="2471332"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0,125 km.    </a:t>
            </a:r>
            <a:endParaRPr lang="en-US" sz="3200" b="1" dirty="0">
              <a:solidFill>
                <a:srgbClr val="009999"/>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BE919F-C614-B672-0B19-FF215F12E2DF}"/>
              </a:ext>
            </a:extLst>
          </p:cNvPr>
          <p:cNvSpPr txBox="1"/>
          <p:nvPr/>
        </p:nvSpPr>
        <p:spPr>
          <a:xfrm>
            <a:off x="6615370" y="3157862"/>
            <a:ext cx="529100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Vậy: 125 m = 0,125 km.    </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9857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9C3214-43CA-283D-A515-418A1DB49911}"/>
              </a:ext>
            </a:extLst>
          </p:cNvPr>
          <p:cNvGrpSpPr/>
          <p:nvPr/>
        </p:nvGrpSpPr>
        <p:grpSpPr>
          <a:xfrm>
            <a:off x="1324897" y="547135"/>
            <a:ext cx="9542206" cy="1151778"/>
            <a:chOff x="2056365" y="360323"/>
            <a:chExt cx="4806552" cy="1000087"/>
          </a:xfrm>
        </p:grpSpPr>
        <p:sp>
          <p:nvSpPr>
            <p:cNvPr id="3" name="Hình chữ nhật 2">
              <a:extLst>
                <a:ext uri="{FF2B5EF4-FFF2-40B4-BE49-F238E27FC236}">
                  <a16:creationId xmlns:a16="http://schemas.microsoft.com/office/drawing/2014/main" id="{8721E579-C64C-347C-69F6-F609F37A4D58}"/>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89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CCA83AA8-7BD1-FA67-34E1-1B8E50B0B1CD}"/>
                </a:ext>
              </a:extLst>
            </p:cNvPr>
            <p:cNvSpPr txBox="1"/>
            <p:nvPr/>
          </p:nvSpPr>
          <p:spPr>
            <a:xfrm>
              <a:off x="2098238" y="406303"/>
              <a:ext cx="4718393" cy="935347"/>
            </a:xfrm>
            <a:prstGeom prst="rect">
              <a:avLst/>
            </a:prstGeom>
            <a:noFill/>
          </p:spPr>
          <p:txBody>
            <a:bodyPr wrap="square" rtlCol="0">
              <a:spAutoFit/>
            </a:bodyPr>
            <a:lstStyle/>
            <a:p>
              <a:pPr algn="ctr">
                <a:spcAft>
                  <a:spcPts val="1000"/>
                </a:spcAft>
              </a:pPr>
              <a:r>
                <a:rPr lang="vi-VN" sz="32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2</a:t>
              </a:r>
              <a:r>
                <a:rPr lang="vi-VN"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Khái</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quát</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đo</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2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5" name="图片 7">
            <a:extLst>
              <a:ext uri="{FF2B5EF4-FFF2-40B4-BE49-F238E27FC236}">
                <a16:creationId xmlns:a16="http://schemas.microsoft.com/office/drawing/2014/main" id="{8DFB6CC6-AA7C-BAA0-81E2-96A974509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3225"/>
            <a:ext cx="3462251" cy="4500927"/>
          </a:xfrm>
          <a:prstGeom prst="rect">
            <a:avLst/>
          </a:prstGeom>
        </p:spPr>
      </p:pic>
      <p:grpSp>
        <p:nvGrpSpPr>
          <p:cNvPr id="6" name="Group 5">
            <a:extLst>
              <a:ext uri="{FF2B5EF4-FFF2-40B4-BE49-F238E27FC236}">
                <a16:creationId xmlns:a16="http://schemas.microsoft.com/office/drawing/2014/main" id="{B7864782-8390-176F-BC36-497F25082913}"/>
              </a:ext>
            </a:extLst>
          </p:cNvPr>
          <p:cNvGrpSpPr/>
          <p:nvPr/>
        </p:nvGrpSpPr>
        <p:grpSpPr>
          <a:xfrm>
            <a:off x="3462251" y="1366138"/>
            <a:ext cx="7733216" cy="5313056"/>
            <a:chOff x="3879664" y="225596"/>
            <a:chExt cx="7733216" cy="5313056"/>
          </a:xfrm>
        </p:grpSpPr>
        <p:pic>
          <p:nvPicPr>
            <p:cNvPr id="7" name="图片 8">
              <a:extLst>
                <a:ext uri="{FF2B5EF4-FFF2-40B4-BE49-F238E27FC236}">
                  <a16:creationId xmlns:a16="http://schemas.microsoft.com/office/drawing/2014/main" id="{73F6956A-14DE-BF81-D9B2-B4460D017D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8" name="TextBox 7">
              <a:extLst>
                <a:ext uri="{FF2B5EF4-FFF2-40B4-BE49-F238E27FC236}">
                  <a16:creationId xmlns:a16="http://schemas.microsoft.com/office/drawing/2014/main" id="{A5FD415A-C04F-D414-061F-068A43119907}"/>
                </a:ext>
              </a:extLst>
            </p:cNvPr>
            <p:cNvSpPr txBox="1"/>
            <p:nvPr/>
          </p:nvSpPr>
          <p:spPr>
            <a:xfrm>
              <a:off x="5652985" y="2042996"/>
              <a:ext cx="4689565" cy="2308324"/>
            </a:xfrm>
            <a:prstGeom prst="rect">
              <a:avLst/>
            </a:prstGeom>
            <a:noFill/>
          </p:spPr>
          <p:txBody>
            <a:bodyPr wrap="square" rtlCol="0">
              <a:spAutoFit/>
            </a:bodyPr>
            <a:lstStyle/>
            <a:p>
              <a:pPr algn="ctr"/>
              <a:r>
                <a:rPr lang="en-US" sz="3600" b="1" dirty="0" err="1">
                  <a:solidFill>
                    <a:schemeClr val="accent5">
                      <a:lumMod val="50000"/>
                    </a:schemeClr>
                  </a:solidFill>
                  <a:effectLst/>
                  <a:latin typeface="Cambria" panose="02040503050406030204" pitchFamily="18" charset="0"/>
                  <a:ea typeface="Cambria" panose="02040503050406030204" pitchFamily="18" charset="0"/>
                </a:rPr>
                <a:t>Muốn</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viết</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số</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đo</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độ</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dài</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khối</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lượng</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dưới</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dạng</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số</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thập</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phân</a:t>
              </a:r>
              <a:r>
                <a:rPr lang="en-US" sz="3600" b="1" dirty="0">
                  <a:solidFill>
                    <a:schemeClr val="accent5">
                      <a:lumMod val="50000"/>
                    </a:schemeClr>
                  </a:solidFill>
                  <a:effectLst/>
                  <a:latin typeface="Cambria" panose="02040503050406030204" pitchFamily="18" charset="0"/>
                  <a:ea typeface="Cambria" panose="02040503050406030204" pitchFamily="18" charset="0"/>
                </a:rPr>
                <a:t>, ta </a:t>
              </a:r>
              <a:r>
                <a:rPr lang="en-US" sz="3600" b="1" dirty="0" err="1">
                  <a:solidFill>
                    <a:schemeClr val="accent5">
                      <a:lumMod val="50000"/>
                    </a:schemeClr>
                  </a:solidFill>
                  <a:effectLst/>
                  <a:latin typeface="Cambria" panose="02040503050406030204" pitchFamily="18" charset="0"/>
                  <a:ea typeface="Cambria" panose="02040503050406030204" pitchFamily="18" charset="0"/>
                </a:rPr>
                <a:t>làm</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như</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thế</a:t>
              </a:r>
              <a:r>
                <a:rPr lang="en-US" sz="3600" b="1" dirty="0">
                  <a:solidFill>
                    <a:schemeClr val="accent5">
                      <a:lumMod val="50000"/>
                    </a:schemeClr>
                  </a:solidFill>
                  <a:effectLst/>
                  <a:latin typeface="Cambria" panose="02040503050406030204" pitchFamily="18" charset="0"/>
                  <a:ea typeface="Cambria" panose="02040503050406030204" pitchFamily="18" charset="0"/>
                </a:rPr>
                <a:t> </a:t>
              </a:r>
              <a:r>
                <a:rPr lang="en-US" sz="3600" b="1" dirty="0" err="1">
                  <a:solidFill>
                    <a:schemeClr val="accent5">
                      <a:lumMod val="50000"/>
                    </a:schemeClr>
                  </a:solidFill>
                  <a:effectLst/>
                  <a:latin typeface="Cambria" panose="02040503050406030204" pitchFamily="18" charset="0"/>
                  <a:ea typeface="Cambria" panose="02040503050406030204" pitchFamily="18" charset="0"/>
                </a:rPr>
                <a:t>nào</a:t>
              </a:r>
              <a:r>
                <a:rPr lang="en-US" sz="3600" b="1" dirty="0">
                  <a:solidFill>
                    <a:schemeClr val="accent5">
                      <a:lumMod val="50000"/>
                    </a:schemeClr>
                  </a:solidFill>
                  <a:effectLst/>
                  <a:latin typeface="Cambria" panose="02040503050406030204" pitchFamily="18" charset="0"/>
                  <a:ea typeface="Cambria" panose="02040503050406030204" pitchFamily="18" charset="0"/>
                </a:rPr>
                <a:t>?</a:t>
              </a:r>
              <a:endParaRPr lang="en-US" sz="7200" b="1" dirty="0">
                <a:solidFill>
                  <a:schemeClr val="accent5">
                    <a:lumMod val="50000"/>
                  </a:schemeClr>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FB38C4D-D9D3-20A3-0383-32E60415CC57}"/>
              </a:ext>
            </a:extLst>
          </p:cNvPr>
          <p:cNvGrpSpPr/>
          <p:nvPr/>
        </p:nvGrpSpPr>
        <p:grpSpPr>
          <a:xfrm>
            <a:off x="3628104" y="2108361"/>
            <a:ext cx="7656870" cy="3828610"/>
            <a:chOff x="2056365" y="360323"/>
            <a:chExt cx="4806552" cy="1000087"/>
          </a:xfrm>
        </p:grpSpPr>
        <p:sp>
          <p:nvSpPr>
            <p:cNvPr id="11" name="Hình chữ nhật 2">
              <a:extLst>
                <a:ext uri="{FF2B5EF4-FFF2-40B4-BE49-F238E27FC236}">
                  <a16:creationId xmlns:a16="http://schemas.microsoft.com/office/drawing/2014/main" id="{81CEDB9A-5D36-CA27-828C-A0AAAAE459C5}"/>
                </a:ext>
              </a:extLst>
            </p:cNvPr>
            <p:cNvSpPr/>
            <p:nvPr/>
          </p:nvSpPr>
          <p:spPr>
            <a:xfrm>
              <a:off x="2056365" y="360323"/>
              <a:ext cx="4806552" cy="1000087"/>
            </a:xfrm>
            <a:custGeom>
              <a:avLst/>
              <a:gdLst>
                <a:gd name="connsiteX0" fmla="*/ 0 w 7656870"/>
                <a:gd name="connsiteY0" fmla="*/ 0 h 3828610"/>
                <a:gd name="connsiteX1" fmla="*/ 619510 w 7656870"/>
                <a:gd name="connsiteY1" fmla="*/ 0 h 3828610"/>
                <a:gd name="connsiteX2" fmla="*/ 1392158 w 7656870"/>
                <a:gd name="connsiteY2" fmla="*/ 0 h 3828610"/>
                <a:gd name="connsiteX3" fmla="*/ 1935100 w 7656870"/>
                <a:gd name="connsiteY3" fmla="*/ 0 h 3828610"/>
                <a:gd name="connsiteX4" fmla="*/ 2631179 w 7656870"/>
                <a:gd name="connsiteY4" fmla="*/ 0 h 3828610"/>
                <a:gd name="connsiteX5" fmla="*/ 3403827 w 7656870"/>
                <a:gd name="connsiteY5" fmla="*/ 0 h 3828610"/>
                <a:gd name="connsiteX6" fmla="*/ 3870200 w 7656870"/>
                <a:gd name="connsiteY6" fmla="*/ 0 h 3828610"/>
                <a:gd name="connsiteX7" fmla="*/ 4336573 w 7656870"/>
                <a:gd name="connsiteY7" fmla="*/ 0 h 3828610"/>
                <a:gd name="connsiteX8" fmla="*/ 5185789 w 7656870"/>
                <a:gd name="connsiteY8" fmla="*/ 0 h 3828610"/>
                <a:gd name="connsiteX9" fmla="*/ 5881868 w 7656870"/>
                <a:gd name="connsiteY9" fmla="*/ 0 h 3828610"/>
                <a:gd name="connsiteX10" fmla="*/ 6348241 w 7656870"/>
                <a:gd name="connsiteY10" fmla="*/ 0 h 3828610"/>
                <a:gd name="connsiteX11" fmla="*/ 7044320 w 7656870"/>
                <a:gd name="connsiteY11" fmla="*/ 0 h 3828610"/>
                <a:gd name="connsiteX12" fmla="*/ 7656870 w 7656870"/>
                <a:gd name="connsiteY12" fmla="*/ 0 h 3828610"/>
                <a:gd name="connsiteX13" fmla="*/ 7656870 w 7656870"/>
                <a:gd name="connsiteY13" fmla="*/ 599816 h 3828610"/>
                <a:gd name="connsiteX14" fmla="*/ 7656870 w 7656870"/>
                <a:gd name="connsiteY14" fmla="*/ 1237917 h 3828610"/>
                <a:gd name="connsiteX15" fmla="*/ 7656870 w 7656870"/>
                <a:gd name="connsiteY15" fmla="*/ 1761161 h 3828610"/>
                <a:gd name="connsiteX16" fmla="*/ 7656870 w 7656870"/>
                <a:gd name="connsiteY16" fmla="*/ 2475834 h 3828610"/>
                <a:gd name="connsiteX17" fmla="*/ 7656870 w 7656870"/>
                <a:gd name="connsiteY17" fmla="*/ 3113936 h 3828610"/>
                <a:gd name="connsiteX18" fmla="*/ 7656870 w 7656870"/>
                <a:gd name="connsiteY18" fmla="*/ 3828610 h 3828610"/>
                <a:gd name="connsiteX19" fmla="*/ 7037360 w 7656870"/>
                <a:gd name="connsiteY19" fmla="*/ 3828610 h 3828610"/>
                <a:gd name="connsiteX20" fmla="*/ 6494418 w 7656870"/>
                <a:gd name="connsiteY20" fmla="*/ 3828610 h 3828610"/>
                <a:gd name="connsiteX21" fmla="*/ 5645201 w 7656870"/>
                <a:gd name="connsiteY21" fmla="*/ 3828610 h 3828610"/>
                <a:gd name="connsiteX22" fmla="*/ 4949122 w 7656870"/>
                <a:gd name="connsiteY22" fmla="*/ 3828610 h 3828610"/>
                <a:gd name="connsiteX23" fmla="*/ 4482749 w 7656870"/>
                <a:gd name="connsiteY23" fmla="*/ 3828610 h 3828610"/>
                <a:gd name="connsiteX24" fmla="*/ 3786670 w 7656870"/>
                <a:gd name="connsiteY24" fmla="*/ 3828610 h 3828610"/>
                <a:gd name="connsiteX25" fmla="*/ 3167160 w 7656870"/>
                <a:gd name="connsiteY25" fmla="*/ 3828610 h 3828610"/>
                <a:gd name="connsiteX26" fmla="*/ 2547649 w 7656870"/>
                <a:gd name="connsiteY26" fmla="*/ 3828610 h 3828610"/>
                <a:gd name="connsiteX27" fmla="*/ 1928139 w 7656870"/>
                <a:gd name="connsiteY27" fmla="*/ 3828610 h 3828610"/>
                <a:gd name="connsiteX28" fmla="*/ 1308629 w 7656870"/>
                <a:gd name="connsiteY28" fmla="*/ 3828610 h 3828610"/>
                <a:gd name="connsiteX29" fmla="*/ 0 w 7656870"/>
                <a:gd name="connsiteY29" fmla="*/ 3828610 h 3828610"/>
                <a:gd name="connsiteX30" fmla="*/ 0 w 7656870"/>
                <a:gd name="connsiteY30" fmla="*/ 3190508 h 3828610"/>
                <a:gd name="connsiteX31" fmla="*/ 0 w 7656870"/>
                <a:gd name="connsiteY31" fmla="*/ 2667265 h 3828610"/>
                <a:gd name="connsiteX32" fmla="*/ 0 w 7656870"/>
                <a:gd name="connsiteY32" fmla="*/ 2067449 h 3828610"/>
                <a:gd name="connsiteX33" fmla="*/ 0 w 7656870"/>
                <a:gd name="connsiteY33" fmla="*/ 1391062 h 3828610"/>
                <a:gd name="connsiteX34" fmla="*/ 0 w 7656870"/>
                <a:gd name="connsiteY34" fmla="*/ 676388 h 3828610"/>
                <a:gd name="connsiteX35" fmla="*/ 0 w 7656870"/>
                <a:gd name="connsiteY35" fmla="*/ 0 h 38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56870" h="3828610" fill="none" extrusionOk="0">
                  <a:moveTo>
                    <a:pt x="0" y="0"/>
                  </a:moveTo>
                  <a:cubicBezTo>
                    <a:pt x="275724" y="-19269"/>
                    <a:pt x="399698" y="-10592"/>
                    <a:pt x="619510" y="0"/>
                  </a:cubicBezTo>
                  <a:cubicBezTo>
                    <a:pt x="839322" y="10592"/>
                    <a:pt x="1020814" y="-37905"/>
                    <a:pt x="1392158" y="0"/>
                  </a:cubicBezTo>
                  <a:cubicBezTo>
                    <a:pt x="1763502" y="37905"/>
                    <a:pt x="1717496" y="13375"/>
                    <a:pt x="1935100" y="0"/>
                  </a:cubicBezTo>
                  <a:cubicBezTo>
                    <a:pt x="2152704" y="-13375"/>
                    <a:pt x="2390706" y="-22241"/>
                    <a:pt x="2631179" y="0"/>
                  </a:cubicBezTo>
                  <a:cubicBezTo>
                    <a:pt x="2871652" y="22241"/>
                    <a:pt x="3049326" y="24784"/>
                    <a:pt x="3403827" y="0"/>
                  </a:cubicBezTo>
                  <a:cubicBezTo>
                    <a:pt x="3758328" y="-24784"/>
                    <a:pt x="3681302" y="-11846"/>
                    <a:pt x="3870200" y="0"/>
                  </a:cubicBezTo>
                  <a:cubicBezTo>
                    <a:pt x="4059098" y="11846"/>
                    <a:pt x="4130971" y="11010"/>
                    <a:pt x="4336573" y="0"/>
                  </a:cubicBezTo>
                  <a:cubicBezTo>
                    <a:pt x="4542175" y="-11010"/>
                    <a:pt x="4852273" y="-34994"/>
                    <a:pt x="5185789" y="0"/>
                  </a:cubicBezTo>
                  <a:cubicBezTo>
                    <a:pt x="5519305" y="34994"/>
                    <a:pt x="5702889" y="20971"/>
                    <a:pt x="5881868" y="0"/>
                  </a:cubicBezTo>
                  <a:cubicBezTo>
                    <a:pt x="6060847" y="-20971"/>
                    <a:pt x="6229075" y="1141"/>
                    <a:pt x="6348241" y="0"/>
                  </a:cubicBezTo>
                  <a:cubicBezTo>
                    <a:pt x="6467407" y="-1141"/>
                    <a:pt x="6701240" y="-26582"/>
                    <a:pt x="7044320" y="0"/>
                  </a:cubicBezTo>
                  <a:cubicBezTo>
                    <a:pt x="7387400" y="26582"/>
                    <a:pt x="7360530" y="-21076"/>
                    <a:pt x="7656870" y="0"/>
                  </a:cubicBezTo>
                  <a:cubicBezTo>
                    <a:pt x="7652148" y="131728"/>
                    <a:pt x="7628937" y="443969"/>
                    <a:pt x="7656870" y="599816"/>
                  </a:cubicBezTo>
                  <a:cubicBezTo>
                    <a:pt x="7684803" y="755663"/>
                    <a:pt x="7650483" y="1051732"/>
                    <a:pt x="7656870" y="1237917"/>
                  </a:cubicBezTo>
                  <a:cubicBezTo>
                    <a:pt x="7663257" y="1424102"/>
                    <a:pt x="7669238" y="1617431"/>
                    <a:pt x="7656870" y="1761161"/>
                  </a:cubicBezTo>
                  <a:cubicBezTo>
                    <a:pt x="7644502" y="1904891"/>
                    <a:pt x="7684829" y="2172605"/>
                    <a:pt x="7656870" y="2475834"/>
                  </a:cubicBezTo>
                  <a:cubicBezTo>
                    <a:pt x="7628911" y="2779063"/>
                    <a:pt x="7652511" y="2948411"/>
                    <a:pt x="7656870" y="3113936"/>
                  </a:cubicBezTo>
                  <a:cubicBezTo>
                    <a:pt x="7661229" y="3279461"/>
                    <a:pt x="7680800" y="3530030"/>
                    <a:pt x="7656870" y="3828610"/>
                  </a:cubicBezTo>
                  <a:cubicBezTo>
                    <a:pt x="7385901" y="3852948"/>
                    <a:pt x="7214562" y="3831143"/>
                    <a:pt x="7037360" y="3828610"/>
                  </a:cubicBezTo>
                  <a:cubicBezTo>
                    <a:pt x="6860158" y="3826078"/>
                    <a:pt x="6648549" y="3801726"/>
                    <a:pt x="6494418" y="3828610"/>
                  </a:cubicBezTo>
                  <a:cubicBezTo>
                    <a:pt x="6340287" y="3855494"/>
                    <a:pt x="5856201" y="3825240"/>
                    <a:pt x="5645201" y="3828610"/>
                  </a:cubicBezTo>
                  <a:cubicBezTo>
                    <a:pt x="5434201" y="3831980"/>
                    <a:pt x="5263231" y="3799992"/>
                    <a:pt x="4949122" y="3828610"/>
                  </a:cubicBezTo>
                  <a:cubicBezTo>
                    <a:pt x="4635013" y="3857228"/>
                    <a:pt x="4652799" y="3836334"/>
                    <a:pt x="4482749" y="3828610"/>
                  </a:cubicBezTo>
                  <a:cubicBezTo>
                    <a:pt x="4312699" y="3820886"/>
                    <a:pt x="4085306" y="3860736"/>
                    <a:pt x="3786670" y="3828610"/>
                  </a:cubicBezTo>
                  <a:cubicBezTo>
                    <a:pt x="3488034" y="3796484"/>
                    <a:pt x="3292609" y="3803625"/>
                    <a:pt x="3167160" y="3828610"/>
                  </a:cubicBezTo>
                  <a:cubicBezTo>
                    <a:pt x="3041711" y="3853596"/>
                    <a:pt x="2848496" y="3840858"/>
                    <a:pt x="2547649" y="3828610"/>
                  </a:cubicBezTo>
                  <a:cubicBezTo>
                    <a:pt x="2246802" y="3816362"/>
                    <a:pt x="2067688" y="3822478"/>
                    <a:pt x="1928139" y="3828610"/>
                  </a:cubicBezTo>
                  <a:cubicBezTo>
                    <a:pt x="1788590" y="3834743"/>
                    <a:pt x="1593604" y="3810796"/>
                    <a:pt x="1308629" y="3828610"/>
                  </a:cubicBezTo>
                  <a:cubicBezTo>
                    <a:pt x="1023654" y="3846425"/>
                    <a:pt x="595132" y="3881266"/>
                    <a:pt x="0" y="3828610"/>
                  </a:cubicBezTo>
                  <a:cubicBezTo>
                    <a:pt x="-21949" y="3575273"/>
                    <a:pt x="-26992" y="3331000"/>
                    <a:pt x="0" y="3190508"/>
                  </a:cubicBezTo>
                  <a:cubicBezTo>
                    <a:pt x="26992" y="3050016"/>
                    <a:pt x="12413" y="2914607"/>
                    <a:pt x="0" y="2667265"/>
                  </a:cubicBezTo>
                  <a:cubicBezTo>
                    <a:pt x="-12413" y="2419923"/>
                    <a:pt x="-20811" y="2364642"/>
                    <a:pt x="0" y="2067449"/>
                  </a:cubicBezTo>
                  <a:cubicBezTo>
                    <a:pt x="20811" y="1770256"/>
                    <a:pt x="20246" y="1561281"/>
                    <a:pt x="0" y="1391062"/>
                  </a:cubicBezTo>
                  <a:cubicBezTo>
                    <a:pt x="-20246" y="1220843"/>
                    <a:pt x="33605" y="994376"/>
                    <a:pt x="0" y="676388"/>
                  </a:cubicBezTo>
                  <a:cubicBezTo>
                    <a:pt x="-33605" y="358400"/>
                    <a:pt x="-13869" y="193599"/>
                    <a:pt x="0" y="0"/>
                  </a:cubicBezTo>
                  <a:close/>
                </a:path>
                <a:path w="7656870" h="3828610" stroke="0" extrusionOk="0">
                  <a:moveTo>
                    <a:pt x="0" y="0"/>
                  </a:moveTo>
                  <a:cubicBezTo>
                    <a:pt x="234645" y="5891"/>
                    <a:pt x="424989" y="-24117"/>
                    <a:pt x="619510" y="0"/>
                  </a:cubicBezTo>
                  <a:cubicBezTo>
                    <a:pt x="814031" y="24117"/>
                    <a:pt x="928826" y="-21707"/>
                    <a:pt x="1085883" y="0"/>
                  </a:cubicBezTo>
                  <a:cubicBezTo>
                    <a:pt x="1242940" y="21707"/>
                    <a:pt x="1591163" y="3159"/>
                    <a:pt x="1935100" y="0"/>
                  </a:cubicBezTo>
                  <a:cubicBezTo>
                    <a:pt x="2279037" y="-3159"/>
                    <a:pt x="2391560" y="3266"/>
                    <a:pt x="2554610" y="0"/>
                  </a:cubicBezTo>
                  <a:cubicBezTo>
                    <a:pt x="2717660" y="-3266"/>
                    <a:pt x="2972507" y="-20089"/>
                    <a:pt x="3174121" y="0"/>
                  </a:cubicBezTo>
                  <a:cubicBezTo>
                    <a:pt x="3375735" y="20089"/>
                    <a:pt x="3757246" y="10413"/>
                    <a:pt x="4023337" y="0"/>
                  </a:cubicBezTo>
                  <a:cubicBezTo>
                    <a:pt x="4289428" y="-10413"/>
                    <a:pt x="4444767" y="18346"/>
                    <a:pt x="4566279" y="0"/>
                  </a:cubicBezTo>
                  <a:cubicBezTo>
                    <a:pt x="4687791" y="-18346"/>
                    <a:pt x="5096931" y="40109"/>
                    <a:pt x="5415495" y="0"/>
                  </a:cubicBezTo>
                  <a:cubicBezTo>
                    <a:pt x="5734059" y="-40109"/>
                    <a:pt x="6028274" y="-40129"/>
                    <a:pt x="6264712" y="0"/>
                  </a:cubicBezTo>
                  <a:cubicBezTo>
                    <a:pt x="6501150" y="40129"/>
                    <a:pt x="6758177" y="26743"/>
                    <a:pt x="6960791" y="0"/>
                  </a:cubicBezTo>
                  <a:cubicBezTo>
                    <a:pt x="7163405" y="-26743"/>
                    <a:pt x="7341648" y="-14979"/>
                    <a:pt x="7656870" y="0"/>
                  </a:cubicBezTo>
                  <a:cubicBezTo>
                    <a:pt x="7653002" y="155523"/>
                    <a:pt x="7647194" y="446692"/>
                    <a:pt x="7656870" y="599816"/>
                  </a:cubicBezTo>
                  <a:cubicBezTo>
                    <a:pt x="7666546" y="752940"/>
                    <a:pt x="7660090" y="982891"/>
                    <a:pt x="7656870" y="1123059"/>
                  </a:cubicBezTo>
                  <a:cubicBezTo>
                    <a:pt x="7653650" y="1263227"/>
                    <a:pt x="7627977" y="1619172"/>
                    <a:pt x="7656870" y="1761161"/>
                  </a:cubicBezTo>
                  <a:cubicBezTo>
                    <a:pt x="7685763" y="1903150"/>
                    <a:pt x="7646848" y="2210356"/>
                    <a:pt x="7656870" y="2399262"/>
                  </a:cubicBezTo>
                  <a:cubicBezTo>
                    <a:pt x="7666892" y="2588168"/>
                    <a:pt x="7682021" y="2832703"/>
                    <a:pt x="7656870" y="3037364"/>
                  </a:cubicBezTo>
                  <a:cubicBezTo>
                    <a:pt x="7631719" y="3242025"/>
                    <a:pt x="7671762" y="3642072"/>
                    <a:pt x="7656870" y="3828610"/>
                  </a:cubicBezTo>
                  <a:cubicBezTo>
                    <a:pt x="7498554" y="3812295"/>
                    <a:pt x="7192672" y="3826032"/>
                    <a:pt x="6884222" y="3828610"/>
                  </a:cubicBezTo>
                  <a:cubicBezTo>
                    <a:pt x="6575772" y="3831188"/>
                    <a:pt x="6624860" y="3806379"/>
                    <a:pt x="6417849" y="3828610"/>
                  </a:cubicBezTo>
                  <a:cubicBezTo>
                    <a:pt x="6210838" y="3850841"/>
                    <a:pt x="5985765" y="3821772"/>
                    <a:pt x="5874908" y="3828610"/>
                  </a:cubicBezTo>
                  <a:cubicBezTo>
                    <a:pt x="5764051" y="3835448"/>
                    <a:pt x="5436570" y="3790262"/>
                    <a:pt x="5025691" y="3828610"/>
                  </a:cubicBezTo>
                  <a:cubicBezTo>
                    <a:pt x="4614812" y="3866958"/>
                    <a:pt x="4653041" y="3800191"/>
                    <a:pt x="4329612" y="3828610"/>
                  </a:cubicBezTo>
                  <a:cubicBezTo>
                    <a:pt x="4006183" y="3857029"/>
                    <a:pt x="3993392" y="3835423"/>
                    <a:pt x="3786670" y="3828610"/>
                  </a:cubicBezTo>
                  <a:cubicBezTo>
                    <a:pt x="3579948" y="3821797"/>
                    <a:pt x="3401073" y="3818496"/>
                    <a:pt x="3090591" y="3828610"/>
                  </a:cubicBezTo>
                  <a:cubicBezTo>
                    <a:pt x="2780109" y="3838724"/>
                    <a:pt x="2744200" y="3833105"/>
                    <a:pt x="2624218" y="3828610"/>
                  </a:cubicBezTo>
                  <a:cubicBezTo>
                    <a:pt x="2504236" y="3824115"/>
                    <a:pt x="2290795" y="3846589"/>
                    <a:pt x="2157845" y="3828610"/>
                  </a:cubicBezTo>
                  <a:cubicBezTo>
                    <a:pt x="2024895" y="3810631"/>
                    <a:pt x="1806912" y="3859373"/>
                    <a:pt x="1461766" y="3828610"/>
                  </a:cubicBezTo>
                  <a:cubicBezTo>
                    <a:pt x="1116620" y="3797847"/>
                    <a:pt x="1097753" y="3823974"/>
                    <a:pt x="918824" y="3828610"/>
                  </a:cubicBezTo>
                  <a:cubicBezTo>
                    <a:pt x="739895" y="3833246"/>
                    <a:pt x="329613" y="3784524"/>
                    <a:pt x="0" y="3828610"/>
                  </a:cubicBezTo>
                  <a:cubicBezTo>
                    <a:pt x="-15887" y="3640049"/>
                    <a:pt x="13916" y="3414794"/>
                    <a:pt x="0" y="3267081"/>
                  </a:cubicBezTo>
                  <a:cubicBezTo>
                    <a:pt x="-13916" y="3119368"/>
                    <a:pt x="-19927" y="2991786"/>
                    <a:pt x="0" y="2743837"/>
                  </a:cubicBezTo>
                  <a:cubicBezTo>
                    <a:pt x="19927" y="2495888"/>
                    <a:pt x="-26134" y="2391601"/>
                    <a:pt x="0" y="2067449"/>
                  </a:cubicBezTo>
                  <a:cubicBezTo>
                    <a:pt x="26134" y="1743297"/>
                    <a:pt x="11164" y="1629983"/>
                    <a:pt x="0" y="1505920"/>
                  </a:cubicBezTo>
                  <a:cubicBezTo>
                    <a:pt x="-11164" y="1381857"/>
                    <a:pt x="-1291" y="1163563"/>
                    <a:pt x="0" y="829532"/>
                  </a:cubicBezTo>
                  <a:cubicBezTo>
                    <a:pt x="1291" y="495501"/>
                    <a:pt x="-17748" y="366411"/>
                    <a:pt x="0" y="0"/>
                  </a:cubicBezTo>
                  <a:close/>
                </a:path>
              </a:pathLst>
            </a:custGeom>
            <a:solidFill>
              <a:schemeClr val="accent3">
                <a:lumMod val="20000"/>
                <a:lumOff val="80000"/>
                <a:alpha val="89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CF1D4F98-4EBB-5900-7B06-B21BC9504035}"/>
                </a:ext>
              </a:extLst>
            </p:cNvPr>
            <p:cNvSpPr txBox="1"/>
            <p:nvPr/>
          </p:nvSpPr>
          <p:spPr>
            <a:xfrm>
              <a:off x="2098238" y="406303"/>
              <a:ext cx="4718393" cy="886780"/>
            </a:xfrm>
            <a:prstGeom prst="rect">
              <a:avLst/>
            </a:prstGeom>
            <a:noFill/>
          </p:spPr>
          <p:txBody>
            <a:bodyPr wrap="square" rtlCol="0">
              <a:spAutoFit/>
            </a:bodyPr>
            <a:lstStyle/>
            <a:p>
              <a:pPr marL="0" marR="0" algn="just">
                <a:lnSpc>
                  <a:spcPct val="13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hỗn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3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Chuyển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hỗn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92998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child with a backpack&#10;&#10;Description automatically generated">
            <a:extLst>
              <a:ext uri="{FF2B5EF4-FFF2-40B4-BE49-F238E27FC236}">
                <a16:creationId xmlns:a16="http://schemas.microsoft.com/office/drawing/2014/main" id="{9F015584-DB90-B11D-5F93-FA96DFF02E3D}"/>
              </a:ext>
            </a:extLst>
          </p:cNvPr>
          <p:cNvPicPr>
            <a:picLocks noChangeAspect="1"/>
          </p:cNvPicPr>
          <p:nvPr/>
        </p:nvPicPr>
        <p:blipFill rotWithShape="1">
          <a:blip r:embed="rId2">
            <a:extLst>
              <a:ext uri="{28A0092B-C50C-407E-A947-70E740481C1C}">
                <a14:useLocalDpi xmlns:a14="http://schemas.microsoft.com/office/drawing/2010/main" val="0"/>
              </a:ext>
            </a:extLst>
          </a:blip>
          <a:srcRect l="49274"/>
          <a:stretch/>
        </p:blipFill>
        <p:spPr>
          <a:xfrm flipH="1">
            <a:off x="-378822" y="2501525"/>
            <a:ext cx="3971108" cy="4474039"/>
          </a:xfrm>
          <a:prstGeom prst="rect">
            <a:avLst/>
          </a:prstGeom>
        </p:spPr>
      </p:pic>
      <p:grpSp>
        <p:nvGrpSpPr>
          <p:cNvPr id="19" name="Group 18">
            <a:extLst>
              <a:ext uri="{FF2B5EF4-FFF2-40B4-BE49-F238E27FC236}">
                <a16:creationId xmlns:a16="http://schemas.microsoft.com/office/drawing/2014/main" id="{4FE5E4EE-6C72-58DB-640E-71F004F1BA52}"/>
              </a:ext>
            </a:extLst>
          </p:cNvPr>
          <p:cNvGrpSpPr/>
          <p:nvPr/>
        </p:nvGrpSpPr>
        <p:grpSpPr>
          <a:xfrm rot="385053">
            <a:off x="4310743" y="372291"/>
            <a:ext cx="7480663" cy="6113418"/>
            <a:chOff x="4310743" y="372291"/>
            <a:chExt cx="7480663" cy="6113418"/>
          </a:xfrm>
        </p:grpSpPr>
        <p:sp>
          <p:nvSpPr>
            <p:cNvPr id="17" name="Teardrop 16">
              <a:extLst>
                <a:ext uri="{FF2B5EF4-FFF2-40B4-BE49-F238E27FC236}">
                  <a16:creationId xmlns:a16="http://schemas.microsoft.com/office/drawing/2014/main" id="{216DA656-7BC3-2801-3DFB-DF7D7CF5CEBD}"/>
                </a:ext>
              </a:extLst>
            </p:cNvPr>
            <p:cNvSpPr/>
            <p:nvPr/>
          </p:nvSpPr>
          <p:spPr>
            <a:xfrm flipH="1" flipV="1">
              <a:off x="4310743" y="372291"/>
              <a:ext cx="7367451" cy="6113418"/>
            </a:xfrm>
            <a:custGeom>
              <a:avLst/>
              <a:gdLst>
                <a:gd name="connsiteX0" fmla="*/ 0 w 7367451"/>
                <a:gd name="connsiteY0" fmla="*/ 3056709 h 6113418"/>
                <a:gd name="connsiteX1" fmla="*/ 3683726 w 7367451"/>
                <a:gd name="connsiteY1" fmla="*/ 0 h 6113418"/>
                <a:gd name="connsiteX2" fmla="*/ 4209972 w 7367451"/>
                <a:gd name="connsiteY2" fmla="*/ 0 h 6113418"/>
                <a:gd name="connsiteX3" fmla="*/ 4662544 w 7367451"/>
                <a:gd name="connsiteY3" fmla="*/ 0 h 6113418"/>
                <a:gd name="connsiteX4" fmla="*/ 5115116 w 7367451"/>
                <a:gd name="connsiteY4" fmla="*/ 0 h 6113418"/>
                <a:gd name="connsiteX5" fmla="*/ 5530851 w 7367451"/>
                <a:gd name="connsiteY5" fmla="*/ 0 h 6113418"/>
                <a:gd name="connsiteX6" fmla="*/ 6020260 w 7367451"/>
                <a:gd name="connsiteY6" fmla="*/ 0 h 6113418"/>
                <a:gd name="connsiteX7" fmla="*/ 6546507 w 7367451"/>
                <a:gd name="connsiteY7" fmla="*/ 0 h 6113418"/>
                <a:gd name="connsiteX8" fmla="*/ 7367451 w 7367451"/>
                <a:gd name="connsiteY8" fmla="*/ 0 h 6113418"/>
                <a:gd name="connsiteX9" fmla="*/ 7367451 w 7367451"/>
                <a:gd name="connsiteY9" fmla="*/ 509452 h 6113418"/>
                <a:gd name="connsiteX10" fmla="*/ 7367451 w 7367451"/>
                <a:gd name="connsiteY10" fmla="*/ 927202 h 6113418"/>
                <a:gd name="connsiteX11" fmla="*/ 7367451 w 7367451"/>
                <a:gd name="connsiteY11" fmla="*/ 1375519 h 6113418"/>
                <a:gd name="connsiteX12" fmla="*/ 7367451 w 7367451"/>
                <a:gd name="connsiteY12" fmla="*/ 1793269 h 6113418"/>
                <a:gd name="connsiteX13" fmla="*/ 7367451 w 7367451"/>
                <a:gd name="connsiteY13" fmla="*/ 2363855 h 6113418"/>
                <a:gd name="connsiteX14" fmla="*/ 7367451 w 7367451"/>
                <a:gd name="connsiteY14" fmla="*/ 3056709 h 6113418"/>
                <a:gd name="connsiteX15" fmla="*/ 3683725 w 7367451"/>
                <a:gd name="connsiteY15" fmla="*/ 6113418 h 6113418"/>
                <a:gd name="connsiteX16" fmla="*/ -1 w 7367451"/>
                <a:gd name="connsiteY16" fmla="*/ 3056709 h 6113418"/>
                <a:gd name="connsiteX17" fmla="*/ 0 w 7367451"/>
                <a:gd name="connsiteY17"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7451" h="6113418" fill="none" extrusionOk="0">
                  <a:moveTo>
                    <a:pt x="0" y="3056709"/>
                  </a:moveTo>
                  <a:cubicBezTo>
                    <a:pt x="142204" y="1868569"/>
                    <a:pt x="1572410" y="269359"/>
                    <a:pt x="3683726" y="0"/>
                  </a:cubicBezTo>
                  <a:cubicBezTo>
                    <a:pt x="3915446" y="-42164"/>
                    <a:pt x="4059280" y="28948"/>
                    <a:pt x="4209972" y="0"/>
                  </a:cubicBezTo>
                  <a:cubicBezTo>
                    <a:pt x="4360664" y="-28948"/>
                    <a:pt x="4467644" y="19021"/>
                    <a:pt x="4662544" y="0"/>
                  </a:cubicBezTo>
                  <a:cubicBezTo>
                    <a:pt x="4857444" y="-19021"/>
                    <a:pt x="4968121" y="24330"/>
                    <a:pt x="5115116" y="0"/>
                  </a:cubicBezTo>
                  <a:cubicBezTo>
                    <a:pt x="5262111" y="-24330"/>
                    <a:pt x="5340893" y="17189"/>
                    <a:pt x="5530851" y="0"/>
                  </a:cubicBezTo>
                  <a:cubicBezTo>
                    <a:pt x="5720810" y="-17189"/>
                    <a:pt x="5787967" y="435"/>
                    <a:pt x="6020260" y="0"/>
                  </a:cubicBezTo>
                  <a:cubicBezTo>
                    <a:pt x="6252553" y="-435"/>
                    <a:pt x="6405513" y="12186"/>
                    <a:pt x="6546507" y="0"/>
                  </a:cubicBezTo>
                  <a:cubicBezTo>
                    <a:pt x="6687501" y="-12186"/>
                    <a:pt x="7124302" y="94332"/>
                    <a:pt x="7367451" y="0"/>
                  </a:cubicBezTo>
                  <a:cubicBezTo>
                    <a:pt x="7420696" y="146973"/>
                    <a:pt x="7317753" y="359987"/>
                    <a:pt x="7367451" y="509452"/>
                  </a:cubicBezTo>
                  <a:cubicBezTo>
                    <a:pt x="7417149" y="658917"/>
                    <a:pt x="7322390" y="808231"/>
                    <a:pt x="7367451" y="927202"/>
                  </a:cubicBezTo>
                  <a:cubicBezTo>
                    <a:pt x="7412512" y="1046173"/>
                    <a:pt x="7340243" y="1220181"/>
                    <a:pt x="7367451" y="1375519"/>
                  </a:cubicBezTo>
                  <a:cubicBezTo>
                    <a:pt x="7394659" y="1530857"/>
                    <a:pt x="7356691" y="1671055"/>
                    <a:pt x="7367451" y="1793269"/>
                  </a:cubicBezTo>
                  <a:cubicBezTo>
                    <a:pt x="7378211" y="1915483"/>
                    <a:pt x="7311311" y="2158825"/>
                    <a:pt x="7367451" y="2363855"/>
                  </a:cubicBezTo>
                  <a:cubicBezTo>
                    <a:pt x="7423591" y="2568885"/>
                    <a:pt x="7331529" y="2832131"/>
                    <a:pt x="7367451" y="3056709"/>
                  </a:cubicBezTo>
                  <a:cubicBezTo>
                    <a:pt x="7367665" y="4798224"/>
                    <a:pt x="5790333" y="5598667"/>
                    <a:pt x="3683725" y="6113418"/>
                  </a:cubicBezTo>
                  <a:cubicBezTo>
                    <a:pt x="1538232" y="6070593"/>
                    <a:pt x="148829" y="4487850"/>
                    <a:pt x="-1" y="3056709"/>
                  </a:cubicBezTo>
                  <a:lnTo>
                    <a:pt x="0" y="3056709"/>
                  </a:lnTo>
                  <a:close/>
                </a:path>
                <a:path w="7367451" h="6113418" stroke="0" extrusionOk="0">
                  <a:moveTo>
                    <a:pt x="0" y="3056709"/>
                  </a:moveTo>
                  <a:cubicBezTo>
                    <a:pt x="-142591" y="1719663"/>
                    <a:pt x="2131944" y="286600"/>
                    <a:pt x="3683726" y="0"/>
                  </a:cubicBezTo>
                  <a:cubicBezTo>
                    <a:pt x="3863590" y="-36303"/>
                    <a:pt x="3999815" y="15381"/>
                    <a:pt x="4283647" y="0"/>
                  </a:cubicBezTo>
                  <a:cubicBezTo>
                    <a:pt x="4567479" y="-15381"/>
                    <a:pt x="4703113" y="27993"/>
                    <a:pt x="4883568" y="0"/>
                  </a:cubicBezTo>
                  <a:cubicBezTo>
                    <a:pt x="5064023" y="-27993"/>
                    <a:pt x="5112812" y="24799"/>
                    <a:pt x="5336140" y="0"/>
                  </a:cubicBezTo>
                  <a:cubicBezTo>
                    <a:pt x="5559468" y="-24799"/>
                    <a:pt x="5690734" y="17067"/>
                    <a:pt x="5825549" y="0"/>
                  </a:cubicBezTo>
                  <a:cubicBezTo>
                    <a:pt x="5960364" y="-17067"/>
                    <a:pt x="6225434" y="26579"/>
                    <a:pt x="6425470" y="0"/>
                  </a:cubicBezTo>
                  <a:cubicBezTo>
                    <a:pt x="6625506" y="-26579"/>
                    <a:pt x="6748605" y="31870"/>
                    <a:pt x="6841205" y="0"/>
                  </a:cubicBezTo>
                  <a:cubicBezTo>
                    <a:pt x="6933806" y="-31870"/>
                    <a:pt x="7214806" y="47464"/>
                    <a:pt x="7367451" y="0"/>
                  </a:cubicBezTo>
                  <a:cubicBezTo>
                    <a:pt x="7401791" y="181128"/>
                    <a:pt x="7315343" y="225110"/>
                    <a:pt x="7367451" y="448317"/>
                  </a:cubicBezTo>
                  <a:cubicBezTo>
                    <a:pt x="7419559" y="671524"/>
                    <a:pt x="7352943" y="856962"/>
                    <a:pt x="7367451" y="988336"/>
                  </a:cubicBezTo>
                  <a:cubicBezTo>
                    <a:pt x="7381959" y="1119710"/>
                    <a:pt x="7329363" y="1403022"/>
                    <a:pt x="7367451" y="1528355"/>
                  </a:cubicBezTo>
                  <a:cubicBezTo>
                    <a:pt x="7405539" y="1653688"/>
                    <a:pt x="7340192" y="1807871"/>
                    <a:pt x="7367451" y="2007239"/>
                  </a:cubicBezTo>
                  <a:cubicBezTo>
                    <a:pt x="7394710" y="2206607"/>
                    <a:pt x="7340445" y="2379471"/>
                    <a:pt x="7367451" y="2486123"/>
                  </a:cubicBezTo>
                  <a:cubicBezTo>
                    <a:pt x="7394457" y="2592775"/>
                    <a:pt x="7333677" y="2827618"/>
                    <a:pt x="7367451" y="3056709"/>
                  </a:cubicBezTo>
                  <a:cubicBezTo>
                    <a:pt x="6920190" y="4776843"/>
                    <a:pt x="6154924" y="6342726"/>
                    <a:pt x="3683725" y="6113418"/>
                  </a:cubicBezTo>
                  <a:cubicBezTo>
                    <a:pt x="1315742" y="6422602"/>
                    <a:pt x="-119745" y="4540405"/>
                    <a:pt x="-1" y="3056709"/>
                  </a:cubicBezTo>
                  <a:lnTo>
                    <a:pt x="0" y="3056709"/>
                  </a:lnTo>
                  <a:close/>
                </a:path>
              </a:pathLst>
            </a:custGeom>
            <a:solidFill>
              <a:schemeClr val="bg1">
                <a:alpha val="92000"/>
              </a:schemeClr>
            </a:solid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3AB7FE05-3365-8C30-5CBF-3E2522A3E5AC}"/>
                </a:ext>
              </a:extLst>
            </p:cNvPr>
            <p:cNvSpPr/>
            <p:nvPr/>
          </p:nvSpPr>
          <p:spPr>
            <a:xfrm flipH="1" flipV="1">
              <a:off x="4423955" y="372291"/>
              <a:ext cx="7367451" cy="6113418"/>
            </a:xfrm>
            <a:custGeom>
              <a:avLst/>
              <a:gdLst>
                <a:gd name="connsiteX0" fmla="*/ 0 w 7367451"/>
                <a:gd name="connsiteY0" fmla="*/ 3056709 h 6113418"/>
                <a:gd name="connsiteX1" fmla="*/ 3683726 w 7367451"/>
                <a:gd name="connsiteY1" fmla="*/ 0 h 6113418"/>
                <a:gd name="connsiteX2" fmla="*/ 4371355 w 7367451"/>
                <a:gd name="connsiteY2" fmla="*/ 0 h 6113418"/>
                <a:gd name="connsiteX3" fmla="*/ 5058983 w 7367451"/>
                <a:gd name="connsiteY3" fmla="*/ 0 h 6113418"/>
                <a:gd name="connsiteX4" fmla="*/ 5599263 w 7367451"/>
                <a:gd name="connsiteY4" fmla="*/ 0 h 6113418"/>
                <a:gd name="connsiteX5" fmla="*/ 6176380 w 7367451"/>
                <a:gd name="connsiteY5" fmla="*/ 0 h 6113418"/>
                <a:gd name="connsiteX6" fmla="*/ 7367451 w 7367451"/>
                <a:gd name="connsiteY6" fmla="*/ 0 h 6113418"/>
                <a:gd name="connsiteX7" fmla="*/ 7367451 w 7367451"/>
                <a:gd name="connsiteY7" fmla="*/ 519641 h 6113418"/>
                <a:gd name="connsiteX8" fmla="*/ 7367451 w 7367451"/>
                <a:gd name="connsiteY8" fmla="*/ 1100415 h 6113418"/>
                <a:gd name="connsiteX9" fmla="*/ 7367451 w 7367451"/>
                <a:gd name="connsiteY9" fmla="*/ 1650623 h 6113418"/>
                <a:gd name="connsiteX10" fmla="*/ 7367451 w 7367451"/>
                <a:gd name="connsiteY10" fmla="*/ 2292532 h 6113418"/>
                <a:gd name="connsiteX11" fmla="*/ 7367451 w 7367451"/>
                <a:gd name="connsiteY11" fmla="*/ 3056709 h 6113418"/>
                <a:gd name="connsiteX12" fmla="*/ 3683725 w 7367451"/>
                <a:gd name="connsiteY12" fmla="*/ 6113418 h 6113418"/>
                <a:gd name="connsiteX13" fmla="*/ -1 w 7367451"/>
                <a:gd name="connsiteY13" fmla="*/ 3056709 h 6113418"/>
                <a:gd name="connsiteX14" fmla="*/ 0 w 7367451"/>
                <a:gd name="connsiteY14"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7451" h="6113418" extrusionOk="0">
                  <a:moveTo>
                    <a:pt x="0" y="3056709"/>
                  </a:moveTo>
                  <a:cubicBezTo>
                    <a:pt x="-29019" y="1439995"/>
                    <a:pt x="1769581" y="71442"/>
                    <a:pt x="3683726" y="0"/>
                  </a:cubicBezTo>
                  <a:cubicBezTo>
                    <a:pt x="3857157" y="-23015"/>
                    <a:pt x="4200062" y="-9779"/>
                    <a:pt x="4371355" y="0"/>
                  </a:cubicBezTo>
                  <a:cubicBezTo>
                    <a:pt x="4542648" y="9779"/>
                    <a:pt x="4795063" y="27494"/>
                    <a:pt x="5058983" y="0"/>
                  </a:cubicBezTo>
                  <a:cubicBezTo>
                    <a:pt x="5322903" y="-27494"/>
                    <a:pt x="5391735" y="4526"/>
                    <a:pt x="5599263" y="0"/>
                  </a:cubicBezTo>
                  <a:cubicBezTo>
                    <a:pt x="5806791" y="-4526"/>
                    <a:pt x="5928237" y="-6980"/>
                    <a:pt x="6176380" y="0"/>
                  </a:cubicBezTo>
                  <a:cubicBezTo>
                    <a:pt x="6424523" y="6980"/>
                    <a:pt x="6852620" y="-2962"/>
                    <a:pt x="7367451" y="0"/>
                  </a:cubicBezTo>
                  <a:cubicBezTo>
                    <a:pt x="7359277" y="144552"/>
                    <a:pt x="7386029" y="283042"/>
                    <a:pt x="7367451" y="519641"/>
                  </a:cubicBezTo>
                  <a:cubicBezTo>
                    <a:pt x="7348873" y="756240"/>
                    <a:pt x="7391719" y="842416"/>
                    <a:pt x="7367451" y="1100415"/>
                  </a:cubicBezTo>
                  <a:cubicBezTo>
                    <a:pt x="7343183" y="1358414"/>
                    <a:pt x="7390680" y="1492574"/>
                    <a:pt x="7367451" y="1650623"/>
                  </a:cubicBezTo>
                  <a:cubicBezTo>
                    <a:pt x="7344222" y="1808672"/>
                    <a:pt x="7371567" y="2044147"/>
                    <a:pt x="7367451" y="2292532"/>
                  </a:cubicBezTo>
                  <a:cubicBezTo>
                    <a:pt x="7363335" y="2540917"/>
                    <a:pt x="7347656" y="2820313"/>
                    <a:pt x="7367451" y="3056709"/>
                  </a:cubicBezTo>
                  <a:cubicBezTo>
                    <a:pt x="7445683" y="4786509"/>
                    <a:pt x="5854165" y="6580899"/>
                    <a:pt x="3683725" y="6113418"/>
                  </a:cubicBezTo>
                  <a:cubicBezTo>
                    <a:pt x="1762772" y="6085466"/>
                    <a:pt x="-308073" y="5001264"/>
                    <a:pt x="-1" y="3056709"/>
                  </a:cubicBezTo>
                  <a:lnTo>
                    <a:pt x="0" y="3056709"/>
                  </a:lnTo>
                  <a:close/>
                </a:path>
              </a:pathLst>
            </a:custGeom>
            <a:no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58D20F8F-BA5B-01E9-7CF7-355C3C7630A3}"/>
              </a:ext>
            </a:extLst>
          </p:cNvPr>
          <p:cNvPicPr>
            <a:picLocks noChangeAspect="1"/>
          </p:cNvPicPr>
          <p:nvPr/>
        </p:nvPicPr>
        <p:blipFill>
          <a:blip r:embed="rId3"/>
          <a:stretch>
            <a:fillRect/>
          </a:stretch>
        </p:blipFill>
        <p:spPr>
          <a:xfrm>
            <a:off x="4821721" y="1071154"/>
            <a:ext cx="5657599" cy="4985409"/>
          </a:xfrm>
          <a:prstGeom prst="rect">
            <a:avLst/>
          </a:prstGeom>
        </p:spPr>
      </p:pic>
      <p:pic>
        <p:nvPicPr>
          <p:cNvPr id="3" name="Picture 2">
            <a:extLst>
              <a:ext uri="{FF2B5EF4-FFF2-40B4-BE49-F238E27FC236}">
                <a16:creationId xmlns:a16="http://schemas.microsoft.com/office/drawing/2014/main" id="{1F702DEA-304B-6E9E-C2EF-F73BBDF247CD}"/>
              </a:ext>
            </a:extLst>
          </p:cNvPr>
          <p:cNvPicPr>
            <a:picLocks noChangeAspect="1"/>
          </p:cNvPicPr>
          <p:nvPr/>
        </p:nvPicPr>
        <p:blipFill>
          <a:blip r:embed="rId4"/>
          <a:stretch>
            <a:fillRect/>
          </a:stretch>
        </p:blipFill>
        <p:spPr>
          <a:xfrm>
            <a:off x="9679577" y="2649506"/>
            <a:ext cx="2985703" cy="4113085"/>
          </a:xfrm>
          <a:prstGeom prst="rect">
            <a:avLst/>
          </a:prstGeom>
        </p:spPr>
      </p:pic>
    </p:spTree>
    <p:extLst>
      <p:ext uri="{BB962C8B-B14F-4D97-AF65-F5344CB8AC3E}">
        <p14:creationId xmlns:p14="http://schemas.microsoft.com/office/powerpoint/2010/main" val="4231628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9054DE-643E-BAFB-3A5D-B058A71AA48F}"/>
              </a:ext>
            </a:extLst>
          </p:cNvPr>
          <p:cNvGrpSpPr/>
          <p:nvPr/>
        </p:nvGrpSpPr>
        <p:grpSpPr>
          <a:xfrm>
            <a:off x="2757277" y="365815"/>
            <a:ext cx="6366403" cy="999831"/>
            <a:chOff x="1086239" y="643084"/>
            <a:chExt cx="6366403" cy="999831"/>
          </a:xfrm>
        </p:grpSpPr>
        <p:pic>
          <p:nvPicPr>
            <p:cNvPr id="3" name="Picture 2">
              <a:extLst>
                <a:ext uri="{FF2B5EF4-FFF2-40B4-BE49-F238E27FC236}">
                  <a16:creationId xmlns:a16="http://schemas.microsoft.com/office/drawing/2014/main" id="{D22DF5C6-E54C-9D60-FED4-40EAE6595AB1}"/>
                </a:ext>
              </a:extLst>
            </p:cNvPr>
            <p:cNvPicPr>
              <a:picLocks noChangeAspect="1"/>
            </p:cNvPicPr>
            <p:nvPr/>
          </p:nvPicPr>
          <p:blipFill>
            <a:blip r:embed="rId2"/>
            <a:stretch>
              <a:fillRect/>
            </a:stretch>
          </p:blipFill>
          <p:spPr>
            <a:xfrm>
              <a:off x="1086239" y="643084"/>
              <a:ext cx="688908" cy="999831"/>
            </a:xfrm>
            <a:prstGeom prst="rect">
              <a:avLst/>
            </a:prstGeom>
          </p:spPr>
        </p:pic>
        <p:sp>
          <p:nvSpPr>
            <p:cNvPr id="4" name="Hình chữ nhật 2">
              <a:extLst>
                <a:ext uri="{FF2B5EF4-FFF2-40B4-BE49-F238E27FC236}">
                  <a16:creationId xmlns:a16="http://schemas.microsoft.com/office/drawing/2014/main" id="{54ABB137-D82D-7030-F0D7-E7E93B96B43C}"/>
                </a:ext>
              </a:extLst>
            </p:cNvPr>
            <p:cNvSpPr/>
            <p:nvPr/>
          </p:nvSpPr>
          <p:spPr>
            <a:xfrm>
              <a:off x="1690067" y="851473"/>
              <a:ext cx="5589855" cy="695795"/>
            </a:xfrm>
            <a:custGeom>
              <a:avLst/>
              <a:gdLst>
                <a:gd name="connsiteX0" fmla="*/ 0 w 5589855"/>
                <a:gd name="connsiteY0" fmla="*/ 0 h 695795"/>
                <a:gd name="connsiteX1" fmla="*/ 586935 w 5589855"/>
                <a:gd name="connsiteY1" fmla="*/ 0 h 695795"/>
                <a:gd name="connsiteX2" fmla="*/ 1341565 w 5589855"/>
                <a:gd name="connsiteY2" fmla="*/ 0 h 695795"/>
                <a:gd name="connsiteX3" fmla="*/ 1984399 w 5589855"/>
                <a:gd name="connsiteY3" fmla="*/ 0 h 695795"/>
                <a:gd name="connsiteX4" fmla="*/ 2571333 w 5589855"/>
                <a:gd name="connsiteY4" fmla="*/ 0 h 695795"/>
                <a:gd name="connsiteX5" fmla="*/ 3325964 w 5589855"/>
                <a:gd name="connsiteY5" fmla="*/ 0 h 695795"/>
                <a:gd name="connsiteX6" fmla="*/ 4024696 w 5589855"/>
                <a:gd name="connsiteY6" fmla="*/ 0 h 695795"/>
                <a:gd name="connsiteX7" fmla="*/ 4723427 w 5589855"/>
                <a:gd name="connsiteY7" fmla="*/ 0 h 695795"/>
                <a:gd name="connsiteX8" fmla="*/ 5589855 w 5589855"/>
                <a:gd name="connsiteY8" fmla="*/ 0 h 695795"/>
                <a:gd name="connsiteX9" fmla="*/ 5589855 w 5589855"/>
                <a:gd name="connsiteY9" fmla="*/ 695795 h 695795"/>
                <a:gd name="connsiteX10" fmla="*/ 5002920 w 5589855"/>
                <a:gd name="connsiteY10" fmla="*/ 695795 h 695795"/>
                <a:gd name="connsiteX11" fmla="*/ 4471884 w 5589855"/>
                <a:gd name="connsiteY11" fmla="*/ 695795 h 695795"/>
                <a:gd name="connsiteX12" fmla="*/ 3717254 w 5589855"/>
                <a:gd name="connsiteY12" fmla="*/ 695795 h 695795"/>
                <a:gd name="connsiteX13" fmla="*/ 3130319 w 5589855"/>
                <a:gd name="connsiteY13" fmla="*/ 695795 h 695795"/>
                <a:gd name="connsiteX14" fmla="*/ 2375688 w 5589855"/>
                <a:gd name="connsiteY14" fmla="*/ 695795 h 695795"/>
                <a:gd name="connsiteX15" fmla="*/ 1565159 w 5589855"/>
                <a:gd name="connsiteY15" fmla="*/ 695795 h 695795"/>
                <a:gd name="connsiteX16" fmla="*/ 922326 w 5589855"/>
                <a:gd name="connsiteY16" fmla="*/ 695795 h 695795"/>
                <a:gd name="connsiteX17" fmla="*/ 0 w 5589855"/>
                <a:gd name="connsiteY17" fmla="*/ 695795 h 695795"/>
                <a:gd name="connsiteX18" fmla="*/ 0 w 5589855"/>
                <a:gd name="connsiteY18" fmla="*/ 0 h 69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9855" h="695795" fill="none" extrusionOk="0">
                  <a:moveTo>
                    <a:pt x="0" y="0"/>
                  </a:moveTo>
                  <a:cubicBezTo>
                    <a:pt x="231154" y="8787"/>
                    <a:pt x="309305" y="-5330"/>
                    <a:pt x="586935" y="0"/>
                  </a:cubicBezTo>
                  <a:cubicBezTo>
                    <a:pt x="864566" y="5330"/>
                    <a:pt x="991288" y="-7601"/>
                    <a:pt x="1341565" y="0"/>
                  </a:cubicBezTo>
                  <a:cubicBezTo>
                    <a:pt x="1691842" y="7601"/>
                    <a:pt x="1804020" y="26293"/>
                    <a:pt x="1984399" y="0"/>
                  </a:cubicBezTo>
                  <a:cubicBezTo>
                    <a:pt x="2164778" y="-26293"/>
                    <a:pt x="2365775" y="-21237"/>
                    <a:pt x="2571333" y="0"/>
                  </a:cubicBezTo>
                  <a:cubicBezTo>
                    <a:pt x="2776891" y="21237"/>
                    <a:pt x="3036240" y="-23830"/>
                    <a:pt x="3325964" y="0"/>
                  </a:cubicBezTo>
                  <a:cubicBezTo>
                    <a:pt x="3615688" y="23830"/>
                    <a:pt x="3866476" y="25970"/>
                    <a:pt x="4024696" y="0"/>
                  </a:cubicBezTo>
                  <a:cubicBezTo>
                    <a:pt x="4182916" y="-25970"/>
                    <a:pt x="4398556" y="-8729"/>
                    <a:pt x="4723427" y="0"/>
                  </a:cubicBezTo>
                  <a:cubicBezTo>
                    <a:pt x="5048298" y="8729"/>
                    <a:pt x="5330341" y="38792"/>
                    <a:pt x="5589855" y="0"/>
                  </a:cubicBezTo>
                  <a:cubicBezTo>
                    <a:pt x="5600691" y="267873"/>
                    <a:pt x="5587948" y="368901"/>
                    <a:pt x="5589855" y="695795"/>
                  </a:cubicBezTo>
                  <a:cubicBezTo>
                    <a:pt x="5441091" y="711022"/>
                    <a:pt x="5148072" y="702787"/>
                    <a:pt x="5002920" y="695795"/>
                  </a:cubicBezTo>
                  <a:cubicBezTo>
                    <a:pt x="4857769" y="688803"/>
                    <a:pt x="4591388" y="669916"/>
                    <a:pt x="4471884" y="695795"/>
                  </a:cubicBezTo>
                  <a:cubicBezTo>
                    <a:pt x="4352380" y="721674"/>
                    <a:pt x="3971921" y="713687"/>
                    <a:pt x="3717254" y="695795"/>
                  </a:cubicBezTo>
                  <a:cubicBezTo>
                    <a:pt x="3462587" y="677904"/>
                    <a:pt x="3339794" y="690298"/>
                    <a:pt x="3130319" y="695795"/>
                  </a:cubicBezTo>
                  <a:cubicBezTo>
                    <a:pt x="2920844" y="701292"/>
                    <a:pt x="2662312" y="665688"/>
                    <a:pt x="2375688" y="695795"/>
                  </a:cubicBezTo>
                  <a:cubicBezTo>
                    <a:pt x="2089064" y="725902"/>
                    <a:pt x="1735222" y="666183"/>
                    <a:pt x="1565159" y="695795"/>
                  </a:cubicBezTo>
                  <a:cubicBezTo>
                    <a:pt x="1395096" y="725407"/>
                    <a:pt x="1154296" y="698406"/>
                    <a:pt x="922326" y="695795"/>
                  </a:cubicBezTo>
                  <a:cubicBezTo>
                    <a:pt x="690356" y="693184"/>
                    <a:pt x="439192" y="740440"/>
                    <a:pt x="0" y="695795"/>
                  </a:cubicBezTo>
                  <a:cubicBezTo>
                    <a:pt x="-16842" y="544218"/>
                    <a:pt x="20037" y="317775"/>
                    <a:pt x="0" y="0"/>
                  </a:cubicBezTo>
                  <a:close/>
                </a:path>
                <a:path w="5589855" h="695795" stroke="0" extrusionOk="0">
                  <a:moveTo>
                    <a:pt x="0" y="0"/>
                  </a:moveTo>
                  <a:cubicBezTo>
                    <a:pt x="131889" y="-271"/>
                    <a:pt x="455527" y="-15618"/>
                    <a:pt x="642833" y="0"/>
                  </a:cubicBezTo>
                  <a:cubicBezTo>
                    <a:pt x="830139" y="15618"/>
                    <a:pt x="1032493" y="-8382"/>
                    <a:pt x="1173870" y="0"/>
                  </a:cubicBezTo>
                  <a:cubicBezTo>
                    <a:pt x="1315247" y="8382"/>
                    <a:pt x="1604223" y="19178"/>
                    <a:pt x="1984399" y="0"/>
                  </a:cubicBezTo>
                  <a:cubicBezTo>
                    <a:pt x="2364575" y="-19178"/>
                    <a:pt x="2406717" y="-13356"/>
                    <a:pt x="2627232" y="0"/>
                  </a:cubicBezTo>
                  <a:cubicBezTo>
                    <a:pt x="2847747" y="13356"/>
                    <a:pt x="2987802" y="-22758"/>
                    <a:pt x="3270065" y="0"/>
                  </a:cubicBezTo>
                  <a:cubicBezTo>
                    <a:pt x="3552328" y="22758"/>
                    <a:pt x="3896102" y="-35031"/>
                    <a:pt x="4080594" y="0"/>
                  </a:cubicBezTo>
                  <a:cubicBezTo>
                    <a:pt x="4265086" y="35031"/>
                    <a:pt x="4480885" y="11009"/>
                    <a:pt x="4667529" y="0"/>
                  </a:cubicBezTo>
                  <a:cubicBezTo>
                    <a:pt x="4854173" y="-11009"/>
                    <a:pt x="5278453" y="-29856"/>
                    <a:pt x="5589855" y="0"/>
                  </a:cubicBezTo>
                  <a:cubicBezTo>
                    <a:pt x="5571076" y="208375"/>
                    <a:pt x="5557832" y="435260"/>
                    <a:pt x="5589855" y="695795"/>
                  </a:cubicBezTo>
                  <a:cubicBezTo>
                    <a:pt x="5361124" y="667512"/>
                    <a:pt x="5242109" y="698800"/>
                    <a:pt x="5002920" y="695795"/>
                  </a:cubicBezTo>
                  <a:cubicBezTo>
                    <a:pt x="4763732" y="692790"/>
                    <a:pt x="4642393" y="725804"/>
                    <a:pt x="4304188" y="695795"/>
                  </a:cubicBezTo>
                  <a:cubicBezTo>
                    <a:pt x="3965983" y="665786"/>
                    <a:pt x="3861878" y="717921"/>
                    <a:pt x="3661355" y="695795"/>
                  </a:cubicBezTo>
                  <a:cubicBezTo>
                    <a:pt x="3460832" y="673669"/>
                    <a:pt x="3032160" y="675750"/>
                    <a:pt x="2850826" y="695795"/>
                  </a:cubicBezTo>
                  <a:cubicBezTo>
                    <a:pt x="2669492" y="715840"/>
                    <a:pt x="2402675" y="723594"/>
                    <a:pt x="2040297" y="695795"/>
                  </a:cubicBezTo>
                  <a:cubicBezTo>
                    <a:pt x="1677919" y="667996"/>
                    <a:pt x="1602695" y="721693"/>
                    <a:pt x="1453362" y="695795"/>
                  </a:cubicBezTo>
                  <a:cubicBezTo>
                    <a:pt x="1304030" y="669897"/>
                    <a:pt x="938320" y="687589"/>
                    <a:pt x="754630" y="695795"/>
                  </a:cubicBezTo>
                  <a:cubicBezTo>
                    <a:pt x="570940" y="704001"/>
                    <a:pt x="291115" y="688406"/>
                    <a:pt x="0" y="695795"/>
                  </a:cubicBezTo>
                  <a:cubicBezTo>
                    <a:pt x="-21575" y="392239"/>
                    <a:pt x="26999" y="145255"/>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17857AE9-2A55-DB04-557E-91813BF0C0C1}"/>
                </a:ext>
              </a:extLst>
            </p:cNvPr>
            <p:cNvSpPr txBox="1"/>
            <p:nvPr/>
          </p:nvSpPr>
          <p:spPr>
            <a:xfrm>
              <a:off x="1730708" y="870931"/>
              <a:ext cx="572193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số thập phân thích hợp.</a:t>
              </a:r>
              <a:endParaRPr lang="en-US" sz="32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25199CB9-B8D9-C840-382C-1224549F3B03}"/>
              </a:ext>
            </a:extLst>
          </p:cNvPr>
          <p:cNvSpPr txBox="1"/>
          <p:nvPr/>
        </p:nvSpPr>
        <p:spPr>
          <a:xfrm>
            <a:off x="75184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a:t>
            </a:r>
            <a:endParaRPr lang="en-US" sz="3200" dirty="0">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8888236C-D7BE-591E-7C7C-7EA41F7B9008}"/>
              </a:ext>
            </a:extLst>
          </p:cNvPr>
          <p:cNvGrpSpPr/>
          <p:nvPr/>
        </p:nvGrpSpPr>
        <p:grpSpPr>
          <a:xfrm>
            <a:off x="1351280" y="1666240"/>
            <a:ext cx="3474720" cy="584775"/>
            <a:chOff x="1351280" y="1757680"/>
            <a:chExt cx="3474720" cy="584775"/>
          </a:xfrm>
        </p:grpSpPr>
        <p:sp>
          <p:nvSpPr>
            <p:cNvPr id="7" name="TextBox 6">
              <a:extLst>
                <a:ext uri="{FF2B5EF4-FFF2-40B4-BE49-F238E27FC236}">
                  <a16:creationId xmlns:a16="http://schemas.microsoft.com/office/drawing/2014/main" id="{6E9C92E6-A36F-06F0-D5AE-BC6D791C067A}"/>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2 m 5 dm =         m</a:t>
              </a:r>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A1600E2-5294-E886-4E9E-7F56A6F43BE8}"/>
                </a:ext>
              </a:extLst>
            </p:cNvPr>
            <p:cNvSpPr/>
            <p:nvPr/>
          </p:nvSpPr>
          <p:spPr>
            <a:xfrm>
              <a:off x="3557335" y="18586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0" name="Group 9">
            <a:extLst>
              <a:ext uri="{FF2B5EF4-FFF2-40B4-BE49-F238E27FC236}">
                <a16:creationId xmlns:a16="http://schemas.microsoft.com/office/drawing/2014/main" id="{18573DA8-1C3A-729A-2558-6157998D3C97}"/>
              </a:ext>
            </a:extLst>
          </p:cNvPr>
          <p:cNvGrpSpPr/>
          <p:nvPr/>
        </p:nvGrpSpPr>
        <p:grpSpPr>
          <a:xfrm>
            <a:off x="1371600" y="2396627"/>
            <a:ext cx="3688080" cy="584775"/>
            <a:chOff x="1351280" y="1757680"/>
            <a:chExt cx="3688080" cy="584775"/>
          </a:xfrm>
        </p:grpSpPr>
        <p:sp>
          <p:nvSpPr>
            <p:cNvPr id="11" name="TextBox 10">
              <a:extLst>
                <a:ext uri="{FF2B5EF4-FFF2-40B4-BE49-F238E27FC236}">
                  <a16:creationId xmlns:a16="http://schemas.microsoft.com/office/drawing/2014/main" id="{D58BFB0E-3876-671E-D857-99EDB0F3879A}"/>
                </a:ext>
              </a:extLst>
            </p:cNvPr>
            <p:cNvSpPr txBox="1"/>
            <p:nvPr/>
          </p:nvSpPr>
          <p:spPr>
            <a:xfrm>
              <a:off x="1351280" y="1757680"/>
              <a:ext cx="368808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6 m 75 cm =        m</a:t>
              </a:r>
              <a:endParaRPr lang="en-US" sz="32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F617351B-7A40-6D3F-C1AD-C71E46713C05}"/>
                </a:ext>
              </a:extLst>
            </p:cNvPr>
            <p:cNvSpPr/>
            <p:nvPr/>
          </p:nvSpPr>
          <p:spPr>
            <a:xfrm>
              <a:off x="3709735" y="18586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3" name="Group 12">
            <a:extLst>
              <a:ext uri="{FF2B5EF4-FFF2-40B4-BE49-F238E27FC236}">
                <a16:creationId xmlns:a16="http://schemas.microsoft.com/office/drawing/2014/main" id="{D3CF3760-14D2-5E64-4D1C-438F5CEB2933}"/>
              </a:ext>
            </a:extLst>
          </p:cNvPr>
          <p:cNvGrpSpPr/>
          <p:nvPr/>
        </p:nvGrpSpPr>
        <p:grpSpPr>
          <a:xfrm>
            <a:off x="1371600" y="3088655"/>
            <a:ext cx="3474720" cy="584775"/>
            <a:chOff x="1351280" y="1757680"/>
            <a:chExt cx="3474720" cy="584775"/>
          </a:xfrm>
        </p:grpSpPr>
        <p:sp>
          <p:nvSpPr>
            <p:cNvPr id="14" name="TextBox 13">
              <a:extLst>
                <a:ext uri="{FF2B5EF4-FFF2-40B4-BE49-F238E27FC236}">
                  <a16:creationId xmlns:a16="http://schemas.microsoft.com/office/drawing/2014/main" id="{9C4FE997-02C1-6DEB-FD8E-23FB91BCCB8B}"/>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3 m 8 cm =         m</a:t>
              </a:r>
              <a:endParaRPr lang="en-US" sz="32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45D25984-4343-A185-54E8-A660CD1EA6FE}"/>
                </a:ext>
              </a:extLst>
            </p:cNvPr>
            <p:cNvSpPr/>
            <p:nvPr/>
          </p:nvSpPr>
          <p:spPr>
            <a:xfrm>
              <a:off x="3557335" y="18586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6" name="TextBox 15">
            <a:extLst>
              <a:ext uri="{FF2B5EF4-FFF2-40B4-BE49-F238E27FC236}">
                <a16:creationId xmlns:a16="http://schemas.microsoft.com/office/drawing/2014/main" id="{D209FB61-ED06-004A-2F1D-9940B8F5A2EE}"/>
              </a:ext>
            </a:extLst>
          </p:cNvPr>
          <p:cNvSpPr txBox="1"/>
          <p:nvPr/>
        </p:nvSpPr>
        <p:spPr>
          <a:xfrm>
            <a:off x="576673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b)</a:t>
            </a:r>
            <a:endParaRPr lang="en-US" sz="3200"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BFABC607-5241-6022-90F1-A1051D644D8A}"/>
              </a:ext>
            </a:extLst>
          </p:cNvPr>
          <p:cNvGrpSpPr/>
          <p:nvPr/>
        </p:nvGrpSpPr>
        <p:grpSpPr>
          <a:xfrm>
            <a:off x="6366170" y="1666240"/>
            <a:ext cx="3997030" cy="584775"/>
            <a:chOff x="1351280" y="1757680"/>
            <a:chExt cx="3997030" cy="584775"/>
          </a:xfrm>
        </p:grpSpPr>
        <p:sp>
          <p:nvSpPr>
            <p:cNvPr id="18" name="TextBox 17">
              <a:extLst>
                <a:ext uri="{FF2B5EF4-FFF2-40B4-BE49-F238E27FC236}">
                  <a16:creationId xmlns:a16="http://schemas.microsoft.com/office/drawing/2014/main" id="{74CBAD9B-DC77-540F-C349-C09210A8B86D}"/>
                </a:ext>
              </a:extLst>
            </p:cNvPr>
            <p:cNvSpPr txBox="1"/>
            <p:nvPr/>
          </p:nvSpPr>
          <p:spPr>
            <a:xfrm>
              <a:off x="1351280" y="1757680"/>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4 km 500 m =         km</a:t>
              </a:r>
              <a:endParaRPr lang="en-US" sz="3200"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1F95470-52DE-16B0-58F0-B057C539C331}"/>
                </a:ext>
              </a:extLst>
            </p:cNvPr>
            <p:cNvSpPr/>
            <p:nvPr/>
          </p:nvSpPr>
          <p:spPr>
            <a:xfrm>
              <a:off x="3955245" y="184850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26" name="Group 25">
            <a:extLst>
              <a:ext uri="{FF2B5EF4-FFF2-40B4-BE49-F238E27FC236}">
                <a16:creationId xmlns:a16="http://schemas.microsoft.com/office/drawing/2014/main" id="{F9B31212-496C-52D5-055E-0F7211A5C7DE}"/>
              </a:ext>
            </a:extLst>
          </p:cNvPr>
          <p:cNvGrpSpPr/>
          <p:nvPr/>
        </p:nvGrpSpPr>
        <p:grpSpPr>
          <a:xfrm>
            <a:off x="6366170" y="2389745"/>
            <a:ext cx="3997030" cy="584775"/>
            <a:chOff x="1351280" y="1757680"/>
            <a:chExt cx="3997030" cy="584775"/>
          </a:xfrm>
        </p:grpSpPr>
        <p:sp>
          <p:nvSpPr>
            <p:cNvPr id="27" name="TextBox 26">
              <a:extLst>
                <a:ext uri="{FF2B5EF4-FFF2-40B4-BE49-F238E27FC236}">
                  <a16:creationId xmlns:a16="http://schemas.microsoft.com/office/drawing/2014/main" id="{8BD60F3A-6572-9989-11E9-52F335B7CD78}"/>
                </a:ext>
              </a:extLst>
            </p:cNvPr>
            <p:cNvSpPr txBox="1"/>
            <p:nvPr/>
          </p:nvSpPr>
          <p:spPr>
            <a:xfrm>
              <a:off x="1351280" y="1757680"/>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7 km 80 m =         km</a:t>
              </a:r>
              <a:endParaRPr lang="en-US" sz="3200" dirty="0">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3137EF6A-64D7-1A87-0DE2-4F53624153E6}"/>
                </a:ext>
              </a:extLst>
            </p:cNvPr>
            <p:cNvSpPr/>
            <p:nvPr/>
          </p:nvSpPr>
          <p:spPr>
            <a:xfrm>
              <a:off x="3730055" y="1835710"/>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29" name="Group 28">
            <a:extLst>
              <a:ext uri="{FF2B5EF4-FFF2-40B4-BE49-F238E27FC236}">
                <a16:creationId xmlns:a16="http://schemas.microsoft.com/office/drawing/2014/main" id="{979BB980-740B-35D3-2C2E-E67510F17EAD}"/>
              </a:ext>
            </a:extLst>
          </p:cNvPr>
          <p:cNvGrpSpPr/>
          <p:nvPr/>
        </p:nvGrpSpPr>
        <p:grpSpPr>
          <a:xfrm>
            <a:off x="6366170" y="3048628"/>
            <a:ext cx="3997030" cy="584775"/>
            <a:chOff x="1351280" y="1757680"/>
            <a:chExt cx="3997030" cy="584775"/>
          </a:xfrm>
        </p:grpSpPr>
        <p:sp>
          <p:nvSpPr>
            <p:cNvPr id="30" name="TextBox 29">
              <a:extLst>
                <a:ext uri="{FF2B5EF4-FFF2-40B4-BE49-F238E27FC236}">
                  <a16:creationId xmlns:a16="http://schemas.microsoft.com/office/drawing/2014/main" id="{87D742C1-3FE3-210D-1753-8D54F8509BF0}"/>
                </a:ext>
              </a:extLst>
            </p:cNvPr>
            <p:cNvSpPr txBox="1"/>
            <p:nvPr/>
          </p:nvSpPr>
          <p:spPr>
            <a:xfrm>
              <a:off x="1351280" y="1757680"/>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456 m =         km</a:t>
              </a:r>
              <a:endParaRPr lang="en-US" sz="32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72A6E35-020F-B112-DF51-A6E4C3D47B7B}"/>
                </a:ext>
              </a:extLst>
            </p:cNvPr>
            <p:cNvSpPr/>
            <p:nvPr/>
          </p:nvSpPr>
          <p:spPr>
            <a:xfrm>
              <a:off x="3040845" y="1828580"/>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pic>
        <p:nvPicPr>
          <p:cNvPr id="32" name="Picture 31" descr="A couple of kids sitting at desks&#10;&#10;Description automatically generated">
            <a:extLst>
              <a:ext uri="{FF2B5EF4-FFF2-40B4-BE49-F238E27FC236}">
                <a16:creationId xmlns:a16="http://schemas.microsoft.com/office/drawing/2014/main" id="{64FED999-A361-EA2E-A051-524944B3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1" y="3994043"/>
            <a:ext cx="4093550" cy="2528369"/>
          </a:xfrm>
          <a:prstGeom prst="rect">
            <a:avLst/>
          </a:prstGeom>
        </p:spPr>
      </p:pic>
      <p:grpSp>
        <p:nvGrpSpPr>
          <p:cNvPr id="33" name="Group 32">
            <a:extLst>
              <a:ext uri="{FF2B5EF4-FFF2-40B4-BE49-F238E27FC236}">
                <a16:creationId xmlns:a16="http://schemas.microsoft.com/office/drawing/2014/main" id="{E66D3ED7-8EB1-7103-F9CF-650F1C86D3C4}"/>
              </a:ext>
            </a:extLst>
          </p:cNvPr>
          <p:cNvGrpSpPr/>
          <p:nvPr/>
        </p:nvGrpSpPr>
        <p:grpSpPr>
          <a:xfrm>
            <a:off x="4335532" y="4045327"/>
            <a:ext cx="7656870" cy="2448498"/>
            <a:chOff x="2056365" y="440652"/>
            <a:chExt cx="4806552" cy="919758"/>
          </a:xfrm>
        </p:grpSpPr>
        <p:sp>
          <p:nvSpPr>
            <p:cNvPr id="34" name="Hình chữ nhật 2">
              <a:extLst>
                <a:ext uri="{FF2B5EF4-FFF2-40B4-BE49-F238E27FC236}">
                  <a16:creationId xmlns:a16="http://schemas.microsoft.com/office/drawing/2014/main" id="{AC289773-AA64-BBD6-80B6-A2D610F076BC}"/>
                </a:ext>
              </a:extLst>
            </p:cNvPr>
            <p:cNvSpPr/>
            <p:nvPr/>
          </p:nvSpPr>
          <p:spPr>
            <a:xfrm>
              <a:off x="2056365" y="440652"/>
              <a:ext cx="4806552" cy="919758"/>
            </a:xfrm>
            <a:custGeom>
              <a:avLst/>
              <a:gdLst>
                <a:gd name="connsiteX0" fmla="*/ 0 w 7656870"/>
                <a:gd name="connsiteY0" fmla="*/ 0 h 2448498"/>
                <a:gd name="connsiteX1" fmla="*/ 772648 w 7656870"/>
                <a:gd name="connsiteY1" fmla="*/ 0 h 2448498"/>
                <a:gd name="connsiteX2" fmla="*/ 1392158 w 7656870"/>
                <a:gd name="connsiteY2" fmla="*/ 0 h 2448498"/>
                <a:gd name="connsiteX3" fmla="*/ 2088237 w 7656870"/>
                <a:gd name="connsiteY3" fmla="*/ 0 h 2448498"/>
                <a:gd name="connsiteX4" fmla="*/ 2937454 w 7656870"/>
                <a:gd name="connsiteY4" fmla="*/ 0 h 2448498"/>
                <a:gd name="connsiteX5" fmla="*/ 3480395 w 7656870"/>
                <a:gd name="connsiteY5" fmla="*/ 0 h 2448498"/>
                <a:gd name="connsiteX6" fmla="*/ 4253043 w 7656870"/>
                <a:gd name="connsiteY6" fmla="*/ 0 h 2448498"/>
                <a:gd name="connsiteX7" fmla="*/ 4795985 w 7656870"/>
                <a:gd name="connsiteY7" fmla="*/ 0 h 2448498"/>
                <a:gd name="connsiteX8" fmla="*/ 5492064 w 7656870"/>
                <a:gd name="connsiteY8" fmla="*/ 0 h 2448498"/>
                <a:gd name="connsiteX9" fmla="*/ 6264712 w 7656870"/>
                <a:gd name="connsiteY9" fmla="*/ 0 h 2448498"/>
                <a:gd name="connsiteX10" fmla="*/ 6731085 w 7656870"/>
                <a:gd name="connsiteY10" fmla="*/ 0 h 2448498"/>
                <a:gd name="connsiteX11" fmla="*/ 7656870 w 7656870"/>
                <a:gd name="connsiteY11" fmla="*/ 0 h 2448498"/>
                <a:gd name="connsiteX12" fmla="*/ 7656870 w 7656870"/>
                <a:gd name="connsiteY12" fmla="*/ 661094 h 2448498"/>
                <a:gd name="connsiteX13" fmla="*/ 7656870 w 7656870"/>
                <a:gd name="connsiteY13" fmla="*/ 1322189 h 2448498"/>
                <a:gd name="connsiteX14" fmla="*/ 7656870 w 7656870"/>
                <a:gd name="connsiteY14" fmla="*/ 2448498 h 2448498"/>
                <a:gd name="connsiteX15" fmla="*/ 7037360 w 7656870"/>
                <a:gd name="connsiteY15" fmla="*/ 2448498 h 2448498"/>
                <a:gd name="connsiteX16" fmla="*/ 6417849 w 7656870"/>
                <a:gd name="connsiteY16" fmla="*/ 2448498 h 2448498"/>
                <a:gd name="connsiteX17" fmla="*/ 5645201 w 7656870"/>
                <a:gd name="connsiteY17" fmla="*/ 2448498 h 2448498"/>
                <a:gd name="connsiteX18" fmla="*/ 4949122 w 7656870"/>
                <a:gd name="connsiteY18" fmla="*/ 2448498 h 2448498"/>
                <a:gd name="connsiteX19" fmla="*/ 4099906 w 7656870"/>
                <a:gd name="connsiteY19" fmla="*/ 2448498 h 2448498"/>
                <a:gd name="connsiteX20" fmla="*/ 3250689 w 7656870"/>
                <a:gd name="connsiteY20" fmla="*/ 2448498 h 2448498"/>
                <a:gd name="connsiteX21" fmla="*/ 2478042 w 7656870"/>
                <a:gd name="connsiteY21" fmla="*/ 2448498 h 2448498"/>
                <a:gd name="connsiteX22" fmla="*/ 1705394 w 7656870"/>
                <a:gd name="connsiteY22" fmla="*/ 2448498 h 2448498"/>
                <a:gd name="connsiteX23" fmla="*/ 932746 w 7656870"/>
                <a:gd name="connsiteY23" fmla="*/ 2448498 h 2448498"/>
                <a:gd name="connsiteX24" fmla="*/ 0 w 7656870"/>
                <a:gd name="connsiteY24" fmla="*/ 2448498 h 2448498"/>
                <a:gd name="connsiteX25" fmla="*/ 0 w 7656870"/>
                <a:gd name="connsiteY25" fmla="*/ 1787404 h 2448498"/>
                <a:gd name="connsiteX26" fmla="*/ 0 w 7656870"/>
                <a:gd name="connsiteY26" fmla="*/ 1175279 h 2448498"/>
                <a:gd name="connsiteX27" fmla="*/ 0 w 7656870"/>
                <a:gd name="connsiteY27" fmla="*/ 636609 h 2448498"/>
                <a:gd name="connsiteX28" fmla="*/ 0 w 7656870"/>
                <a:gd name="connsiteY28" fmla="*/ 0 h 244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6870" h="2448498" fill="none" extrusionOk="0">
                  <a:moveTo>
                    <a:pt x="0" y="0"/>
                  </a:moveTo>
                  <a:cubicBezTo>
                    <a:pt x="338814" y="16043"/>
                    <a:pt x="531067" y="5899"/>
                    <a:pt x="772648" y="0"/>
                  </a:cubicBezTo>
                  <a:cubicBezTo>
                    <a:pt x="1014229" y="-5899"/>
                    <a:pt x="1128223" y="29783"/>
                    <a:pt x="1392158" y="0"/>
                  </a:cubicBezTo>
                  <a:cubicBezTo>
                    <a:pt x="1656093" y="-29783"/>
                    <a:pt x="1832004" y="12008"/>
                    <a:pt x="2088237" y="0"/>
                  </a:cubicBezTo>
                  <a:cubicBezTo>
                    <a:pt x="2344470" y="-12008"/>
                    <a:pt x="2645784" y="-37571"/>
                    <a:pt x="2937454" y="0"/>
                  </a:cubicBezTo>
                  <a:cubicBezTo>
                    <a:pt x="3229124" y="37571"/>
                    <a:pt x="3338292" y="-1592"/>
                    <a:pt x="3480395" y="0"/>
                  </a:cubicBezTo>
                  <a:cubicBezTo>
                    <a:pt x="3622498" y="1592"/>
                    <a:pt x="3881699" y="-37905"/>
                    <a:pt x="4253043" y="0"/>
                  </a:cubicBezTo>
                  <a:cubicBezTo>
                    <a:pt x="4624387" y="37905"/>
                    <a:pt x="4578381" y="13375"/>
                    <a:pt x="4795985" y="0"/>
                  </a:cubicBezTo>
                  <a:cubicBezTo>
                    <a:pt x="5013589" y="-13375"/>
                    <a:pt x="5251591" y="-22241"/>
                    <a:pt x="5492064" y="0"/>
                  </a:cubicBezTo>
                  <a:cubicBezTo>
                    <a:pt x="5732537" y="22241"/>
                    <a:pt x="5910211" y="24784"/>
                    <a:pt x="6264712" y="0"/>
                  </a:cubicBezTo>
                  <a:cubicBezTo>
                    <a:pt x="6619213" y="-24784"/>
                    <a:pt x="6542187" y="-11846"/>
                    <a:pt x="6731085" y="0"/>
                  </a:cubicBezTo>
                  <a:cubicBezTo>
                    <a:pt x="6919983" y="11846"/>
                    <a:pt x="7406263" y="13831"/>
                    <a:pt x="7656870" y="0"/>
                  </a:cubicBezTo>
                  <a:cubicBezTo>
                    <a:pt x="7663437" y="212567"/>
                    <a:pt x="7644457" y="421352"/>
                    <a:pt x="7656870" y="661094"/>
                  </a:cubicBezTo>
                  <a:cubicBezTo>
                    <a:pt x="7669283" y="900836"/>
                    <a:pt x="7668161" y="1159404"/>
                    <a:pt x="7656870" y="1322189"/>
                  </a:cubicBezTo>
                  <a:cubicBezTo>
                    <a:pt x="7645579" y="1484975"/>
                    <a:pt x="7652774" y="2056589"/>
                    <a:pt x="7656870" y="2448498"/>
                  </a:cubicBezTo>
                  <a:cubicBezTo>
                    <a:pt x="7432681" y="2456793"/>
                    <a:pt x="7255121" y="2461467"/>
                    <a:pt x="7037360" y="2448498"/>
                  </a:cubicBezTo>
                  <a:cubicBezTo>
                    <a:pt x="6819599" y="2435530"/>
                    <a:pt x="6606395" y="2452242"/>
                    <a:pt x="6417849" y="2448498"/>
                  </a:cubicBezTo>
                  <a:cubicBezTo>
                    <a:pt x="6229303" y="2444754"/>
                    <a:pt x="5855002" y="2427376"/>
                    <a:pt x="5645201" y="2448498"/>
                  </a:cubicBezTo>
                  <a:cubicBezTo>
                    <a:pt x="5435400" y="2469620"/>
                    <a:pt x="5152443" y="2436209"/>
                    <a:pt x="4949122" y="2448498"/>
                  </a:cubicBezTo>
                  <a:cubicBezTo>
                    <a:pt x="4745801" y="2460787"/>
                    <a:pt x="4280867" y="2462445"/>
                    <a:pt x="4099906" y="2448498"/>
                  </a:cubicBezTo>
                  <a:cubicBezTo>
                    <a:pt x="3918945" y="2434551"/>
                    <a:pt x="3465848" y="2454475"/>
                    <a:pt x="3250689" y="2448498"/>
                  </a:cubicBezTo>
                  <a:cubicBezTo>
                    <a:pt x="3035530" y="2442521"/>
                    <a:pt x="2784400" y="2462656"/>
                    <a:pt x="2478042" y="2448498"/>
                  </a:cubicBezTo>
                  <a:cubicBezTo>
                    <a:pt x="2171684" y="2434340"/>
                    <a:pt x="2045774" y="2467111"/>
                    <a:pt x="1705394" y="2448498"/>
                  </a:cubicBezTo>
                  <a:cubicBezTo>
                    <a:pt x="1365014" y="2429885"/>
                    <a:pt x="1217717" y="2450428"/>
                    <a:pt x="932746" y="2448498"/>
                  </a:cubicBezTo>
                  <a:cubicBezTo>
                    <a:pt x="647775" y="2446568"/>
                    <a:pt x="451219" y="2467515"/>
                    <a:pt x="0" y="2448498"/>
                  </a:cubicBezTo>
                  <a:cubicBezTo>
                    <a:pt x="-26735" y="2293181"/>
                    <a:pt x="-11802" y="2021537"/>
                    <a:pt x="0" y="1787404"/>
                  </a:cubicBezTo>
                  <a:cubicBezTo>
                    <a:pt x="11802" y="1553271"/>
                    <a:pt x="19688" y="1333938"/>
                    <a:pt x="0" y="1175279"/>
                  </a:cubicBezTo>
                  <a:cubicBezTo>
                    <a:pt x="-19688" y="1016621"/>
                    <a:pt x="-20344" y="889423"/>
                    <a:pt x="0" y="636609"/>
                  </a:cubicBezTo>
                  <a:cubicBezTo>
                    <a:pt x="20344" y="383795"/>
                    <a:pt x="22791" y="241738"/>
                    <a:pt x="0" y="0"/>
                  </a:cubicBezTo>
                  <a:close/>
                </a:path>
                <a:path w="7656870" h="2448498" stroke="0" extrusionOk="0">
                  <a:moveTo>
                    <a:pt x="0" y="0"/>
                  </a:moveTo>
                  <a:cubicBezTo>
                    <a:pt x="234645" y="5891"/>
                    <a:pt x="424989" y="-24117"/>
                    <a:pt x="619510" y="0"/>
                  </a:cubicBezTo>
                  <a:cubicBezTo>
                    <a:pt x="814031" y="24117"/>
                    <a:pt x="928826" y="-21707"/>
                    <a:pt x="1085883" y="0"/>
                  </a:cubicBezTo>
                  <a:cubicBezTo>
                    <a:pt x="1242940" y="21707"/>
                    <a:pt x="1591163" y="3159"/>
                    <a:pt x="1935100" y="0"/>
                  </a:cubicBezTo>
                  <a:cubicBezTo>
                    <a:pt x="2279037" y="-3159"/>
                    <a:pt x="2391560" y="3266"/>
                    <a:pt x="2554610" y="0"/>
                  </a:cubicBezTo>
                  <a:cubicBezTo>
                    <a:pt x="2717660" y="-3266"/>
                    <a:pt x="2972507" y="-20089"/>
                    <a:pt x="3174121" y="0"/>
                  </a:cubicBezTo>
                  <a:cubicBezTo>
                    <a:pt x="3375735" y="20089"/>
                    <a:pt x="3757246" y="10413"/>
                    <a:pt x="4023337" y="0"/>
                  </a:cubicBezTo>
                  <a:cubicBezTo>
                    <a:pt x="4289428" y="-10413"/>
                    <a:pt x="4444767" y="18346"/>
                    <a:pt x="4566279" y="0"/>
                  </a:cubicBezTo>
                  <a:cubicBezTo>
                    <a:pt x="4687791" y="-18346"/>
                    <a:pt x="5096931" y="40109"/>
                    <a:pt x="5415495" y="0"/>
                  </a:cubicBezTo>
                  <a:cubicBezTo>
                    <a:pt x="5734059" y="-40109"/>
                    <a:pt x="6028274" y="-40129"/>
                    <a:pt x="6264712" y="0"/>
                  </a:cubicBezTo>
                  <a:cubicBezTo>
                    <a:pt x="6501150" y="40129"/>
                    <a:pt x="6758177" y="26743"/>
                    <a:pt x="6960791" y="0"/>
                  </a:cubicBezTo>
                  <a:cubicBezTo>
                    <a:pt x="7163405" y="-26743"/>
                    <a:pt x="7341648" y="-14979"/>
                    <a:pt x="7656870" y="0"/>
                  </a:cubicBezTo>
                  <a:cubicBezTo>
                    <a:pt x="7669586" y="129840"/>
                    <a:pt x="7679770" y="305179"/>
                    <a:pt x="7656870" y="587640"/>
                  </a:cubicBezTo>
                  <a:cubicBezTo>
                    <a:pt x="7633970" y="870101"/>
                    <a:pt x="7630331" y="895703"/>
                    <a:pt x="7656870" y="1126309"/>
                  </a:cubicBezTo>
                  <a:cubicBezTo>
                    <a:pt x="7683409" y="1356915"/>
                    <a:pt x="7683612" y="1438688"/>
                    <a:pt x="7656870" y="1738434"/>
                  </a:cubicBezTo>
                  <a:cubicBezTo>
                    <a:pt x="7630128" y="2038180"/>
                    <a:pt x="7625351" y="2249623"/>
                    <a:pt x="7656870" y="2448498"/>
                  </a:cubicBezTo>
                  <a:cubicBezTo>
                    <a:pt x="7384559" y="2446847"/>
                    <a:pt x="7276498" y="2477759"/>
                    <a:pt x="6960791" y="2448498"/>
                  </a:cubicBezTo>
                  <a:cubicBezTo>
                    <a:pt x="6645084" y="2419237"/>
                    <a:pt x="6298117" y="2445541"/>
                    <a:pt x="6111574" y="2448498"/>
                  </a:cubicBezTo>
                  <a:cubicBezTo>
                    <a:pt x="5925031" y="2451455"/>
                    <a:pt x="5629471" y="2428428"/>
                    <a:pt x="5415495" y="2448498"/>
                  </a:cubicBezTo>
                  <a:cubicBezTo>
                    <a:pt x="5201519" y="2468568"/>
                    <a:pt x="5156133" y="2426267"/>
                    <a:pt x="4949122" y="2448498"/>
                  </a:cubicBezTo>
                  <a:cubicBezTo>
                    <a:pt x="4742111" y="2470729"/>
                    <a:pt x="4517038" y="2441660"/>
                    <a:pt x="4406181" y="2448498"/>
                  </a:cubicBezTo>
                  <a:cubicBezTo>
                    <a:pt x="4295324" y="2455336"/>
                    <a:pt x="3967843" y="2410150"/>
                    <a:pt x="3556964" y="2448498"/>
                  </a:cubicBezTo>
                  <a:cubicBezTo>
                    <a:pt x="3146085" y="2486846"/>
                    <a:pt x="3184314" y="2420079"/>
                    <a:pt x="2860885" y="2448498"/>
                  </a:cubicBezTo>
                  <a:cubicBezTo>
                    <a:pt x="2537456" y="2476917"/>
                    <a:pt x="2524665" y="2455311"/>
                    <a:pt x="2317943" y="2448498"/>
                  </a:cubicBezTo>
                  <a:cubicBezTo>
                    <a:pt x="2111221" y="2441685"/>
                    <a:pt x="1932346" y="2438384"/>
                    <a:pt x="1621864" y="2448498"/>
                  </a:cubicBezTo>
                  <a:cubicBezTo>
                    <a:pt x="1311382" y="2458612"/>
                    <a:pt x="1275473" y="2452993"/>
                    <a:pt x="1155491" y="2448498"/>
                  </a:cubicBezTo>
                  <a:cubicBezTo>
                    <a:pt x="1035509" y="2444003"/>
                    <a:pt x="822068" y="2466477"/>
                    <a:pt x="689118" y="2448498"/>
                  </a:cubicBezTo>
                  <a:cubicBezTo>
                    <a:pt x="556168" y="2430519"/>
                    <a:pt x="195220" y="2416456"/>
                    <a:pt x="0" y="2448498"/>
                  </a:cubicBezTo>
                  <a:cubicBezTo>
                    <a:pt x="-22698" y="2205518"/>
                    <a:pt x="-13406" y="2144089"/>
                    <a:pt x="0" y="1885343"/>
                  </a:cubicBezTo>
                  <a:cubicBezTo>
                    <a:pt x="13406" y="1626597"/>
                    <a:pt x="-17480" y="1374690"/>
                    <a:pt x="0" y="1224249"/>
                  </a:cubicBezTo>
                  <a:cubicBezTo>
                    <a:pt x="17480" y="1073808"/>
                    <a:pt x="3317" y="858583"/>
                    <a:pt x="0" y="636609"/>
                  </a:cubicBezTo>
                  <a:cubicBezTo>
                    <a:pt x="-3317" y="414635"/>
                    <a:pt x="8472" y="203764"/>
                    <a:pt x="0" y="0"/>
                  </a:cubicBezTo>
                  <a:close/>
                </a:path>
              </a:pathLst>
            </a:custGeom>
            <a:solidFill>
              <a:schemeClr val="accent3">
                <a:lumMod val="20000"/>
                <a:lumOff val="80000"/>
                <a:alpha val="89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TextBox 34">
              <a:extLst>
                <a:ext uri="{FF2B5EF4-FFF2-40B4-BE49-F238E27FC236}">
                  <a16:creationId xmlns:a16="http://schemas.microsoft.com/office/drawing/2014/main" id="{4EAF89D7-2F08-7A6A-993B-C26D867D3B46}"/>
                </a:ext>
              </a:extLst>
            </p:cNvPr>
            <p:cNvSpPr txBox="1"/>
            <p:nvPr/>
          </p:nvSpPr>
          <p:spPr>
            <a:xfrm>
              <a:off x="2098238" y="440652"/>
              <a:ext cx="4718393" cy="854409"/>
            </a:xfrm>
            <a:prstGeom prst="rect">
              <a:avLst/>
            </a:prstGeom>
            <a:noFill/>
          </p:spPr>
          <p:txBody>
            <a:bodyPr wrap="square" rtlCol="0">
              <a:spAutoFit/>
            </a:bodyPr>
            <a:lstStyle/>
            <a:p>
              <a:pPr marL="0" marR="0" algn="ctr">
                <a:lnSpc>
                  <a:spcPct val="130000"/>
                </a:lnSpc>
                <a:spcBef>
                  <a:spcPts val="0"/>
                </a:spcBef>
                <a:spcAft>
                  <a:spcPts val="0"/>
                </a:spcAft>
              </a:pPr>
              <a:r>
                <a:rPr lang="vi-VN" sz="2800" b="1" u="sng"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Phương pháp giải</a:t>
              </a:r>
            </a:p>
            <a:p>
              <a:pPr marL="0" marR="0" algn="just">
                <a:lnSpc>
                  <a:spcPct val="130000"/>
                </a:lnSpc>
                <a:spcBef>
                  <a:spcPts val="0"/>
                </a:spcBef>
                <a:spcAft>
                  <a:spcPts val="0"/>
                </a:spcAft>
              </a:pPr>
              <a:r>
                <a:rPr lang="vi-VN" sz="28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Dựa vào mối liên hệ giữa đơn vị để viết các số đo dưới dạng hỗn số có chứa phân số thập phân, sau đó viết dưới dạng số thập phân.</a:t>
              </a:r>
              <a:endParaRPr lang="en-US" sz="28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52736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180B25-9623-0018-F403-519B0E6E605D}"/>
              </a:ext>
            </a:extLst>
          </p:cNvPr>
          <p:cNvGrpSpPr/>
          <p:nvPr/>
        </p:nvGrpSpPr>
        <p:grpSpPr>
          <a:xfrm>
            <a:off x="2757277" y="365815"/>
            <a:ext cx="6366403" cy="999831"/>
            <a:chOff x="1086239" y="643084"/>
            <a:chExt cx="6366403" cy="999831"/>
          </a:xfrm>
        </p:grpSpPr>
        <p:pic>
          <p:nvPicPr>
            <p:cNvPr id="3" name="Picture 2">
              <a:extLst>
                <a:ext uri="{FF2B5EF4-FFF2-40B4-BE49-F238E27FC236}">
                  <a16:creationId xmlns:a16="http://schemas.microsoft.com/office/drawing/2014/main" id="{C99B869F-49CF-2DA5-34F0-1B32E77052AE}"/>
                </a:ext>
              </a:extLst>
            </p:cNvPr>
            <p:cNvPicPr>
              <a:picLocks noChangeAspect="1"/>
            </p:cNvPicPr>
            <p:nvPr/>
          </p:nvPicPr>
          <p:blipFill>
            <a:blip r:embed="rId2"/>
            <a:stretch>
              <a:fillRect/>
            </a:stretch>
          </p:blipFill>
          <p:spPr>
            <a:xfrm>
              <a:off x="1086239" y="643084"/>
              <a:ext cx="688908" cy="999831"/>
            </a:xfrm>
            <a:prstGeom prst="rect">
              <a:avLst/>
            </a:prstGeom>
          </p:spPr>
        </p:pic>
        <p:sp>
          <p:nvSpPr>
            <p:cNvPr id="4" name="Hình chữ nhật 2">
              <a:extLst>
                <a:ext uri="{FF2B5EF4-FFF2-40B4-BE49-F238E27FC236}">
                  <a16:creationId xmlns:a16="http://schemas.microsoft.com/office/drawing/2014/main" id="{66CC074D-44E1-FF08-D270-251578D0A2DD}"/>
                </a:ext>
              </a:extLst>
            </p:cNvPr>
            <p:cNvSpPr/>
            <p:nvPr/>
          </p:nvSpPr>
          <p:spPr>
            <a:xfrm>
              <a:off x="1690067" y="851473"/>
              <a:ext cx="5589855" cy="695795"/>
            </a:xfrm>
            <a:custGeom>
              <a:avLst/>
              <a:gdLst>
                <a:gd name="connsiteX0" fmla="*/ 0 w 5589855"/>
                <a:gd name="connsiteY0" fmla="*/ 0 h 695795"/>
                <a:gd name="connsiteX1" fmla="*/ 586935 w 5589855"/>
                <a:gd name="connsiteY1" fmla="*/ 0 h 695795"/>
                <a:gd name="connsiteX2" fmla="*/ 1341565 w 5589855"/>
                <a:gd name="connsiteY2" fmla="*/ 0 h 695795"/>
                <a:gd name="connsiteX3" fmla="*/ 1984399 w 5589855"/>
                <a:gd name="connsiteY3" fmla="*/ 0 h 695795"/>
                <a:gd name="connsiteX4" fmla="*/ 2571333 w 5589855"/>
                <a:gd name="connsiteY4" fmla="*/ 0 h 695795"/>
                <a:gd name="connsiteX5" fmla="*/ 3325964 w 5589855"/>
                <a:gd name="connsiteY5" fmla="*/ 0 h 695795"/>
                <a:gd name="connsiteX6" fmla="*/ 4024696 w 5589855"/>
                <a:gd name="connsiteY6" fmla="*/ 0 h 695795"/>
                <a:gd name="connsiteX7" fmla="*/ 4723427 w 5589855"/>
                <a:gd name="connsiteY7" fmla="*/ 0 h 695795"/>
                <a:gd name="connsiteX8" fmla="*/ 5589855 w 5589855"/>
                <a:gd name="connsiteY8" fmla="*/ 0 h 695795"/>
                <a:gd name="connsiteX9" fmla="*/ 5589855 w 5589855"/>
                <a:gd name="connsiteY9" fmla="*/ 695795 h 695795"/>
                <a:gd name="connsiteX10" fmla="*/ 5002920 w 5589855"/>
                <a:gd name="connsiteY10" fmla="*/ 695795 h 695795"/>
                <a:gd name="connsiteX11" fmla="*/ 4471884 w 5589855"/>
                <a:gd name="connsiteY11" fmla="*/ 695795 h 695795"/>
                <a:gd name="connsiteX12" fmla="*/ 3717254 w 5589855"/>
                <a:gd name="connsiteY12" fmla="*/ 695795 h 695795"/>
                <a:gd name="connsiteX13" fmla="*/ 3130319 w 5589855"/>
                <a:gd name="connsiteY13" fmla="*/ 695795 h 695795"/>
                <a:gd name="connsiteX14" fmla="*/ 2375688 w 5589855"/>
                <a:gd name="connsiteY14" fmla="*/ 695795 h 695795"/>
                <a:gd name="connsiteX15" fmla="*/ 1565159 w 5589855"/>
                <a:gd name="connsiteY15" fmla="*/ 695795 h 695795"/>
                <a:gd name="connsiteX16" fmla="*/ 922326 w 5589855"/>
                <a:gd name="connsiteY16" fmla="*/ 695795 h 695795"/>
                <a:gd name="connsiteX17" fmla="*/ 0 w 5589855"/>
                <a:gd name="connsiteY17" fmla="*/ 695795 h 695795"/>
                <a:gd name="connsiteX18" fmla="*/ 0 w 5589855"/>
                <a:gd name="connsiteY18" fmla="*/ 0 h 69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9855" h="695795" fill="none" extrusionOk="0">
                  <a:moveTo>
                    <a:pt x="0" y="0"/>
                  </a:moveTo>
                  <a:cubicBezTo>
                    <a:pt x="231154" y="8787"/>
                    <a:pt x="309305" y="-5330"/>
                    <a:pt x="586935" y="0"/>
                  </a:cubicBezTo>
                  <a:cubicBezTo>
                    <a:pt x="864566" y="5330"/>
                    <a:pt x="991288" y="-7601"/>
                    <a:pt x="1341565" y="0"/>
                  </a:cubicBezTo>
                  <a:cubicBezTo>
                    <a:pt x="1691842" y="7601"/>
                    <a:pt x="1804020" y="26293"/>
                    <a:pt x="1984399" y="0"/>
                  </a:cubicBezTo>
                  <a:cubicBezTo>
                    <a:pt x="2164778" y="-26293"/>
                    <a:pt x="2365775" y="-21237"/>
                    <a:pt x="2571333" y="0"/>
                  </a:cubicBezTo>
                  <a:cubicBezTo>
                    <a:pt x="2776891" y="21237"/>
                    <a:pt x="3036240" y="-23830"/>
                    <a:pt x="3325964" y="0"/>
                  </a:cubicBezTo>
                  <a:cubicBezTo>
                    <a:pt x="3615688" y="23830"/>
                    <a:pt x="3866476" y="25970"/>
                    <a:pt x="4024696" y="0"/>
                  </a:cubicBezTo>
                  <a:cubicBezTo>
                    <a:pt x="4182916" y="-25970"/>
                    <a:pt x="4398556" y="-8729"/>
                    <a:pt x="4723427" y="0"/>
                  </a:cubicBezTo>
                  <a:cubicBezTo>
                    <a:pt x="5048298" y="8729"/>
                    <a:pt x="5330341" y="38792"/>
                    <a:pt x="5589855" y="0"/>
                  </a:cubicBezTo>
                  <a:cubicBezTo>
                    <a:pt x="5600691" y="267873"/>
                    <a:pt x="5587948" y="368901"/>
                    <a:pt x="5589855" y="695795"/>
                  </a:cubicBezTo>
                  <a:cubicBezTo>
                    <a:pt x="5441091" y="711022"/>
                    <a:pt x="5148072" y="702787"/>
                    <a:pt x="5002920" y="695795"/>
                  </a:cubicBezTo>
                  <a:cubicBezTo>
                    <a:pt x="4857769" y="688803"/>
                    <a:pt x="4591388" y="669916"/>
                    <a:pt x="4471884" y="695795"/>
                  </a:cubicBezTo>
                  <a:cubicBezTo>
                    <a:pt x="4352380" y="721674"/>
                    <a:pt x="3971921" y="713687"/>
                    <a:pt x="3717254" y="695795"/>
                  </a:cubicBezTo>
                  <a:cubicBezTo>
                    <a:pt x="3462587" y="677904"/>
                    <a:pt x="3339794" y="690298"/>
                    <a:pt x="3130319" y="695795"/>
                  </a:cubicBezTo>
                  <a:cubicBezTo>
                    <a:pt x="2920844" y="701292"/>
                    <a:pt x="2662312" y="665688"/>
                    <a:pt x="2375688" y="695795"/>
                  </a:cubicBezTo>
                  <a:cubicBezTo>
                    <a:pt x="2089064" y="725902"/>
                    <a:pt x="1735222" y="666183"/>
                    <a:pt x="1565159" y="695795"/>
                  </a:cubicBezTo>
                  <a:cubicBezTo>
                    <a:pt x="1395096" y="725407"/>
                    <a:pt x="1154296" y="698406"/>
                    <a:pt x="922326" y="695795"/>
                  </a:cubicBezTo>
                  <a:cubicBezTo>
                    <a:pt x="690356" y="693184"/>
                    <a:pt x="439192" y="740440"/>
                    <a:pt x="0" y="695795"/>
                  </a:cubicBezTo>
                  <a:cubicBezTo>
                    <a:pt x="-16842" y="544218"/>
                    <a:pt x="20037" y="317775"/>
                    <a:pt x="0" y="0"/>
                  </a:cubicBezTo>
                  <a:close/>
                </a:path>
                <a:path w="5589855" h="695795" stroke="0" extrusionOk="0">
                  <a:moveTo>
                    <a:pt x="0" y="0"/>
                  </a:moveTo>
                  <a:cubicBezTo>
                    <a:pt x="131889" y="-271"/>
                    <a:pt x="455527" y="-15618"/>
                    <a:pt x="642833" y="0"/>
                  </a:cubicBezTo>
                  <a:cubicBezTo>
                    <a:pt x="830139" y="15618"/>
                    <a:pt x="1032493" y="-8382"/>
                    <a:pt x="1173870" y="0"/>
                  </a:cubicBezTo>
                  <a:cubicBezTo>
                    <a:pt x="1315247" y="8382"/>
                    <a:pt x="1604223" y="19178"/>
                    <a:pt x="1984399" y="0"/>
                  </a:cubicBezTo>
                  <a:cubicBezTo>
                    <a:pt x="2364575" y="-19178"/>
                    <a:pt x="2406717" y="-13356"/>
                    <a:pt x="2627232" y="0"/>
                  </a:cubicBezTo>
                  <a:cubicBezTo>
                    <a:pt x="2847747" y="13356"/>
                    <a:pt x="2987802" y="-22758"/>
                    <a:pt x="3270065" y="0"/>
                  </a:cubicBezTo>
                  <a:cubicBezTo>
                    <a:pt x="3552328" y="22758"/>
                    <a:pt x="3896102" y="-35031"/>
                    <a:pt x="4080594" y="0"/>
                  </a:cubicBezTo>
                  <a:cubicBezTo>
                    <a:pt x="4265086" y="35031"/>
                    <a:pt x="4480885" y="11009"/>
                    <a:pt x="4667529" y="0"/>
                  </a:cubicBezTo>
                  <a:cubicBezTo>
                    <a:pt x="4854173" y="-11009"/>
                    <a:pt x="5278453" y="-29856"/>
                    <a:pt x="5589855" y="0"/>
                  </a:cubicBezTo>
                  <a:cubicBezTo>
                    <a:pt x="5571076" y="208375"/>
                    <a:pt x="5557832" y="435260"/>
                    <a:pt x="5589855" y="695795"/>
                  </a:cubicBezTo>
                  <a:cubicBezTo>
                    <a:pt x="5361124" y="667512"/>
                    <a:pt x="5242109" y="698800"/>
                    <a:pt x="5002920" y="695795"/>
                  </a:cubicBezTo>
                  <a:cubicBezTo>
                    <a:pt x="4763732" y="692790"/>
                    <a:pt x="4642393" y="725804"/>
                    <a:pt x="4304188" y="695795"/>
                  </a:cubicBezTo>
                  <a:cubicBezTo>
                    <a:pt x="3965983" y="665786"/>
                    <a:pt x="3861878" y="717921"/>
                    <a:pt x="3661355" y="695795"/>
                  </a:cubicBezTo>
                  <a:cubicBezTo>
                    <a:pt x="3460832" y="673669"/>
                    <a:pt x="3032160" y="675750"/>
                    <a:pt x="2850826" y="695795"/>
                  </a:cubicBezTo>
                  <a:cubicBezTo>
                    <a:pt x="2669492" y="715840"/>
                    <a:pt x="2402675" y="723594"/>
                    <a:pt x="2040297" y="695795"/>
                  </a:cubicBezTo>
                  <a:cubicBezTo>
                    <a:pt x="1677919" y="667996"/>
                    <a:pt x="1602695" y="721693"/>
                    <a:pt x="1453362" y="695795"/>
                  </a:cubicBezTo>
                  <a:cubicBezTo>
                    <a:pt x="1304030" y="669897"/>
                    <a:pt x="938320" y="687589"/>
                    <a:pt x="754630" y="695795"/>
                  </a:cubicBezTo>
                  <a:cubicBezTo>
                    <a:pt x="570940" y="704001"/>
                    <a:pt x="291115" y="688406"/>
                    <a:pt x="0" y="695795"/>
                  </a:cubicBezTo>
                  <a:cubicBezTo>
                    <a:pt x="-21575" y="392239"/>
                    <a:pt x="26999" y="145255"/>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26AFEDF4-9AC1-53CE-6D71-D3C13B4E2DA6}"/>
                </a:ext>
              </a:extLst>
            </p:cNvPr>
            <p:cNvSpPr txBox="1"/>
            <p:nvPr/>
          </p:nvSpPr>
          <p:spPr>
            <a:xfrm>
              <a:off x="1730708" y="870931"/>
              <a:ext cx="572193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số thập phân thích hợp.</a:t>
              </a:r>
              <a:endParaRPr lang="en-US" sz="32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1DB42DAD-FD64-1B3A-D1BD-F4AD4FE7F23D}"/>
              </a:ext>
            </a:extLst>
          </p:cNvPr>
          <p:cNvSpPr txBox="1"/>
          <p:nvPr/>
        </p:nvSpPr>
        <p:spPr>
          <a:xfrm>
            <a:off x="75184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7A33978-443F-BEF2-A7F8-5E84F407E728}"/>
              </a:ext>
            </a:extLst>
          </p:cNvPr>
          <p:cNvSpPr txBox="1"/>
          <p:nvPr/>
        </p:nvSpPr>
        <p:spPr>
          <a:xfrm>
            <a:off x="1351280" y="166624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2 m 5 dm =  </a:t>
            </a:r>
            <a:r>
              <a:rPr lang="vi-VN" sz="3200" b="1" dirty="0">
                <a:solidFill>
                  <a:srgbClr val="FF0066"/>
                </a:solidFill>
                <a:latin typeface="Cambria" panose="02040503050406030204" pitchFamily="18" charset="0"/>
                <a:ea typeface="Cambria" panose="02040503050406030204" pitchFamily="18" charset="0"/>
              </a:rPr>
              <a:t>2,5</a:t>
            </a:r>
            <a:r>
              <a:rPr lang="vi-VN" sz="3200" dirty="0">
                <a:latin typeface="Cambria" panose="02040503050406030204" pitchFamily="18" charset="0"/>
                <a:ea typeface="Cambria" panose="02040503050406030204" pitchFamily="18" charset="0"/>
              </a:rPr>
              <a:t> m</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86569F45-0B7C-34C4-B792-469155BE2DD5}"/>
              </a:ext>
            </a:extLst>
          </p:cNvPr>
          <p:cNvSpPr txBox="1"/>
          <p:nvPr/>
        </p:nvSpPr>
        <p:spPr>
          <a:xfrm>
            <a:off x="1264920" y="2376948"/>
            <a:ext cx="368808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6 m 75 cm = </a:t>
            </a:r>
            <a:r>
              <a:rPr lang="vi-VN" sz="3200" b="1" dirty="0">
                <a:solidFill>
                  <a:srgbClr val="FF0066"/>
                </a:solidFill>
                <a:latin typeface="Cambria" panose="02040503050406030204" pitchFamily="18" charset="0"/>
                <a:ea typeface="Cambria" panose="02040503050406030204" pitchFamily="18" charset="0"/>
              </a:rPr>
              <a:t>6,75</a:t>
            </a:r>
            <a:r>
              <a:rPr lang="vi-VN" sz="3200" dirty="0">
                <a:latin typeface="Cambria" panose="02040503050406030204" pitchFamily="18" charset="0"/>
                <a:ea typeface="Cambria" panose="02040503050406030204" pitchFamily="18" charset="0"/>
              </a:rPr>
              <a:t> m</a:t>
            </a:r>
            <a:endParaRPr lang="en-US" sz="3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89B4950-2E3A-111D-8DFF-E58D4C55CBDA}"/>
              </a:ext>
            </a:extLst>
          </p:cNvPr>
          <p:cNvSpPr txBox="1"/>
          <p:nvPr/>
        </p:nvSpPr>
        <p:spPr>
          <a:xfrm>
            <a:off x="1371600" y="3088655"/>
            <a:ext cx="368808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3 m 8 cm =  </a:t>
            </a:r>
            <a:r>
              <a:rPr lang="vi-VN" sz="3200" b="1" dirty="0">
                <a:solidFill>
                  <a:srgbClr val="FF0066"/>
                </a:solidFill>
                <a:latin typeface="Cambria" panose="02040503050406030204" pitchFamily="18" charset="0"/>
                <a:ea typeface="Cambria" panose="02040503050406030204" pitchFamily="18" charset="0"/>
              </a:rPr>
              <a:t>3,08</a:t>
            </a:r>
            <a:r>
              <a:rPr lang="vi-VN" sz="3200" dirty="0">
                <a:latin typeface="Cambria" panose="02040503050406030204" pitchFamily="18" charset="0"/>
                <a:ea typeface="Cambria" panose="02040503050406030204" pitchFamily="18" charset="0"/>
              </a:rPr>
              <a:t> m</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B6E5293-594D-E2F2-1E43-B1A0B746FF46}"/>
              </a:ext>
            </a:extLst>
          </p:cNvPr>
          <p:cNvSpPr txBox="1"/>
          <p:nvPr/>
        </p:nvSpPr>
        <p:spPr>
          <a:xfrm>
            <a:off x="576673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b)</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E064F0D-2F44-1BB3-2033-212569ABBB73}"/>
              </a:ext>
            </a:extLst>
          </p:cNvPr>
          <p:cNvSpPr txBox="1"/>
          <p:nvPr/>
        </p:nvSpPr>
        <p:spPr>
          <a:xfrm>
            <a:off x="6366170" y="1666240"/>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4 km 500 m =  </a:t>
            </a:r>
            <a:r>
              <a:rPr lang="vi-VN" sz="3200" b="1" dirty="0">
                <a:solidFill>
                  <a:srgbClr val="FF0066"/>
                </a:solidFill>
                <a:latin typeface="Cambria" panose="02040503050406030204" pitchFamily="18" charset="0"/>
                <a:ea typeface="Cambria" panose="02040503050406030204" pitchFamily="18" charset="0"/>
              </a:rPr>
              <a:t>4,5</a:t>
            </a:r>
            <a:r>
              <a:rPr lang="vi-VN" sz="3200" dirty="0">
                <a:latin typeface="Cambria" panose="02040503050406030204" pitchFamily="18" charset="0"/>
                <a:ea typeface="Cambria" panose="02040503050406030204" pitchFamily="18" charset="0"/>
              </a:rPr>
              <a:t> km</a:t>
            </a:r>
            <a:endParaRPr lang="en-US" sz="32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5D293CA0-B80D-B3C9-E676-15C0DAA2A330}"/>
              </a:ext>
            </a:extLst>
          </p:cNvPr>
          <p:cNvSpPr txBox="1"/>
          <p:nvPr/>
        </p:nvSpPr>
        <p:spPr>
          <a:xfrm>
            <a:off x="6366170" y="2389745"/>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7 km 80 m =  </a:t>
            </a:r>
            <a:r>
              <a:rPr lang="vi-VN" sz="3200" b="1" dirty="0" smtClean="0">
                <a:solidFill>
                  <a:srgbClr val="FF0066"/>
                </a:solidFill>
                <a:latin typeface="Cambria" panose="02040503050406030204" pitchFamily="18" charset="0"/>
                <a:ea typeface="Cambria" panose="02040503050406030204" pitchFamily="18" charset="0"/>
              </a:rPr>
              <a:t>7,08</a:t>
            </a:r>
            <a:r>
              <a:rPr lang="vi-VN" sz="3200" dirty="0" smtClean="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km</a:t>
            </a:r>
            <a:endParaRPr lang="en-US" sz="32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FD642F89-72FF-8DC4-5BC7-4140FF147F97}"/>
              </a:ext>
            </a:extLst>
          </p:cNvPr>
          <p:cNvSpPr txBox="1"/>
          <p:nvPr/>
        </p:nvSpPr>
        <p:spPr>
          <a:xfrm>
            <a:off x="6366170" y="3048628"/>
            <a:ext cx="39970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456 m = </a:t>
            </a:r>
            <a:r>
              <a:rPr lang="vi-VN" sz="3200" b="1" dirty="0">
                <a:solidFill>
                  <a:srgbClr val="FF0066"/>
                </a:solidFill>
                <a:latin typeface="Cambria" panose="02040503050406030204" pitchFamily="18" charset="0"/>
                <a:ea typeface="Cambria" panose="02040503050406030204" pitchFamily="18" charset="0"/>
              </a:rPr>
              <a:t>0,456</a:t>
            </a:r>
            <a:r>
              <a:rPr lang="vi-VN" sz="3200" dirty="0">
                <a:latin typeface="Cambria" panose="02040503050406030204" pitchFamily="18" charset="0"/>
                <a:ea typeface="Cambria" panose="02040503050406030204" pitchFamily="18" charset="0"/>
              </a:rPr>
              <a:t>  km</a:t>
            </a:r>
            <a:endParaRPr lang="en-US" sz="3200" dirty="0">
              <a:latin typeface="Cambria" panose="02040503050406030204" pitchFamily="18" charset="0"/>
              <a:ea typeface="Cambria" panose="02040503050406030204" pitchFamily="18" charset="0"/>
            </a:endParaRPr>
          </a:p>
        </p:txBody>
      </p:sp>
      <p:pic>
        <p:nvPicPr>
          <p:cNvPr id="44" name="Picture 43" descr="A cartoon of a child raising his hand and holding a pencil and a book&#10;&#10;Description automatically generated">
            <a:extLst>
              <a:ext uri="{FF2B5EF4-FFF2-40B4-BE49-F238E27FC236}">
                <a16:creationId xmlns:a16="http://schemas.microsoft.com/office/drawing/2014/main" id="{DC58D1CD-C96C-86EC-B0B2-F3F22C1B4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990" y="3800362"/>
            <a:ext cx="3006839" cy="3065797"/>
          </a:xfrm>
          <a:prstGeom prst="rect">
            <a:avLst/>
          </a:prstGeom>
        </p:spPr>
      </p:pic>
      <p:grpSp>
        <p:nvGrpSpPr>
          <p:cNvPr id="45" name="Group 44">
            <a:extLst>
              <a:ext uri="{FF2B5EF4-FFF2-40B4-BE49-F238E27FC236}">
                <a16:creationId xmlns:a16="http://schemas.microsoft.com/office/drawing/2014/main" id="{E0CA9854-E96E-02AF-214C-B6AF7C85C261}"/>
              </a:ext>
            </a:extLst>
          </p:cNvPr>
          <p:cNvGrpSpPr/>
          <p:nvPr/>
        </p:nvGrpSpPr>
        <p:grpSpPr>
          <a:xfrm>
            <a:off x="3361105" y="1714541"/>
            <a:ext cx="813730" cy="488172"/>
            <a:chOff x="-672420" y="1933352"/>
            <a:chExt cx="813730" cy="488172"/>
          </a:xfrm>
        </p:grpSpPr>
        <p:sp>
          <p:nvSpPr>
            <p:cNvPr id="46" name="Rectangle 45">
              <a:extLst>
                <a:ext uri="{FF2B5EF4-FFF2-40B4-BE49-F238E27FC236}">
                  <a16:creationId xmlns:a16="http://schemas.microsoft.com/office/drawing/2014/main" id="{8D35A5FB-7F8E-F0D3-1EFB-CC839710F6BD}"/>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E9249921-A92E-19AC-CED7-339BB8F09746}"/>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48" name="Group 47">
            <a:extLst>
              <a:ext uri="{FF2B5EF4-FFF2-40B4-BE49-F238E27FC236}">
                <a16:creationId xmlns:a16="http://schemas.microsoft.com/office/drawing/2014/main" id="{B3D8E93F-85C6-965B-AF68-AE4C3F2B0F2E}"/>
              </a:ext>
            </a:extLst>
          </p:cNvPr>
          <p:cNvGrpSpPr/>
          <p:nvPr/>
        </p:nvGrpSpPr>
        <p:grpSpPr>
          <a:xfrm>
            <a:off x="3573260" y="2396100"/>
            <a:ext cx="813730" cy="488172"/>
            <a:chOff x="-672420" y="1933352"/>
            <a:chExt cx="813730" cy="488172"/>
          </a:xfrm>
        </p:grpSpPr>
        <p:sp>
          <p:nvSpPr>
            <p:cNvPr id="49" name="Rectangle 48">
              <a:extLst>
                <a:ext uri="{FF2B5EF4-FFF2-40B4-BE49-F238E27FC236}">
                  <a16:creationId xmlns:a16="http://schemas.microsoft.com/office/drawing/2014/main" id="{B93E876A-1A5F-DC29-6921-5EE6360C2D9E}"/>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050DC23F-A4B4-0902-D905-2DD26D33DD68}"/>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1" name="Group 50">
            <a:extLst>
              <a:ext uri="{FF2B5EF4-FFF2-40B4-BE49-F238E27FC236}">
                <a16:creationId xmlns:a16="http://schemas.microsoft.com/office/drawing/2014/main" id="{9BEE5493-29E3-79F2-4DEB-21DD60DCDCA8}"/>
              </a:ext>
            </a:extLst>
          </p:cNvPr>
          <p:cNvGrpSpPr/>
          <p:nvPr/>
        </p:nvGrpSpPr>
        <p:grpSpPr>
          <a:xfrm>
            <a:off x="3513915" y="3183251"/>
            <a:ext cx="813730" cy="488172"/>
            <a:chOff x="-672420" y="1933352"/>
            <a:chExt cx="813730" cy="488172"/>
          </a:xfrm>
        </p:grpSpPr>
        <p:sp>
          <p:nvSpPr>
            <p:cNvPr id="52" name="Rectangle 51">
              <a:extLst>
                <a:ext uri="{FF2B5EF4-FFF2-40B4-BE49-F238E27FC236}">
                  <a16:creationId xmlns:a16="http://schemas.microsoft.com/office/drawing/2014/main" id="{4DE40785-01A1-04AF-1CAE-48D7E6A5C4EC}"/>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6CFD015D-AE38-178C-14FB-D5E898569A2C}"/>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4" name="Group 53">
            <a:extLst>
              <a:ext uri="{FF2B5EF4-FFF2-40B4-BE49-F238E27FC236}">
                <a16:creationId xmlns:a16="http://schemas.microsoft.com/office/drawing/2014/main" id="{63EF416A-D6E8-EBA2-BBA8-A4D4FBA51DF1}"/>
              </a:ext>
            </a:extLst>
          </p:cNvPr>
          <p:cNvGrpSpPr/>
          <p:nvPr/>
        </p:nvGrpSpPr>
        <p:grpSpPr>
          <a:xfrm>
            <a:off x="8857665" y="1691155"/>
            <a:ext cx="813730" cy="488172"/>
            <a:chOff x="-672420" y="1933352"/>
            <a:chExt cx="813730" cy="488172"/>
          </a:xfrm>
        </p:grpSpPr>
        <p:sp>
          <p:nvSpPr>
            <p:cNvPr id="55" name="Rectangle 54">
              <a:extLst>
                <a:ext uri="{FF2B5EF4-FFF2-40B4-BE49-F238E27FC236}">
                  <a16:creationId xmlns:a16="http://schemas.microsoft.com/office/drawing/2014/main" id="{59A007A4-4F78-BF71-93F6-88EE7886CC1A}"/>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D3722C2F-FF9B-6952-C22E-B2C227233C24}"/>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7" name="Group 56">
            <a:extLst>
              <a:ext uri="{FF2B5EF4-FFF2-40B4-BE49-F238E27FC236}">
                <a16:creationId xmlns:a16="http://schemas.microsoft.com/office/drawing/2014/main" id="{D3F01610-2D45-E088-1BE3-8A43A2FBB8C5}"/>
              </a:ext>
            </a:extLst>
          </p:cNvPr>
          <p:cNvGrpSpPr/>
          <p:nvPr/>
        </p:nvGrpSpPr>
        <p:grpSpPr>
          <a:xfrm>
            <a:off x="8646390" y="2473551"/>
            <a:ext cx="954580" cy="488172"/>
            <a:chOff x="-672420" y="1933352"/>
            <a:chExt cx="954580" cy="488172"/>
          </a:xfrm>
        </p:grpSpPr>
        <p:sp>
          <p:nvSpPr>
            <p:cNvPr id="58" name="Rectangle 57">
              <a:extLst>
                <a:ext uri="{FF2B5EF4-FFF2-40B4-BE49-F238E27FC236}">
                  <a16:creationId xmlns:a16="http://schemas.microsoft.com/office/drawing/2014/main" id="{9D681DD9-B150-B1EE-5567-81B761485ADE}"/>
                </a:ext>
              </a:extLst>
            </p:cNvPr>
            <p:cNvSpPr/>
            <p:nvPr/>
          </p:nvSpPr>
          <p:spPr>
            <a:xfrm>
              <a:off x="-672420" y="1933352"/>
              <a:ext cx="95458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EFD66A44-0FBE-3FED-AEA1-8A41DD265B63}"/>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60" name="Group 59">
            <a:extLst>
              <a:ext uri="{FF2B5EF4-FFF2-40B4-BE49-F238E27FC236}">
                <a16:creationId xmlns:a16="http://schemas.microsoft.com/office/drawing/2014/main" id="{85275E76-2E00-D5AB-08B7-E3DE18CEAC21}"/>
              </a:ext>
            </a:extLst>
          </p:cNvPr>
          <p:cNvGrpSpPr/>
          <p:nvPr/>
        </p:nvGrpSpPr>
        <p:grpSpPr>
          <a:xfrm>
            <a:off x="7956161" y="3171539"/>
            <a:ext cx="1081520" cy="488172"/>
            <a:chOff x="-672420" y="1933352"/>
            <a:chExt cx="1081520" cy="488172"/>
          </a:xfrm>
        </p:grpSpPr>
        <p:sp>
          <p:nvSpPr>
            <p:cNvPr id="61" name="Rectangle 60">
              <a:extLst>
                <a:ext uri="{FF2B5EF4-FFF2-40B4-BE49-F238E27FC236}">
                  <a16:creationId xmlns:a16="http://schemas.microsoft.com/office/drawing/2014/main" id="{D55D7C32-42A3-9EDD-4401-2F06924CE370}"/>
                </a:ext>
              </a:extLst>
            </p:cNvPr>
            <p:cNvSpPr/>
            <p:nvPr/>
          </p:nvSpPr>
          <p:spPr>
            <a:xfrm>
              <a:off x="-672420" y="1933352"/>
              <a:ext cx="108152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76B51F9D-93FE-B5E6-C4B1-C194FD6CB201}"/>
                </a:ext>
              </a:extLst>
            </p:cNvPr>
            <p:cNvSpPr/>
            <p:nvPr/>
          </p:nvSpPr>
          <p:spPr>
            <a:xfrm>
              <a:off x="-37898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Tree>
    <p:extLst>
      <p:ext uri="{BB962C8B-B14F-4D97-AF65-F5344CB8AC3E}">
        <p14:creationId xmlns:p14="http://schemas.microsoft.com/office/powerpoint/2010/main" val="331243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57"/>
                                        </p:tgtEl>
                                      </p:cBhvr>
                                    </p:animEffect>
                                    <p:set>
                                      <p:cBhvr>
                                        <p:cTn id="39" dur="1" fill="hold">
                                          <p:stCondLst>
                                            <p:cond delay="499"/>
                                          </p:stCondLst>
                                        </p:cTn>
                                        <p:tgtEl>
                                          <p:spTgt spid="5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60"/>
                                        </p:tgtEl>
                                      </p:cBhvr>
                                    </p:animEffect>
                                    <p:set>
                                      <p:cBhvr>
                                        <p:cTn id="44"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155AF0-9CCC-F8C5-81A7-815F8E71C90B}"/>
              </a:ext>
            </a:extLst>
          </p:cNvPr>
          <p:cNvGrpSpPr/>
          <p:nvPr/>
        </p:nvGrpSpPr>
        <p:grpSpPr>
          <a:xfrm>
            <a:off x="2056231" y="56224"/>
            <a:ext cx="7644517" cy="1640067"/>
            <a:chOff x="1131396" y="448342"/>
            <a:chExt cx="7644517" cy="1640067"/>
          </a:xfrm>
        </p:grpSpPr>
        <p:sp>
          <p:nvSpPr>
            <p:cNvPr id="3" name="Hình chữ nhật 2">
              <a:extLst>
                <a:ext uri="{FF2B5EF4-FFF2-40B4-BE49-F238E27FC236}">
                  <a16:creationId xmlns:a16="http://schemas.microsoft.com/office/drawing/2014/main" id="{E58DA184-6FCF-0240-76C6-8989776EA0CF}"/>
                </a:ext>
              </a:extLst>
            </p:cNvPr>
            <p:cNvSpPr/>
            <p:nvPr/>
          </p:nvSpPr>
          <p:spPr>
            <a:xfrm>
              <a:off x="1889120" y="896963"/>
              <a:ext cx="6510873" cy="769742"/>
            </a:xfrm>
            <a:custGeom>
              <a:avLst/>
              <a:gdLst>
                <a:gd name="connsiteX0" fmla="*/ 0 w 6510873"/>
                <a:gd name="connsiteY0" fmla="*/ 0 h 769742"/>
                <a:gd name="connsiteX1" fmla="*/ 455761 w 6510873"/>
                <a:gd name="connsiteY1" fmla="*/ 0 h 769742"/>
                <a:gd name="connsiteX2" fmla="*/ 1237066 w 6510873"/>
                <a:gd name="connsiteY2" fmla="*/ 0 h 769742"/>
                <a:gd name="connsiteX3" fmla="*/ 1953262 w 6510873"/>
                <a:gd name="connsiteY3" fmla="*/ 0 h 769742"/>
                <a:gd name="connsiteX4" fmla="*/ 2409023 w 6510873"/>
                <a:gd name="connsiteY4" fmla="*/ 0 h 769742"/>
                <a:gd name="connsiteX5" fmla="*/ 2995002 w 6510873"/>
                <a:gd name="connsiteY5" fmla="*/ 0 h 769742"/>
                <a:gd name="connsiteX6" fmla="*/ 3776306 w 6510873"/>
                <a:gd name="connsiteY6" fmla="*/ 0 h 769742"/>
                <a:gd name="connsiteX7" fmla="*/ 4427394 w 6510873"/>
                <a:gd name="connsiteY7" fmla="*/ 0 h 769742"/>
                <a:gd name="connsiteX8" fmla="*/ 5143590 w 6510873"/>
                <a:gd name="connsiteY8" fmla="*/ 0 h 769742"/>
                <a:gd name="connsiteX9" fmla="*/ 5729568 w 6510873"/>
                <a:gd name="connsiteY9" fmla="*/ 0 h 769742"/>
                <a:gd name="connsiteX10" fmla="*/ 6510873 w 6510873"/>
                <a:gd name="connsiteY10" fmla="*/ 0 h 769742"/>
                <a:gd name="connsiteX11" fmla="*/ 6510873 w 6510873"/>
                <a:gd name="connsiteY11" fmla="*/ 400266 h 769742"/>
                <a:gd name="connsiteX12" fmla="*/ 6510873 w 6510873"/>
                <a:gd name="connsiteY12" fmla="*/ 769742 h 769742"/>
                <a:gd name="connsiteX13" fmla="*/ 6055112 w 6510873"/>
                <a:gd name="connsiteY13" fmla="*/ 769742 h 769742"/>
                <a:gd name="connsiteX14" fmla="*/ 5599351 w 6510873"/>
                <a:gd name="connsiteY14" fmla="*/ 769742 h 769742"/>
                <a:gd name="connsiteX15" fmla="*/ 4883155 w 6510873"/>
                <a:gd name="connsiteY15" fmla="*/ 769742 h 769742"/>
                <a:gd name="connsiteX16" fmla="*/ 4427394 w 6510873"/>
                <a:gd name="connsiteY16" fmla="*/ 769742 h 769742"/>
                <a:gd name="connsiteX17" fmla="*/ 3776306 w 6510873"/>
                <a:gd name="connsiteY17" fmla="*/ 769742 h 769742"/>
                <a:gd name="connsiteX18" fmla="*/ 3255437 w 6510873"/>
                <a:gd name="connsiteY18" fmla="*/ 769742 h 769742"/>
                <a:gd name="connsiteX19" fmla="*/ 2604349 w 6510873"/>
                <a:gd name="connsiteY19" fmla="*/ 769742 h 769742"/>
                <a:gd name="connsiteX20" fmla="*/ 1953262 w 6510873"/>
                <a:gd name="connsiteY20" fmla="*/ 769742 h 769742"/>
                <a:gd name="connsiteX21" fmla="*/ 1302175 w 6510873"/>
                <a:gd name="connsiteY21" fmla="*/ 769742 h 769742"/>
                <a:gd name="connsiteX22" fmla="*/ 651087 w 6510873"/>
                <a:gd name="connsiteY22" fmla="*/ 769742 h 769742"/>
                <a:gd name="connsiteX23" fmla="*/ 0 w 6510873"/>
                <a:gd name="connsiteY23" fmla="*/ 769742 h 769742"/>
                <a:gd name="connsiteX24" fmla="*/ 0 w 6510873"/>
                <a:gd name="connsiteY24" fmla="*/ 377174 h 769742"/>
                <a:gd name="connsiteX25" fmla="*/ 0 w 6510873"/>
                <a:gd name="connsiteY25"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10873" h="769742" fill="none" extrusionOk="0">
                  <a:moveTo>
                    <a:pt x="0" y="0"/>
                  </a:moveTo>
                  <a:cubicBezTo>
                    <a:pt x="178043" y="-21963"/>
                    <a:pt x="308769" y="367"/>
                    <a:pt x="455761" y="0"/>
                  </a:cubicBezTo>
                  <a:cubicBezTo>
                    <a:pt x="602753" y="-367"/>
                    <a:pt x="961577" y="-38362"/>
                    <a:pt x="1237066" y="0"/>
                  </a:cubicBezTo>
                  <a:cubicBezTo>
                    <a:pt x="1512556" y="38362"/>
                    <a:pt x="1609179" y="-16693"/>
                    <a:pt x="1953262" y="0"/>
                  </a:cubicBezTo>
                  <a:cubicBezTo>
                    <a:pt x="2297345" y="16693"/>
                    <a:pt x="2304607" y="20922"/>
                    <a:pt x="2409023" y="0"/>
                  </a:cubicBezTo>
                  <a:cubicBezTo>
                    <a:pt x="2513439" y="-20922"/>
                    <a:pt x="2866788" y="-3912"/>
                    <a:pt x="2995002" y="0"/>
                  </a:cubicBezTo>
                  <a:cubicBezTo>
                    <a:pt x="3123216" y="3912"/>
                    <a:pt x="3509358" y="-38748"/>
                    <a:pt x="3776306" y="0"/>
                  </a:cubicBezTo>
                  <a:cubicBezTo>
                    <a:pt x="4043254" y="38748"/>
                    <a:pt x="4108149" y="-22152"/>
                    <a:pt x="4427394" y="0"/>
                  </a:cubicBezTo>
                  <a:cubicBezTo>
                    <a:pt x="4746639" y="22152"/>
                    <a:pt x="4882619" y="34301"/>
                    <a:pt x="5143590" y="0"/>
                  </a:cubicBezTo>
                  <a:cubicBezTo>
                    <a:pt x="5404561" y="-34301"/>
                    <a:pt x="5524945" y="17593"/>
                    <a:pt x="5729568" y="0"/>
                  </a:cubicBezTo>
                  <a:cubicBezTo>
                    <a:pt x="5934191" y="-17593"/>
                    <a:pt x="6310663" y="-9652"/>
                    <a:pt x="6510873" y="0"/>
                  </a:cubicBezTo>
                  <a:cubicBezTo>
                    <a:pt x="6519707" y="166751"/>
                    <a:pt x="6496411" y="253135"/>
                    <a:pt x="6510873" y="400266"/>
                  </a:cubicBezTo>
                  <a:cubicBezTo>
                    <a:pt x="6525335" y="547397"/>
                    <a:pt x="6505537" y="629535"/>
                    <a:pt x="6510873" y="769742"/>
                  </a:cubicBezTo>
                  <a:cubicBezTo>
                    <a:pt x="6357276" y="785106"/>
                    <a:pt x="6146298" y="778804"/>
                    <a:pt x="6055112" y="769742"/>
                  </a:cubicBezTo>
                  <a:cubicBezTo>
                    <a:pt x="5963926" y="760680"/>
                    <a:pt x="5706100" y="785212"/>
                    <a:pt x="5599351" y="769742"/>
                  </a:cubicBezTo>
                  <a:cubicBezTo>
                    <a:pt x="5492602" y="754272"/>
                    <a:pt x="5123654" y="737298"/>
                    <a:pt x="4883155" y="769742"/>
                  </a:cubicBezTo>
                  <a:cubicBezTo>
                    <a:pt x="4642656" y="802186"/>
                    <a:pt x="4617801" y="787064"/>
                    <a:pt x="4427394" y="769742"/>
                  </a:cubicBezTo>
                  <a:cubicBezTo>
                    <a:pt x="4236987" y="752420"/>
                    <a:pt x="3983710" y="792091"/>
                    <a:pt x="3776306" y="769742"/>
                  </a:cubicBezTo>
                  <a:cubicBezTo>
                    <a:pt x="3568902" y="747393"/>
                    <a:pt x="3375158" y="790259"/>
                    <a:pt x="3255437" y="769742"/>
                  </a:cubicBezTo>
                  <a:cubicBezTo>
                    <a:pt x="3135716" y="749225"/>
                    <a:pt x="2757569" y="765411"/>
                    <a:pt x="2604349" y="769742"/>
                  </a:cubicBezTo>
                  <a:cubicBezTo>
                    <a:pt x="2451129" y="774073"/>
                    <a:pt x="2258996" y="768751"/>
                    <a:pt x="1953262" y="769742"/>
                  </a:cubicBezTo>
                  <a:cubicBezTo>
                    <a:pt x="1647528" y="770733"/>
                    <a:pt x="1496659" y="792780"/>
                    <a:pt x="1302175" y="769742"/>
                  </a:cubicBezTo>
                  <a:cubicBezTo>
                    <a:pt x="1107691" y="746704"/>
                    <a:pt x="843487" y="779122"/>
                    <a:pt x="651087" y="769742"/>
                  </a:cubicBezTo>
                  <a:cubicBezTo>
                    <a:pt x="458687" y="760362"/>
                    <a:pt x="135102" y="751798"/>
                    <a:pt x="0" y="769742"/>
                  </a:cubicBezTo>
                  <a:cubicBezTo>
                    <a:pt x="14303" y="682475"/>
                    <a:pt x="25" y="524493"/>
                    <a:pt x="0" y="377174"/>
                  </a:cubicBezTo>
                  <a:cubicBezTo>
                    <a:pt x="-25" y="229855"/>
                    <a:pt x="7367" y="163169"/>
                    <a:pt x="0" y="0"/>
                  </a:cubicBezTo>
                  <a:close/>
                </a:path>
                <a:path w="6510873" h="769742" stroke="0" extrusionOk="0">
                  <a:moveTo>
                    <a:pt x="0" y="0"/>
                  </a:moveTo>
                  <a:cubicBezTo>
                    <a:pt x="250855" y="4686"/>
                    <a:pt x="448788" y="-4819"/>
                    <a:pt x="585979" y="0"/>
                  </a:cubicBezTo>
                  <a:cubicBezTo>
                    <a:pt x="723170" y="4819"/>
                    <a:pt x="844490" y="18973"/>
                    <a:pt x="1041740" y="0"/>
                  </a:cubicBezTo>
                  <a:cubicBezTo>
                    <a:pt x="1238990" y="-18973"/>
                    <a:pt x="1566726" y="-785"/>
                    <a:pt x="1823044" y="0"/>
                  </a:cubicBezTo>
                  <a:cubicBezTo>
                    <a:pt x="2079362" y="785"/>
                    <a:pt x="2259514" y="-4304"/>
                    <a:pt x="2409023" y="0"/>
                  </a:cubicBezTo>
                  <a:cubicBezTo>
                    <a:pt x="2558532" y="4304"/>
                    <a:pt x="2712325" y="-19529"/>
                    <a:pt x="2995002" y="0"/>
                  </a:cubicBezTo>
                  <a:cubicBezTo>
                    <a:pt x="3277679" y="19529"/>
                    <a:pt x="3435917" y="-29962"/>
                    <a:pt x="3776306" y="0"/>
                  </a:cubicBezTo>
                  <a:cubicBezTo>
                    <a:pt x="4116695" y="29962"/>
                    <a:pt x="4094562" y="-14036"/>
                    <a:pt x="4297176" y="0"/>
                  </a:cubicBezTo>
                  <a:cubicBezTo>
                    <a:pt x="4499790" y="14036"/>
                    <a:pt x="4789288" y="-29083"/>
                    <a:pt x="5078481" y="0"/>
                  </a:cubicBezTo>
                  <a:cubicBezTo>
                    <a:pt x="5367675" y="29083"/>
                    <a:pt x="5603969" y="18069"/>
                    <a:pt x="5859786" y="0"/>
                  </a:cubicBezTo>
                  <a:cubicBezTo>
                    <a:pt x="6115604" y="-18069"/>
                    <a:pt x="6220955" y="-28571"/>
                    <a:pt x="6510873" y="0"/>
                  </a:cubicBezTo>
                  <a:cubicBezTo>
                    <a:pt x="6493490" y="159706"/>
                    <a:pt x="6492308" y="286897"/>
                    <a:pt x="6510873" y="400266"/>
                  </a:cubicBezTo>
                  <a:cubicBezTo>
                    <a:pt x="6529438" y="513635"/>
                    <a:pt x="6507816" y="651908"/>
                    <a:pt x="6510873" y="769742"/>
                  </a:cubicBezTo>
                  <a:cubicBezTo>
                    <a:pt x="6393321" y="765823"/>
                    <a:pt x="6234452" y="776223"/>
                    <a:pt x="6055112" y="769742"/>
                  </a:cubicBezTo>
                  <a:cubicBezTo>
                    <a:pt x="5875772" y="763261"/>
                    <a:pt x="5656166" y="752996"/>
                    <a:pt x="5273807" y="769742"/>
                  </a:cubicBezTo>
                  <a:cubicBezTo>
                    <a:pt x="4891449" y="786488"/>
                    <a:pt x="4905471" y="792027"/>
                    <a:pt x="4752937" y="769742"/>
                  </a:cubicBezTo>
                  <a:cubicBezTo>
                    <a:pt x="4600403" y="747458"/>
                    <a:pt x="4391666" y="745253"/>
                    <a:pt x="4101850" y="769742"/>
                  </a:cubicBezTo>
                  <a:cubicBezTo>
                    <a:pt x="3812034" y="794231"/>
                    <a:pt x="3532138" y="766895"/>
                    <a:pt x="3320545" y="769742"/>
                  </a:cubicBezTo>
                  <a:cubicBezTo>
                    <a:pt x="3108953" y="772589"/>
                    <a:pt x="2840096" y="764299"/>
                    <a:pt x="2669458" y="769742"/>
                  </a:cubicBezTo>
                  <a:cubicBezTo>
                    <a:pt x="2498820" y="775185"/>
                    <a:pt x="2387140" y="786356"/>
                    <a:pt x="2213697" y="769742"/>
                  </a:cubicBezTo>
                  <a:cubicBezTo>
                    <a:pt x="2040254" y="753128"/>
                    <a:pt x="1820307" y="753783"/>
                    <a:pt x="1692827" y="769742"/>
                  </a:cubicBezTo>
                  <a:cubicBezTo>
                    <a:pt x="1565347" y="785702"/>
                    <a:pt x="1100084" y="782324"/>
                    <a:pt x="911522" y="769742"/>
                  </a:cubicBezTo>
                  <a:cubicBezTo>
                    <a:pt x="722961" y="757160"/>
                    <a:pt x="323883" y="797257"/>
                    <a:pt x="0" y="769742"/>
                  </a:cubicBezTo>
                  <a:cubicBezTo>
                    <a:pt x="1982" y="604836"/>
                    <a:pt x="-15125" y="570800"/>
                    <a:pt x="0" y="400266"/>
                  </a:cubicBezTo>
                  <a:cubicBezTo>
                    <a:pt x="15125" y="229732"/>
                    <a:pt x="14293" y="113041"/>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4624B3F9-A1FE-C97C-B6DD-7A4F818E019F}"/>
                </a:ext>
              </a:extLst>
            </p:cNvPr>
            <p:cNvSpPr txBox="1"/>
            <p:nvPr/>
          </p:nvSpPr>
          <p:spPr>
            <a:xfrm>
              <a:off x="2046604" y="958668"/>
              <a:ext cx="6729309" cy="646331"/>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Tìm số thập phân thích hợp.</a:t>
              </a:r>
              <a:endParaRPr lang="en-US" sz="3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843783E-FEDD-F500-2A97-07739B25FE7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31396" y="448342"/>
              <a:ext cx="964745" cy="1640067"/>
            </a:xfrm>
            <a:prstGeom prst="rect">
              <a:avLst/>
            </a:prstGeom>
          </p:spPr>
        </p:pic>
      </p:grpSp>
      <p:sp>
        <p:nvSpPr>
          <p:cNvPr id="8" name="TextBox 7">
            <a:extLst>
              <a:ext uri="{FF2B5EF4-FFF2-40B4-BE49-F238E27FC236}">
                <a16:creationId xmlns:a16="http://schemas.microsoft.com/office/drawing/2014/main" id="{90999561-1D21-BA16-0B35-40335CDF8C67}"/>
              </a:ext>
            </a:extLst>
          </p:cNvPr>
          <p:cNvSpPr txBox="1"/>
          <p:nvPr/>
        </p:nvSpPr>
        <p:spPr>
          <a:xfrm>
            <a:off x="75184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a:t>
            </a:r>
            <a:endParaRPr lang="en-US" sz="3200" dirty="0">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BD1E1765-5CC2-9916-6702-FA1091180C98}"/>
              </a:ext>
            </a:extLst>
          </p:cNvPr>
          <p:cNvGrpSpPr/>
          <p:nvPr/>
        </p:nvGrpSpPr>
        <p:grpSpPr>
          <a:xfrm>
            <a:off x="1351280" y="1666240"/>
            <a:ext cx="3474720" cy="584775"/>
            <a:chOff x="1351280" y="1757680"/>
            <a:chExt cx="3474720" cy="584775"/>
          </a:xfrm>
        </p:grpSpPr>
        <p:sp>
          <p:nvSpPr>
            <p:cNvPr id="10" name="TextBox 9">
              <a:extLst>
                <a:ext uri="{FF2B5EF4-FFF2-40B4-BE49-F238E27FC236}">
                  <a16:creationId xmlns:a16="http://schemas.microsoft.com/office/drawing/2014/main" id="{71AC4226-3785-93A8-9BF2-D37398991E05}"/>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3 kg 725 g =        kg</a:t>
              </a:r>
              <a:endParaRPr lang="en-US" sz="32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F6F10CD-78D5-F848-57C2-361AA32BD882}"/>
                </a:ext>
              </a:extLst>
            </p:cNvPr>
            <p:cNvSpPr/>
            <p:nvPr/>
          </p:nvSpPr>
          <p:spPr>
            <a:xfrm>
              <a:off x="3689415" y="1878558"/>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2" name="Group 11">
            <a:extLst>
              <a:ext uri="{FF2B5EF4-FFF2-40B4-BE49-F238E27FC236}">
                <a16:creationId xmlns:a16="http://schemas.microsoft.com/office/drawing/2014/main" id="{B4685AA3-44BC-EC3B-5A8C-125C08793627}"/>
              </a:ext>
            </a:extLst>
          </p:cNvPr>
          <p:cNvGrpSpPr/>
          <p:nvPr/>
        </p:nvGrpSpPr>
        <p:grpSpPr>
          <a:xfrm>
            <a:off x="1351280" y="2379701"/>
            <a:ext cx="3474720" cy="584775"/>
            <a:chOff x="1351280" y="1757680"/>
            <a:chExt cx="3474720" cy="584775"/>
          </a:xfrm>
        </p:grpSpPr>
        <p:sp>
          <p:nvSpPr>
            <p:cNvPr id="13" name="TextBox 12">
              <a:extLst>
                <a:ext uri="{FF2B5EF4-FFF2-40B4-BE49-F238E27FC236}">
                  <a16:creationId xmlns:a16="http://schemas.microsoft.com/office/drawing/2014/main" id="{BA19CB87-F7C4-4C6A-AC4A-43F943F64434}"/>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8 kg 75 g =        kg</a:t>
              </a:r>
              <a:endParaRPr lang="en-US" sz="3200"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57B20FAC-6980-3DC3-F035-266CF86A81FC}"/>
                </a:ext>
              </a:extLst>
            </p:cNvPr>
            <p:cNvSpPr/>
            <p:nvPr/>
          </p:nvSpPr>
          <p:spPr>
            <a:xfrm>
              <a:off x="3435080" y="184850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5" name="Group 14">
            <a:extLst>
              <a:ext uri="{FF2B5EF4-FFF2-40B4-BE49-F238E27FC236}">
                <a16:creationId xmlns:a16="http://schemas.microsoft.com/office/drawing/2014/main" id="{08C0E29E-3012-221A-130F-8EDB7AD4DF11}"/>
              </a:ext>
            </a:extLst>
          </p:cNvPr>
          <p:cNvGrpSpPr/>
          <p:nvPr/>
        </p:nvGrpSpPr>
        <p:grpSpPr>
          <a:xfrm>
            <a:off x="1365564" y="3055301"/>
            <a:ext cx="3474720" cy="584775"/>
            <a:chOff x="1351280" y="1757680"/>
            <a:chExt cx="3474720" cy="584775"/>
          </a:xfrm>
        </p:grpSpPr>
        <p:sp>
          <p:nvSpPr>
            <p:cNvPr id="16" name="TextBox 15">
              <a:extLst>
                <a:ext uri="{FF2B5EF4-FFF2-40B4-BE49-F238E27FC236}">
                  <a16:creationId xmlns:a16="http://schemas.microsoft.com/office/drawing/2014/main" id="{7C85D47B-E122-A61B-C3CC-7646F9D1F8B7}"/>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560 g =        kg</a:t>
              </a:r>
              <a:endParaRPr lang="en-US" sz="3200" dirty="0">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6F75A16-274D-CE00-1E7F-F588DE1963D5}"/>
                </a:ext>
              </a:extLst>
            </p:cNvPr>
            <p:cNvSpPr/>
            <p:nvPr/>
          </p:nvSpPr>
          <p:spPr>
            <a:xfrm>
              <a:off x="2849166" y="184850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9" name="TextBox 18">
            <a:extLst>
              <a:ext uri="{FF2B5EF4-FFF2-40B4-BE49-F238E27FC236}">
                <a16:creationId xmlns:a16="http://schemas.microsoft.com/office/drawing/2014/main" id="{DA0F498A-4DFA-B1E4-70B7-06D4C54F72A0}"/>
              </a:ext>
            </a:extLst>
          </p:cNvPr>
          <p:cNvSpPr txBox="1"/>
          <p:nvPr/>
        </p:nvSpPr>
        <p:spPr>
          <a:xfrm>
            <a:off x="5878490" y="1604534"/>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b)</a:t>
            </a:r>
            <a:endParaRPr lang="en-US" sz="3200"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BFD6473D-942C-437B-4080-D79ACF24BE0B}"/>
              </a:ext>
            </a:extLst>
          </p:cNvPr>
          <p:cNvGrpSpPr/>
          <p:nvPr/>
        </p:nvGrpSpPr>
        <p:grpSpPr>
          <a:xfrm>
            <a:off x="6477930" y="1604534"/>
            <a:ext cx="3474720" cy="584775"/>
            <a:chOff x="1351280" y="1757680"/>
            <a:chExt cx="3474720" cy="584775"/>
          </a:xfrm>
        </p:grpSpPr>
        <p:sp>
          <p:nvSpPr>
            <p:cNvPr id="21" name="TextBox 20">
              <a:extLst>
                <a:ext uri="{FF2B5EF4-FFF2-40B4-BE49-F238E27FC236}">
                  <a16:creationId xmlns:a16="http://schemas.microsoft.com/office/drawing/2014/main" id="{B064744A-3806-9813-9154-8889B1DDDA4A}"/>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1 tấn 5 tạ =        tấn</a:t>
              </a:r>
              <a:endParaRPr lang="en-US" sz="32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4F6A39DA-7B05-39BC-5B82-A7BBF06A5C10}"/>
                </a:ext>
              </a:extLst>
            </p:cNvPr>
            <p:cNvSpPr/>
            <p:nvPr/>
          </p:nvSpPr>
          <p:spPr>
            <a:xfrm>
              <a:off x="3514527" y="1821429"/>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23" name="Group 22">
            <a:extLst>
              <a:ext uri="{FF2B5EF4-FFF2-40B4-BE49-F238E27FC236}">
                <a16:creationId xmlns:a16="http://schemas.microsoft.com/office/drawing/2014/main" id="{493448CF-DFFE-34F7-14CD-52B3496822F3}"/>
              </a:ext>
            </a:extLst>
          </p:cNvPr>
          <p:cNvGrpSpPr/>
          <p:nvPr/>
        </p:nvGrpSpPr>
        <p:grpSpPr>
          <a:xfrm>
            <a:off x="6477930" y="2317995"/>
            <a:ext cx="4169750" cy="584775"/>
            <a:chOff x="1351280" y="1757680"/>
            <a:chExt cx="4169750" cy="584775"/>
          </a:xfrm>
        </p:grpSpPr>
        <p:sp>
          <p:nvSpPr>
            <p:cNvPr id="24" name="TextBox 23">
              <a:extLst>
                <a:ext uri="{FF2B5EF4-FFF2-40B4-BE49-F238E27FC236}">
                  <a16:creationId xmlns:a16="http://schemas.microsoft.com/office/drawing/2014/main" id="{25E3D4D4-AF6A-620A-CC44-95E1188842A9}"/>
                </a:ext>
              </a:extLst>
            </p:cNvPr>
            <p:cNvSpPr txBox="1"/>
            <p:nvPr/>
          </p:nvSpPr>
          <p:spPr>
            <a:xfrm>
              <a:off x="1351280" y="1757680"/>
              <a:ext cx="416975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2 tấn 325 kg =        tấn</a:t>
              </a:r>
              <a:endParaRPr lang="en-US" sz="3200" dirty="0">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CC4ABD7-535A-AD5C-A8BF-9F722173613B}"/>
                </a:ext>
              </a:extLst>
            </p:cNvPr>
            <p:cNvSpPr/>
            <p:nvPr/>
          </p:nvSpPr>
          <p:spPr>
            <a:xfrm>
              <a:off x="3964907" y="1878763"/>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26" name="Group 25">
            <a:extLst>
              <a:ext uri="{FF2B5EF4-FFF2-40B4-BE49-F238E27FC236}">
                <a16:creationId xmlns:a16="http://schemas.microsoft.com/office/drawing/2014/main" id="{AD49D042-A564-B66E-9524-5F8C83864624}"/>
              </a:ext>
            </a:extLst>
          </p:cNvPr>
          <p:cNvGrpSpPr/>
          <p:nvPr/>
        </p:nvGrpSpPr>
        <p:grpSpPr>
          <a:xfrm>
            <a:off x="6492214" y="3044395"/>
            <a:ext cx="3474720" cy="584775"/>
            <a:chOff x="1351280" y="1757680"/>
            <a:chExt cx="3474720" cy="584775"/>
          </a:xfrm>
        </p:grpSpPr>
        <p:sp>
          <p:nvSpPr>
            <p:cNvPr id="27" name="TextBox 26">
              <a:extLst>
                <a:ext uri="{FF2B5EF4-FFF2-40B4-BE49-F238E27FC236}">
                  <a16:creationId xmlns:a16="http://schemas.microsoft.com/office/drawing/2014/main" id="{F5F02FD8-B9DC-FBA5-AFA2-87DC8EACF061}"/>
                </a:ext>
              </a:extLst>
            </p:cNvPr>
            <p:cNvSpPr txBox="1"/>
            <p:nvPr/>
          </p:nvSpPr>
          <p:spPr>
            <a:xfrm>
              <a:off x="1351280" y="1757680"/>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1 450 kg =        tấn</a:t>
              </a:r>
              <a:endParaRPr lang="en-US" sz="3200" dirty="0">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A5E986D6-94B4-0113-5D66-2E756D01C5B8}"/>
                </a:ext>
              </a:extLst>
            </p:cNvPr>
            <p:cNvSpPr/>
            <p:nvPr/>
          </p:nvSpPr>
          <p:spPr>
            <a:xfrm>
              <a:off x="3430541" y="1863820"/>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pic>
        <p:nvPicPr>
          <p:cNvPr id="29" name="Picture 28" descr="A couple of kids sitting at desks&#10;&#10;Description automatically generated">
            <a:extLst>
              <a:ext uri="{FF2B5EF4-FFF2-40B4-BE49-F238E27FC236}">
                <a16:creationId xmlns:a16="http://schemas.microsoft.com/office/drawing/2014/main" id="{6DB9FA8A-705D-0A81-52D1-EA5926972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11" y="3994043"/>
            <a:ext cx="4093550" cy="2528369"/>
          </a:xfrm>
          <a:prstGeom prst="rect">
            <a:avLst/>
          </a:prstGeom>
        </p:spPr>
      </p:pic>
      <p:grpSp>
        <p:nvGrpSpPr>
          <p:cNvPr id="30" name="Group 29">
            <a:extLst>
              <a:ext uri="{FF2B5EF4-FFF2-40B4-BE49-F238E27FC236}">
                <a16:creationId xmlns:a16="http://schemas.microsoft.com/office/drawing/2014/main" id="{FB2CA0C4-DF52-0072-EAC1-7A6A697777EC}"/>
              </a:ext>
            </a:extLst>
          </p:cNvPr>
          <p:cNvGrpSpPr/>
          <p:nvPr/>
        </p:nvGrpSpPr>
        <p:grpSpPr>
          <a:xfrm>
            <a:off x="4335532" y="4045327"/>
            <a:ext cx="7656870" cy="2448498"/>
            <a:chOff x="2056365" y="440652"/>
            <a:chExt cx="4806552" cy="919758"/>
          </a:xfrm>
        </p:grpSpPr>
        <p:sp>
          <p:nvSpPr>
            <p:cNvPr id="31" name="Hình chữ nhật 2">
              <a:extLst>
                <a:ext uri="{FF2B5EF4-FFF2-40B4-BE49-F238E27FC236}">
                  <a16:creationId xmlns:a16="http://schemas.microsoft.com/office/drawing/2014/main" id="{B69DCCC4-699B-7E7D-1660-553576C7DADB}"/>
                </a:ext>
              </a:extLst>
            </p:cNvPr>
            <p:cNvSpPr/>
            <p:nvPr/>
          </p:nvSpPr>
          <p:spPr>
            <a:xfrm>
              <a:off x="2056365" y="440652"/>
              <a:ext cx="4806552" cy="919758"/>
            </a:xfrm>
            <a:custGeom>
              <a:avLst/>
              <a:gdLst>
                <a:gd name="connsiteX0" fmla="*/ 0 w 7656870"/>
                <a:gd name="connsiteY0" fmla="*/ 0 h 2448498"/>
                <a:gd name="connsiteX1" fmla="*/ 772648 w 7656870"/>
                <a:gd name="connsiteY1" fmla="*/ 0 h 2448498"/>
                <a:gd name="connsiteX2" fmla="*/ 1392158 w 7656870"/>
                <a:gd name="connsiteY2" fmla="*/ 0 h 2448498"/>
                <a:gd name="connsiteX3" fmla="*/ 2088237 w 7656870"/>
                <a:gd name="connsiteY3" fmla="*/ 0 h 2448498"/>
                <a:gd name="connsiteX4" fmla="*/ 2937454 w 7656870"/>
                <a:gd name="connsiteY4" fmla="*/ 0 h 2448498"/>
                <a:gd name="connsiteX5" fmla="*/ 3480395 w 7656870"/>
                <a:gd name="connsiteY5" fmla="*/ 0 h 2448498"/>
                <a:gd name="connsiteX6" fmla="*/ 4253043 w 7656870"/>
                <a:gd name="connsiteY6" fmla="*/ 0 h 2448498"/>
                <a:gd name="connsiteX7" fmla="*/ 4795985 w 7656870"/>
                <a:gd name="connsiteY7" fmla="*/ 0 h 2448498"/>
                <a:gd name="connsiteX8" fmla="*/ 5492064 w 7656870"/>
                <a:gd name="connsiteY8" fmla="*/ 0 h 2448498"/>
                <a:gd name="connsiteX9" fmla="*/ 6264712 w 7656870"/>
                <a:gd name="connsiteY9" fmla="*/ 0 h 2448498"/>
                <a:gd name="connsiteX10" fmla="*/ 6731085 w 7656870"/>
                <a:gd name="connsiteY10" fmla="*/ 0 h 2448498"/>
                <a:gd name="connsiteX11" fmla="*/ 7656870 w 7656870"/>
                <a:gd name="connsiteY11" fmla="*/ 0 h 2448498"/>
                <a:gd name="connsiteX12" fmla="*/ 7656870 w 7656870"/>
                <a:gd name="connsiteY12" fmla="*/ 661094 h 2448498"/>
                <a:gd name="connsiteX13" fmla="*/ 7656870 w 7656870"/>
                <a:gd name="connsiteY13" fmla="*/ 1322189 h 2448498"/>
                <a:gd name="connsiteX14" fmla="*/ 7656870 w 7656870"/>
                <a:gd name="connsiteY14" fmla="*/ 2448498 h 2448498"/>
                <a:gd name="connsiteX15" fmla="*/ 7037360 w 7656870"/>
                <a:gd name="connsiteY15" fmla="*/ 2448498 h 2448498"/>
                <a:gd name="connsiteX16" fmla="*/ 6417849 w 7656870"/>
                <a:gd name="connsiteY16" fmla="*/ 2448498 h 2448498"/>
                <a:gd name="connsiteX17" fmla="*/ 5645201 w 7656870"/>
                <a:gd name="connsiteY17" fmla="*/ 2448498 h 2448498"/>
                <a:gd name="connsiteX18" fmla="*/ 4949122 w 7656870"/>
                <a:gd name="connsiteY18" fmla="*/ 2448498 h 2448498"/>
                <a:gd name="connsiteX19" fmla="*/ 4099906 w 7656870"/>
                <a:gd name="connsiteY19" fmla="*/ 2448498 h 2448498"/>
                <a:gd name="connsiteX20" fmla="*/ 3250689 w 7656870"/>
                <a:gd name="connsiteY20" fmla="*/ 2448498 h 2448498"/>
                <a:gd name="connsiteX21" fmla="*/ 2478042 w 7656870"/>
                <a:gd name="connsiteY21" fmla="*/ 2448498 h 2448498"/>
                <a:gd name="connsiteX22" fmla="*/ 1705394 w 7656870"/>
                <a:gd name="connsiteY22" fmla="*/ 2448498 h 2448498"/>
                <a:gd name="connsiteX23" fmla="*/ 932746 w 7656870"/>
                <a:gd name="connsiteY23" fmla="*/ 2448498 h 2448498"/>
                <a:gd name="connsiteX24" fmla="*/ 0 w 7656870"/>
                <a:gd name="connsiteY24" fmla="*/ 2448498 h 2448498"/>
                <a:gd name="connsiteX25" fmla="*/ 0 w 7656870"/>
                <a:gd name="connsiteY25" fmla="*/ 1787404 h 2448498"/>
                <a:gd name="connsiteX26" fmla="*/ 0 w 7656870"/>
                <a:gd name="connsiteY26" fmla="*/ 1175279 h 2448498"/>
                <a:gd name="connsiteX27" fmla="*/ 0 w 7656870"/>
                <a:gd name="connsiteY27" fmla="*/ 636609 h 2448498"/>
                <a:gd name="connsiteX28" fmla="*/ 0 w 7656870"/>
                <a:gd name="connsiteY28" fmla="*/ 0 h 244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6870" h="2448498" fill="none" extrusionOk="0">
                  <a:moveTo>
                    <a:pt x="0" y="0"/>
                  </a:moveTo>
                  <a:cubicBezTo>
                    <a:pt x="338814" y="16043"/>
                    <a:pt x="531067" y="5899"/>
                    <a:pt x="772648" y="0"/>
                  </a:cubicBezTo>
                  <a:cubicBezTo>
                    <a:pt x="1014229" y="-5899"/>
                    <a:pt x="1128223" y="29783"/>
                    <a:pt x="1392158" y="0"/>
                  </a:cubicBezTo>
                  <a:cubicBezTo>
                    <a:pt x="1656093" y="-29783"/>
                    <a:pt x="1832004" y="12008"/>
                    <a:pt x="2088237" y="0"/>
                  </a:cubicBezTo>
                  <a:cubicBezTo>
                    <a:pt x="2344470" y="-12008"/>
                    <a:pt x="2645784" y="-37571"/>
                    <a:pt x="2937454" y="0"/>
                  </a:cubicBezTo>
                  <a:cubicBezTo>
                    <a:pt x="3229124" y="37571"/>
                    <a:pt x="3338292" y="-1592"/>
                    <a:pt x="3480395" y="0"/>
                  </a:cubicBezTo>
                  <a:cubicBezTo>
                    <a:pt x="3622498" y="1592"/>
                    <a:pt x="3881699" y="-37905"/>
                    <a:pt x="4253043" y="0"/>
                  </a:cubicBezTo>
                  <a:cubicBezTo>
                    <a:pt x="4624387" y="37905"/>
                    <a:pt x="4578381" y="13375"/>
                    <a:pt x="4795985" y="0"/>
                  </a:cubicBezTo>
                  <a:cubicBezTo>
                    <a:pt x="5013589" y="-13375"/>
                    <a:pt x="5251591" y="-22241"/>
                    <a:pt x="5492064" y="0"/>
                  </a:cubicBezTo>
                  <a:cubicBezTo>
                    <a:pt x="5732537" y="22241"/>
                    <a:pt x="5910211" y="24784"/>
                    <a:pt x="6264712" y="0"/>
                  </a:cubicBezTo>
                  <a:cubicBezTo>
                    <a:pt x="6619213" y="-24784"/>
                    <a:pt x="6542187" y="-11846"/>
                    <a:pt x="6731085" y="0"/>
                  </a:cubicBezTo>
                  <a:cubicBezTo>
                    <a:pt x="6919983" y="11846"/>
                    <a:pt x="7406263" y="13831"/>
                    <a:pt x="7656870" y="0"/>
                  </a:cubicBezTo>
                  <a:cubicBezTo>
                    <a:pt x="7663437" y="212567"/>
                    <a:pt x="7644457" y="421352"/>
                    <a:pt x="7656870" y="661094"/>
                  </a:cubicBezTo>
                  <a:cubicBezTo>
                    <a:pt x="7669283" y="900836"/>
                    <a:pt x="7668161" y="1159404"/>
                    <a:pt x="7656870" y="1322189"/>
                  </a:cubicBezTo>
                  <a:cubicBezTo>
                    <a:pt x="7645579" y="1484975"/>
                    <a:pt x="7652774" y="2056589"/>
                    <a:pt x="7656870" y="2448498"/>
                  </a:cubicBezTo>
                  <a:cubicBezTo>
                    <a:pt x="7432681" y="2456793"/>
                    <a:pt x="7255121" y="2461467"/>
                    <a:pt x="7037360" y="2448498"/>
                  </a:cubicBezTo>
                  <a:cubicBezTo>
                    <a:pt x="6819599" y="2435530"/>
                    <a:pt x="6606395" y="2452242"/>
                    <a:pt x="6417849" y="2448498"/>
                  </a:cubicBezTo>
                  <a:cubicBezTo>
                    <a:pt x="6229303" y="2444754"/>
                    <a:pt x="5855002" y="2427376"/>
                    <a:pt x="5645201" y="2448498"/>
                  </a:cubicBezTo>
                  <a:cubicBezTo>
                    <a:pt x="5435400" y="2469620"/>
                    <a:pt x="5152443" y="2436209"/>
                    <a:pt x="4949122" y="2448498"/>
                  </a:cubicBezTo>
                  <a:cubicBezTo>
                    <a:pt x="4745801" y="2460787"/>
                    <a:pt x="4280867" y="2462445"/>
                    <a:pt x="4099906" y="2448498"/>
                  </a:cubicBezTo>
                  <a:cubicBezTo>
                    <a:pt x="3918945" y="2434551"/>
                    <a:pt x="3465848" y="2454475"/>
                    <a:pt x="3250689" y="2448498"/>
                  </a:cubicBezTo>
                  <a:cubicBezTo>
                    <a:pt x="3035530" y="2442521"/>
                    <a:pt x="2784400" y="2462656"/>
                    <a:pt x="2478042" y="2448498"/>
                  </a:cubicBezTo>
                  <a:cubicBezTo>
                    <a:pt x="2171684" y="2434340"/>
                    <a:pt x="2045774" y="2467111"/>
                    <a:pt x="1705394" y="2448498"/>
                  </a:cubicBezTo>
                  <a:cubicBezTo>
                    <a:pt x="1365014" y="2429885"/>
                    <a:pt x="1217717" y="2450428"/>
                    <a:pt x="932746" y="2448498"/>
                  </a:cubicBezTo>
                  <a:cubicBezTo>
                    <a:pt x="647775" y="2446568"/>
                    <a:pt x="451219" y="2467515"/>
                    <a:pt x="0" y="2448498"/>
                  </a:cubicBezTo>
                  <a:cubicBezTo>
                    <a:pt x="-26735" y="2293181"/>
                    <a:pt x="-11802" y="2021537"/>
                    <a:pt x="0" y="1787404"/>
                  </a:cubicBezTo>
                  <a:cubicBezTo>
                    <a:pt x="11802" y="1553271"/>
                    <a:pt x="19688" y="1333938"/>
                    <a:pt x="0" y="1175279"/>
                  </a:cubicBezTo>
                  <a:cubicBezTo>
                    <a:pt x="-19688" y="1016621"/>
                    <a:pt x="-20344" y="889423"/>
                    <a:pt x="0" y="636609"/>
                  </a:cubicBezTo>
                  <a:cubicBezTo>
                    <a:pt x="20344" y="383795"/>
                    <a:pt x="22791" y="241738"/>
                    <a:pt x="0" y="0"/>
                  </a:cubicBezTo>
                  <a:close/>
                </a:path>
                <a:path w="7656870" h="2448498" stroke="0" extrusionOk="0">
                  <a:moveTo>
                    <a:pt x="0" y="0"/>
                  </a:moveTo>
                  <a:cubicBezTo>
                    <a:pt x="234645" y="5891"/>
                    <a:pt x="424989" y="-24117"/>
                    <a:pt x="619510" y="0"/>
                  </a:cubicBezTo>
                  <a:cubicBezTo>
                    <a:pt x="814031" y="24117"/>
                    <a:pt x="928826" y="-21707"/>
                    <a:pt x="1085883" y="0"/>
                  </a:cubicBezTo>
                  <a:cubicBezTo>
                    <a:pt x="1242940" y="21707"/>
                    <a:pt x="1591163" y="3159"/>
                    <a:pt x="1935100" y="0"/>
                  </a:cubicBezTo>
                  <a:cubicBezTo>
                    <a:pt x="2279037" y="-3159"/>
                    <a:pt x="2391560" y="3266"/>
                    <a:pt x="2554610" y="0"/>
                  </a:cubicBezTo>
                  <a:cubicBezTo>
                    <a:pt x="2717660" y="-3266"/>
                    <a:pt x="2972507" y="-20089"/>
                    <a:pt x="3174121" y="0"/>
                  </a:cubicBezTo>
                  <a:cubicBezTo>
                    <a:pt x="3375735" y="20089"/>
                    <a:pt x="3757246" y="10413"/>
                    <a:pt x="4023337" y="0"/>
                  </a:cubicBezTo>
                  <a:cubicBezTo>
                    <a:pt x="4289428" y="-10413"/>
                    <a:pt x="4444767" y="18346"/>
                    <a:pt x="4566279" y="0"/>
                  </a:cubicBezTo>
                  <a:cubicBezTo>
                    <a:pt x="4687791" y="-18346"/>
                    <a:pt x="5096931" y="40109"/>
                    <a:pt x="5415495" y="0"/>
                  </a:cubicBezTo>
                  <a:cubicBezTo>
                    <a:pt x="5734059" y="-40109"/>
                    <a:pt x="6028274" y="-40129"/>
                    <a:pt x="6264712" y="0"/>
                  </a:cubicBezTo>
                  <a:cubicBezTo>
                    <a:pt x="6501150" y="40129"/>
                    <a:pt x="6758177" y="26743"/>
                    <a:pt x="6960791" y="0"/>
                  </a:cubicBezTo>
                  <a:cubicBezTo>
                    <a:pt x="7163405" y="-26743"/>
                    <a:pt x="7341648" y="-14979"/>
                    <a:pt x="7656870" y="0"/>
                  </a:cubicBezTo>
                  <a:cubicBezTo>
                    <a:pt x="7669586" y="129840"/>
                    <a:pt x="7679770" y="305179"/>
                    <a:pt x="7656870" y="587640"/>
                  </a:cubicBezTo>
                  <a:cubicBezTo>
                    <a:pt x="7633970" y="870101"/>
                    <a:pt x="7630331" y="895703"/>
                    <a:pt x="7656870" y="1126309"/>
                  </a:cubicBezTo>
                  <a:cubicBezTo>
                    <a:pt x="7683409" y="1356915"/>
                    <a:pt x="7683612" y="1438688"/>
                    <a:pt x="7656870" y="1738434"/>
                  </a:cubicBezTo>
                  <a:cubicBezTo>
                    <a:pt x="7630128" y="2038180"/>
                    <a:pt x="7625351" y="2249623"/>
                    <a:pt x="7656870" y="2448498"/>
                  </a:cubicBezTo>
                  <a:cubicBezTo>
                    <a:pt x="7384559" y="2446847"/>
                    <a:pt x="7276498" y="2477759"/>
                    <a:pt x="6960791" y="2448498"/>
                  </a:cubicBezTo>
                  <a:cubicBezTo>
                    <a:pt x="6645084" y="2419237"/>
                    <a:pt x="6298117" y="2445541"/>
                    <a:pt x="6111574" y="2448498"/>
                  </a:cubicBezTo>
                  <a:cubicBezTo>
                    <a:pt x="5925031" y="2451455"/>
                    <a:pt x="5629471" y="2428428"/>
                    <a:pt x="5415495" y="2448498"/>
                  </a:cubicBezTo>
                  <a:cubicBezTo>
                    <a:pt x="5201519" y="2468568"/>
                    <a:pt x="5156133" y="2426267"/>
                    <a:pt x="4949122" y="2448498"/>
                  </a:cubicBezTo>
                  <a:cubicBezTo>
                    <a:pt x="4742111" y="2470729"/>
                    <a:pt x="4517038" y="2441660"/>
                    <a:pt x="4406181" y="2448498"/>
                  </a:cubicBezTo>
                  <a:cubicBezTo>
                    <a:pt x="4295324" y="2455336"/>
                    <a:pt x="3967843" y="2410150"/>
                    <a:pt x="3556964" y="2448498"/>
                  </a:cubicBezTo>
                  <a:cubicBezTo>
                    <a:pt x="3146085" y="2486846"/>
                    <a:pt x="3184314" y="2420079"/>
                    <a:pt x="2860885" y="2448498"/>
                  </a:cubicBezTo>
                  <a:cubicBezTo>
                    <a:pt x="2537456" y="2476917"/>
                    <a:pt x="2524665" y="2455311"/>
                    <a:pt x="2317943" y="2448498"/>
                  </a:cubicBezTo>
                  <a:cubicBezTo>
                    <a:pt x="2111221" y="2441685"/>
                    <a:pt x="1932346" y="2438384"/>
                    <a:pt x="1621864" y="2448498"/>
                  </a:cubicBezTo>
                  <a:cubicBezTo>
                    <a:pt x="1311382" y="2458612"/>
                    <a:pt x="1275473" y="2452993"/>
                    <a:pt x="1155491" y="2448498"/>
                  </a:cubicBezTo>
                  <a:cubicBezTo>
                    <a:pt x="1035509" y="2444003"/>
                    <a:pt x="822068" y="2466477"/>
                    <a:pt x="689118" y="2448498"/>
                  </a:cubicBezTo>
                  <a:cubicBezTo>
                    <a:pt x="556168" y="2430519"/>
                    <a:pt x="195220" y="2416456"/>
                    <a:pt x="0" y="2448498"/>
                  </a:cubicBezTo>
                  <a:cubicBezTo>
                    <a:pt x="-22698" y="2205518"/>
                    <a:pt x="-13406" y="2144089"/>
                    <a:pt x="0" y="1885343"/>
                  </a:cubicBezTo>
                  <a:cubicBezTo>
                    <a:pt x="13406" y="1626597"/>
                    <a:pt x="-17480" y="1374690"/>
                    <a:pt x="0" y="1224249"/>
                  </a:cubicBezTo>
                  <a:cubicBezTo>
                    <a:pt x="17480" y="1073808"/>
                    <a:pt x="3317" y="858583"/>
                    <a:pt x="0" y="636609"/>
                  </a:cubicBezTo>
                  <a:cubicBezTo>
                    <a:pt x="-3317" y="414635"/>
                    <a:pt x="8472" y="203764"/>
                    <a:pt x="0" y="0"/>
                  </a:cubicBezTo>
                  <a:close/>
                </a:path>
              </a:pathLst>
            </a:custGeom>
            <a:solidFill>
              <a:schemeClr val="accent3">
                <a:lumMod val="20000"/>
                <a:lumOff val="80000"/>
                <a:alpha val="89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E7CE197E-51C6-ADEA-6DBA-9F04115A7140}"/>
                </a:ext>
              </a:extLst>
            </p:cNvPr>
            <p:cNvSpPr txBox="1"/>
            <p:nvPr/>
          </p:nvSpPr>
          <p:spPr>
            <a:xfrm>
              <a:off x="2098238" y="440652"/>
              <a:ext cx="4718393" cy="854409"/>
            </a:xfrm>
            <a:prstGeom prst="rect">
              <a:avLst/>
            </a:prstGeom>
            <a:noFill/>
          </p:spPr>
          <p:txBody>
            <a:bodyPr wrap="square" rtlCol="0">
              <a:spAutoFit/>
            </a:bodyPr>
            <a:lstStyle/>
            <a:p>
              <a:pPr marL="0" marR="0" algn="ctr">
                <a:lnSpc>
                  <a:spcPct val="130000"/>
                </a:lnSpc>
                <a:spcBef>
                  <a:spcPts val="0"/>
                </a:spcBef>
                <a:spcAft>
                  <a:spcPts val="0"/>
                </a:spcAft>
              </a:pPr>
              <a:r>
                <a:rPr lang="vi-VN" sz="2800" b="1" u="sng"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Phương pháp giải</a:t>
              </a:r>
            </a:p>
            <a:p>
              <a:pPr marL="0" marR="0" algn="just">
                <a:lnSpc>
                  <a:spcPct val="130000"/>
                </a:lnSpc>
                <a:spcBef>
                  <a:spcPts val="0"/>
                </a:spcBef>
                <a:spcAft>
                  <a:spcPts val="0"/>
                </a:spcAft>
              </a:pPr>
              <a:r>
                <a:rPr lang="vi-VN" sz="28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Dựa vào mối liên hệ giữa đơn vị để viết các số đo dưới dạng hỗn số có chứa phân số thập phân, sau đó viết dưới dạng số thập phân.</a:t>
              </a:r>
              <a:endParaRPr lang="en-US" sz="28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11713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B9EDA4-2EC3-9B06-5A04-6358496AA6ED}"/>
              </a:ext>
            </a:extLst>
          </p:cNvPr>
          <p:cNvGrpSpPr/>
          <p:nvPr/>
        </p:nvGrpSpPr>
        <p:grpSpPr>
          <a:xfrm>
            <a:off x="1936363" y="108664"/>
            <a:ext cx="7644517" cy="1640067"/>
            <a:chOff x="1131396" y="448342"/>
            <a:chExt cx="7644517" cy="1640067"/>
          </a:xfrm>
        </p:grpSpPr>
        <p:sp>
          <p:nvSpPr>
            <p:cNvPr id="3" name="Hình chữ nhật 2">
              <a:extLst>
                <a:ext uri="{FF2B5EF4-FFF2-40B4-BE49-F238E27FC236}">
                  <a16:creationId xmlns:a16="http://schemas.microsoft.com/office/drawing/2014/main" id="{D60FA7AE-00BC-E2FE-2189-649C33490AA5}"/>
                </a:ext>
              </a:extLst>
            </p:cNvPr>
            <p:cNvSpPr/>
            <p:nvPr/>
          </p:nvSpPr>
          <p:spPr>
            <a:xfrm>
              <a:off x="1889120" y="896963"/>
              <a:ext cx="6510873" cy="769742"/>
            </a:xfrm>
            <a:custGeom>
              <a:avLst/>
              <a:gdLst>
                <a:gd name="connsiteX0" fmla="*/ 0 w 6510873"/>
                <a:gd name="connsiteY0" fmla="*/ 0 h 769742"/>
                <a:gd name="connsiteX1" fmla="*/ 455761 w 6510873"/>
                <a:gd name="connsiteY1" fmla="*/ 0 h 769742"/>
                <a:gd name="connsiteX2" fmla="*/ 1237066 w 6510873"/>
                <a:gd name="connsiteY2" fmla="*/ 0 h 769742"/>
                <a:gd name="connsiteX3" fmla="*/ 1953262 w 6510873"/>
                <a:gd name="connsiteY3" fmla="*/ 0 h 769742"/>
                <a:gd name="connsiteX4" fmla="*/ 2409023 w 6510873"/>
                <a:gd name="connsiteY4" fmla="*/ 0 h 769742"/>
                <a:gd name="connsiteX5" fmla="*/ 2995002 w 6510873"/>
                <a:gd name="connsiteY5" fmla="*/ 0 h 769742"/>
                <a:gd name="connsiteX6" fmla="*/ 3776306 w 6510873"/>
                <a:gd name="connsiteY6" fmla="*/ 0 h 769742"/>
                <a:gd name="connsiteX7" fmla="*/ 4427394 w 6510873"/>
                <a:gd name="connsiteY7" fmla="*/ 0 h 769742"/>
                <a:gd name="connsiteX8" fmla="*/ 5143590 w 6510873"/>
                <a:gd name="connsiteY8" fmla="*/ 0 h 769742"/>
                <a:gd name="connsiteX9" fmla="*/ 5729568 w 6510873"/>
                <a:gd name="connsiteY9" fmla="*/ 0 h 769742"/>
                <a:gd name="connsiteX10" fmla="*/ 6510873 w 6510873"/>
                <a:gd name="connsiteY10" fmla="*/ 0 h 769742"/>
                <a:gd name="connsiteX11" fmla="*/ 6510873 w 6510873"/>
                <a:gd name="connsiteY11" fmla="*/ 400266 h 769742"/>
                <a:gd name="connsiteX12" fmla="*/ 6510873 w 6510873"/>
                <a:gd name="connsiteY12" fmla="*/ 769742 h 769742"/>
                <a:gd name="connsiteX13" fmla="*/ 6055112 w 6510873"/>
                <a:gd name="connsiteY13" fmla="*/ 769742 h 769742"/>
                <a:gd name="connsiteX14" fmla="*/ 5599351 w 6510873"/>
                <a:gd name="connsiteY14" fmla="*/ 769742 h 769742"/>
                <a:gd name="connsiteX15" fmla="*/ 4883155 w 6510873"/>
                <a:gd name="connsiteY15" fmla="*/ 769742 h 769742"/>
                <a:gd name="connsiteX16" fmla="*/ 4427394 w 6510873"/>
                <a:gd name="connsiteY16" fmla="*/ 769742 h 769742"/>
                <a:gd name="connsiteX17" fmla="*/ 3776306 w 6510873"/>
                <a:gd name="connsiteY17" fmla="*/ 769742 h 769742"/>
                <a:gd name="connsiteX18" fmla="*/ 3255437 w 6510873"/>
                <a:gd name="connsiteY18" fmla="*/ 769742 h 769742"/>
                <a:gd name="connsiteX19" fmla="*/ 2604349 w 6510873"/>
                <a:gd name="connsiteY19" fmla="*/ 769742 h 769742"/>
                <a:gd name="connsiteX20" fmla="*/ 1953262 w 6510873"/>
                <a:gd name="connsiteY20" fmla="*/ 769742 h 769742"/>
                <a:gd name="connsiteX21" fmla="*/ 1302175 w 6510873"/>
                <a:gd name="connsiteY21" fmla="*/ 769742 h 769742"/>
                <a:gd name="connsiteX22" fmla="*/ 651087 w 6510873"/>
                <a:gd name="connsiteY22" fmla="*/ 769742 h 769742"/>
                <a:gd name="connsiteX23" fmla="*/ 0 w 6510873"/>
                <a:gd name="connsiteY23" fmla="*/ 769742 h 769742"/>
                <a:gd name="connsiteX24" fmla="*/ 0 w 6510873"/>
                <a:gd name="connsiteY24" fmla="*/ 377174 h 769742"/>
                <a:gd name="connsiteX25" fmla="*/ 0 w 6510873"/>
                <a:gd name="connsiteY25"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10873" h="769742" fill="none" extrusionOk="0">
                  <a:moveTo>
                    <a:pt x="0" y="0"/>
                  </a:moveTo>
                  <a:cubicBezTo>
                    <a:pt x="178043" y="-21963"/>
                    <a:pt x="308769" y="367"/>
                    <a:pt x="455761" y="0"/>
                  </a:cubicBezTo>
                  <a:cubicBezTo>
                    <a:pt x="602753" y="-367"/>
                    <a:pt x="961577" y="-38362"/>
                    <a:pt x="1237066" y="0"/>
                  </a:cubicBezTo>
                  <a:cubicBezTo>
                    <a:pt x="1512556" y="38362"/>
                    <a:pt x="1609179" y="-16693"/>
                    <a:pt x="1953262" y="0"/>
                  </a:cubicBezTo>
                  <a:cubicBezTo>
                    <a:pt x="2297345" y="16693"/>
                    <a:pt x="2304607" y="20922"/>
                    <a:pt x="2409023" y="0"/>
                  </a:cubicBezTo>
                  <a:cubicBezTo>
                    <a:pt x="2513439" y="-20922"/>
                    <a:pt x="2866788" y="-3912"/>
                    <a:pt x="2995002" y="0"/>
                  </a:cubicBezTo>
                  <a:cubicBezTo>
                    <a:pt x="3123216" y="3912"/>
                    <a:pt x="3509358" y="-38748"/>
                    <a:pt x="3776306" y="0"/>
                  </a:cubicBezTo>
                  <a:cubicBezTo>
                    <a:pt x="4043254" y="38748"/>
                    <a:pt x="4108149" y="-22152"/>
                    <a:pt x="4427394" y="0"/>
                  </a:cubicBezTo>
                  <a:cubicBezTo>
                    <a:pt x="4746639" y="22152"/>
                    <a:pt x="4882619" y="34301"/>
                    <a:pt x="5143590" y="0"/>
                  </a:cubicBezTo>
                  <a:cubicBezTo>
                    <a:pt x="5404561" y="-34301"/>
                    <a:pt x="5524945" y="17593"/>
                    <a:pt x="5729568" y="0"/>
                  </a:cubicBezTo>
                  <a:cubicBezTo>
                    <a:pt x="5934191" y="-17593"/>
                    <a:pt x="6310663" y="-9652"/>
                    <a:pt x="6510873" y="0"/>
                  </a:cubicBezTo>
                  <a:cubicBezTo>
                    <a:pt x="6519707" y="166751"/>
                    <a:pt x="6496411" y="253135"/>
                    <a:pt x="6510873" y="400266"/>
                  </a:cubicBezTo>
                  <a:cubicBezTo>
                    <a:pt x="6525335" y="547397"/>
                    <a:pt x="6505537" y="629535"/>
                    <a:pt x="6510873" y="769742"/>
                  </a:cubicBezTo>
                  <a:cubicBezTo>
                    <a:pt x="6357276" y="785106"/>
                    <a:pt x="6146298" y="778804"/>
                    <a:pt x="6055112" y="769742"/>
                  </a:cubicBezTo>
                  <a:cubicBezTo>
                    <a:pt x="5963926" y="760680"/>
                    <a:pt x="5706100" y="785212"/>
                    <a:pt x="5599351" y="769742"/>
                  </a:cubicBezTo>
                  <a:cubicBezTo>
                    <a:pt x="5492602" y="754272"/>
                    <a:pt x="5123654" y="737298"/>
                    <a:pt x="4883155" y="769742"/>
                  </a:cubicBezTo>
                  <a:cubicBezTo>
                    <a:pt x="4642656" y="802186"/>
                    <a:pt x="4617801" y="787064"/>
                    <a:pt x="4427394" y="769742"/>
                  </a:cubicBezTo>
                  <a:cubicBezTo>
                    <a:pt x="4236987" y="752420"/>
                    <a:pt x="3983710" y="792091"/>
                    <a:pt x="3776306" y="769742"/>
                  </a:cubicBezTo>
                  <a:cubicBezTo>
                    <a:pt x="3568902" y="747393"/>
                    <a:pt x="3375158" y="790259"/>
                    <a:pt x="3255437" y="769742"/>
                  </a:cubicBezTo>
                  <a:cubicBezTo>
                    <a:pt x="3135716" y="749225"/>
                    <a:pt x="2757569" y="765411"/>
                    <a:pt x="2604349" y="769742"/>
                  </a:cubicBezTo>
                  <a:cubicBezTo>
                    <a:pt x="2451129" y="774073"/>
                    <a:pt x="2258996" y="768751"/>
                    <a:pt x="1953262" y="769742"/>
                  </a:cubicBezTo>
                  <a:cubicBezTo>
                    <a:pt x="1647528" y="770733"/>
                    <a:pt x="1496659" y="792780"/>
                    <a:pt x="1302175" y="769742"/>
                  </a:cubicBezTo>
                  <a:cubicBezTo>
                    <a:pt x="1107691" y="746704"/>
                    <a:pt x="843487" y="779122"/>
                    <a:pt x="651087" y="769742"/>
                  </a:cubicBezTo>
                  <a:cubicBezTo>
                    <a:pt x="458687" y="760362"/>
                    <a:pt x="135102" y="751798"/>
                    <a:pt x="0" y="769742"/>
                  </a:cubicBezTo>
                  <a:cubicBezTo>
                    <a:pt x="14303" y="682475"/>
                    <a:pt x="25" y="524493"/>
                    <a:pt x="0" y="377174"/>
                  </a:cubicBezTo>
                  <a:cubicBezTo>
                    <a:pt x="-25" y="229855"/>
                    <a:pt x="7367" y="163169"/>
                    <a:pt x="0" y="0"/>
                  </a:cubicBezTo>
                  <a:close/>
                </a:path>
                <a:path w="6510873" h="769742" stroke="0" extrusionOk="0">
                  <a:moveTo>
                    <a:pt x="0" y="0"/>
                  </a:moveTo>
                  <a:cubicBezTo>
                    <a:pt x="250855" y="4686"/>
                    <a:pt x="448788" y="-4819"/>
                    <a:pt x="585979" y="0"/>
                  </a:cubicBezTo>
                  <a:cubicBezTo>
                    <a:pt x="723170" y="4819"/>
                    <a:pt x="844490" y="18973"/>
                    <a:pt x="1041740" y="0"/>
                  </a:cubicBezTo>
                  <a:cubicBezTo>
                    <a:pt x="1238990" y="-18973"/>
                    <a:pt x="1566726" y="-785"/>
                    <a:pt x="1823044" y="0"/>
                  </a:cubicBezTo>
                  <a:cubicBezTo>
                    <a:pt x="2079362" y="785"/>
                    <a:pt x="2259514" y="-4304"/>
                    <a:pt x="2409023" y="0"/>
                  </a:cubicBezTo>
                  <a:cubicBezTo>
                    <a:pt x="2558532" y="4304"/>
                    <a:pt x="2712325" y="-19529"/>
                    <a:pt x="2995002" y="0"/>
                  </a:cubicBezTo>
                  <a:cubicBezTo>
                    <a:pt x="3277679" y="19529"/>
                    <a:pt x="3435917" y="-29962"/>
                    <a:pt x="3776306" y="0"/>
                  </a:cubicBezTo>
                  <a:cubicBezTo>
                    <a:pt x="4116695" y="29962"/>
                    <a:pt x="4094562" y="-14036"/>
                    <a:pt x="4297176" y="0"/>
                  </a:cubicBezTo>
                  <a:cubicBezTo>
                    <a:pt x="4499790" y="14036"/>
                    <a:pt x="4789288" y="-29083"/>
                    <a:pt x="5078481" y="0"/>
                  </a:cubicBezTo>
                  <a:cubicBezTo>
                    <a:pt x="5367675" y="29083"/>
                    <a:pt x="5603969" y="18069"/>
                    <a:pt x="5859786" y="0"/>
                  </a:cubicBezTo>
                  <a:cubicBezTo>
                    <a:pt x="6115604" y="-18069"/>
                    <a:pt x="6220955" y="-28571"/>
                    <a:pt x="6510873" y="0"/>
                  </a:cubicBezTo>
                  <a:cubicBezTo>
                    <a:pt x="6493490" y="159706"/>
                    <a:pt x="6492308" y="286897"/>
                    <a:pt x="6510873" y="400266"/>
                  </a:cubicBezTo>
                  <a:cubicBezTo>
                    <a:pt x="6529438" y="513635"/>
                    <a:pt x="6507816" y="651908"/>
                    <a:pt x="6510873" y="769742"/>
                  </a:cubicBezTo>
                  <a:cubicBezTo>
                    <a:pt x="6393321" y="765823"/>
                    <a:pt x="6234452" y="776223"/>
                    <a:pt x="6055112" y="769742"/>
                  </a:cubicBezTo>
                  <a:cubicBezTo>
                    <a:pt x="5875772" y="763261"/>
                    <a:pt x="5656166" y="752996"/>
                    <a:pt x="5273807" y="769742"/>
                  </a:cubicBezTo>
                  <a:cubicBezTo>
                    <a:pt x="4891449" y="786488"/>
                    <a:pt x="4905471" y="792027"/>
                    <a:pt x="4752937" y="769742"/>
                  </a:cubicBezTo>
                  <a:cubicBezTo>
                    <a:pt x="4600403" y="747458"/>
                    <a:pt x="4391666" y="745253"/>
                    <a:pt x="4101850" y="769742"/>
                  </a:cubicBezTo>
                  <a:cubicBezTo>
                    <a:pt x="3812034" y="794231"/>
                    <a:pt x="3532138" y="766895"/>
                    <a:pt x="3320545" y="769742"/>
                  </a:cubicBezTo>
                  <a:cubicBezTo>
                    <a:pt x="3108953" y="772589"/>
                    <a:pt x="2840096" y="764299"/>
                    <a:pt x="2669458" y="769742"/>
                  </a:cubicBezTo>
                  <a:cubicBezTo>
                    <a:pt x="2498820" y="775185"/>
                    <a:pt x="2387140" y="786356"/>
                    <a:pt x="2213697" y="769742"/>
                  </a:cubicBezTo>
                  <a:cubicBezTo>
                    <a:pt x="2040254" y="753128"/>
                    <a:pt x="1820307" y="753783"/>
                    <a:pt x="1692827" y="769742"/>
                  </a:cubicBezTo>
                  <a:cubicBezTo>
                    <a:pt x="1565347" y="785702"/>
                    <a:pt x="1100084" y="782324"/>
                    <a:pt x="911522" y="769742"/>
                  </a:cubicBezTo>
                  <a:cubicBezTo>
                    <a:pt x="722961" y="757160"/>
                    <a:pt x="323883" y="797257"/>
                    <a:pt x="0" y="769742"/>
                  </a:cubicBezTo>
                  <a:cubicBezTo>
                    <a:pt x="1982" y="604836"/>
                    <a:pt x="-15125" y="570800"/>
                    <a:pt x="0" y="400266"/>
                  </a:cubicBezTo>
                  <a:cubicBezTo>
                    <a:pt x="15125" y="229732"/>
                    <a:pt x="14293" y="113041"/>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ED9BAC6-EEA5-9FB1-B072-93C625DBFD1B}"/>
                </a:ext>
              </a:extLst>
            </p:cNvPr>
            <p:cNvSpPr txBox="1"/>
            <p:nvPr/>
          </p:nvSpPr>
          <p:spPr>
            <a:xfrm>
              <a:off x="2046604" y="958668"/>
              <a:ext cx="6729309" cy="646331"/>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Tìm số thập phân thích hợp.</a:t>
              </a:r>
              <a:endParaRPr lang="en-US" sz="3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86D52F3-8A37-B56F-24A7-9D3221A3C6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31396" y="448342"/>
              <a:ext cx="964745" cy="1640067"/>
            </a:xfrm>
            <a:prstGeom prst="rect">
              <a:avLst/>
            </a:prstGeom>
          </p:spPr>
        </p:pic>
      </p:grpSp>
      <p:sp>
        <p:nvSpPr>
          <p:cNvPr id="6" name="TextBox 5">
            <a:extLst>
              <a:ext uri="{FF2B5EF4-FFF2-40B4-BE49-F238E27FC236}">
                <a16:creationId xmlns:a16="http://schemas.microsoft.com/office/drawing/2014/main" id="{24A19B56-6513-4654-C2EA-939F70B6BDD9}"/>
              </a:ext>
            </a:extLst>
          </p:cNvPr>
          <p:cNvSpPr txBox="1"/>
          <p:nvPr/>
        </p:nvSpPr>
        <p:spPr>
          <a:xfrm>
            <a:off x="751840" y="1666240"/>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CD77F0C-89B3-DB8A-06F2-682877B04992}"/>
              </a:ext>
            </a:extLst>
          </p:cNvPr>
          <p:cNvSpPr txBox="1"/>
          <p:nvPr/>
        </p:nvSpPr>
        <p:spPr>
          <a:xfrm>
            <a:off x="1351280" y="1666240"/>
            <a:ext cx="40132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3 kg 725 g = </a:t>
            </a:r>
            <a:r>
              <a:rPr lang="vi-VN" sz="3200" b="1" dirty="0">
                <a:solidFill>
                  <a:srgbClr val="EA6351"/>
                </a:solidFill>
                <a:latin typeface="Cambria" panose="02040503050406030204" pitchFamily="18" charset="0"/>
                <a:ea typeface="Cambria" panose="02040503050406030204" pitchFamily="18" charset="0"/>
              </a:rPr>
              <a:t>3,725</a:t>
            </a:r>
            <a:r>
              <a:rPr lang="vi-VN" sz="3200" dirty="0">
                <a:latin typeface="Cambria" panose="02040503050406030204" pitchFamily="18" charset="0"/>
                <a:ea typeface="Cambria" panose="02040503050406030204" pitchFamily="18" charset="0"/>
              </a:rPr>
              <a:t> kg</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F718AFB1-E001-9D58-7214-8D0242D6A3AD}"/>
              </a:ext>
            </a:extLst>
          </p:cNvPr>
          <p:cNvSpPr txBox="1"/>
          <p:nvPr/>
        </p:nvSpPr>
        <p:spPr>
          <a:xfrm>
            <a:off x="1351280" y="2379701"/>
            <a:ext cx="40132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8 kg 75 g = </a:t>
            </a:r>
            <a:r>
              <a:rPr lang="vi-VN" sz="3200" b="1" dirty="0">
                <a:solidFill>
                  <a:srgbClr val="EA6351"/>
                </a:solidFill>
                <a:latin typeface="Cambria" panose="02040503050406030204" pitchFamily="18" charset="0"/>
                <a:ea typeface="Cambria" panose="02040503050406030204" pitchFamily="18" charset="0"/>
              </a:rPr>
              <a:t>8, 075 </a:t>
            </a:r>
            <a:r>
              <a:rPr lang="vi-VN" sz="3200" dirty="0">
                <a:latin typeface="Cambria" panose="02040503050406030204" pitchFamily="18" charset="0"/>
                <a:ea typeface="Cambria" panose="02040503050406030204" pitchFamily="18" charset="0"/>
              </a:rPr>
              <a:t>kg</a:t>
            </a:r>
            <a:endParaRPr lang="en-US" sz="3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46DEE7E-9BBC-C62A-AE6F-5A5D9AADD476}"/>
              </a:ext>
            </a:extLst>
          </p:cNvPr>
          <p:cNvSpPr txBox="1"/>
          <p:nvPr/>
        </p:nvSpPr>
        <p:spPr>
          <a:xfrm>
            <a:off x="1365564" y="3055301"/>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560 g = </a:t>
            </a:r>
            <a:r>
              <a:rPr lang="vi-VN" sz="3200" b="1" dirty="0">
                <a:solidFill>
                  <a:srgbClr val="EA6351"/>
                </a:solidFill>
                <a:latin typeface="Cambria" panose="02040503050406030204" pitchFamily="18" charset="0"/>
                <a:ea typeface="Cambria" panose="02040503050406030204" pitchFamily="18" charset="0"/>
              </a:rPr>
              <a:t>0,56</a:t>
            </a:r>
            <a:r>
              <a:rPr lang="vi-VN" sz="3200" dirty="0">
                <a:latin typeface="Cambria" panose="02040503050406030204" pitchFamily="18" charset="0"/>
                <a:ea typeface="Cambria" panose="02040503050406030204" pitchFamily="18" charset="0"/>
              </a:rPr>
              <a:t> kg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35C4ACE-C957-C1BE-531A-9C7DEDB4E2CC}"/>
              </a:ext>
            </a:extLst>
          </p:cNvPr>
          <p:cNvSpPr txBox="1"/>
          <p:nvPr/>
        </p:nvSpPr>
        <p:spPr>
          <a:xfrm>
            <a:off x="5929290" y="1604534"/>
            <a:ext cx="5994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b)</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445AC87-EC64-ABFD-D901-727AD891F3C9}"/>
              </a:ext>
            </a:extLst>
          </p:cNvPr>
          <p:cNvSpPr txBox="1"/>
          <p:nvPr/>
        </p:nvSpPr>
        <p:spPr>
          <a:xfrm>
            <a:off x="6528730" y="1604534"/>
            <a:ext cx="3474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1 tấn 5 tạ = </a:t>
            </a:r>
            <a:r>
              <a:rPr lang="vi-VN" sz="3200" b="1" dirty="0">
                <a:solidFill>
                  <a:srgbClr val="EA6351"/>
                </a:solidFill>
                <a:latin typeface="Cambria" panose="02040503050406030204" pitchFamily="18" charset="0"/>
                <a:ea typeface="Cambria" panose="02040503050406030204" pitchFamily="18" charset="0"/>
              </a:rPr>
              <a:t>1,5</a:t>
            </a:r>
            <a:r>
              <a:rPr lang="vi-VN" sz="3200" dirty="0">
                <a:latin typeface="Cambria" panose="02040503050406030204" pitchFamily="18" charset="0"/>
                <a:ea typeface="Cambria" panose="02040503050406030204" pitchFamily="18" charset="0"/>
              </a:rPr>
              <a:t> tấn</a:t>
            </a:r>
            <a:endParaRPr lang="en-US" sz="32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B2EBE3B-17B0-452B-8F79-D82C871FA2D7}"/>
              </a:ext>
            </a:extLst>
          </p:cNvPr>
          <p:cNvSpPr txBox="1"/>
          <p:nvPr/>
        </p:nvSpPr>
        <p:spPr>
          <a:xfrm>
            <a:off x="6528730" y="2317995"/>
            <a:ext cx="470823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2 tấn 325 kg = </a:t>
            </a:r>
            <a:r>
              <a:rPr lang="vi-VN" sz="3200" b="1" dirty="0">
                <a:solidFill>
                  <a:srgbClr val="EA6351"/>
                </a:solidFill>
                <a:latin typeface="Cambria" panose="02040503050406030204" pitchFamily="18" charset="0"/>
                <a:ea typeface="Cambria" panose="02040503050406030204" pitchFamily="18" charset="0"/>
              </a:rPr>
              <a:t>2,325</a:t>
            </a:r>
            <a:r>
              <a:rPr lang="vi-VN" sz="3200" dirty="0">
                <a:latin typeface="Cambria" panose="02040503050406030204" pitchFamily="18" charset="0"/>
                <a:ea typeface="Cambria" panose="02040503050406030204" pitchFamily="18" charset="0"/>
              </a:rPr>
              <a:t> tấn</a:t>
            </a:r>
            <a:endParaRPr lang="en-US" sz="32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E0A3097-3542-F2EE-ED8B-033C6B27D7DD}"/>
              </a:ext>
            </a:extLst>
          </p:cNvPr>
          <p:cNvSpPr txBox="1"/>
          <p:nvPr/>
        </p:nvSpPr>
        <p:spPr>
          <a:xfrm>
            <a:off x="6543014" y="3064715"/>
            <a:ext cx="4283422"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1 450 kg = </a:t>
            </a:r>
            <a:r>
              <a:rPr lang="vi-VN" sz="3200" b="1" dirty="0">
                <a:solidFill>
                  <a:srgbClr val="EA6351"/>
                </a:solidFill>
                <a:latin typeface="Cambria" panose="02040503050406030204" pitchFamily="18" charset="0"/>
                <a:ea typeface="Cambria" panose="02040503050406030204" pitchFamily="18" charset="0"/>
              </a:rPr>
              <a:t>1,45</a:t>
            </a:r>
            <a:r>
              <a:rPr lang="vi-VN" sz="3200" dirty="0">
                <a:latin typeface="Cambria" panose="02040503050406030204" pitchFamily="18" charset="0"/>
                <a:ea typeface="Cambria" panose="02040503050406030204" pitchFamily="18" charset="0"/>
              </a:rPr>
              <a:t> tấn</a:t>
            </a:r>
            <a:endParaRPr lang="en-US" sz="3200" dirty="0">
              <a:latin typeface="Cambria" panose="02040503050406030204" pitchFamily="18" charset="0"/>
              <a:ea typeface="Cambria" panose="02040503050406030204" pitchFamily="18" charset="0"/>
            </a:endParaRPr>
          </a:p>
        </p:txBody>
      </p:sp>
      <p:pic>
        <p:nvPicPr>
          <p:cNvPr id="44" name="Picture 43" descr="A cartoon of a child raising his hand and holding a pencil and a book&#10;&#10;Description automatically generated">
            <a:extLst>
              <a:ext uri="{FF2B5EF4-FFF2-40B4-BE49-F238E27FC236}">
                <a16:creationId xmlns:a16="http://schemas.microsoft.com/office/drawing/2014/main" id="{CF1486C9-3619-427B-E5C6-FB8BC7D2F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990" y="3800362"/>
            <a:ext cx="3006839" cy="3065797"/>
          </a:xfrm>
          <a:prstGeom prst="rect">
            <a:avLst/>
          </a:prstGeom>
        </p:spPr>
      </p:pic>
      <p:grpSp>
        <p:nvGrpSpPr>
          <p:cNvPr id="45" name="Group 44">
            <a:extLst>
              <a:ext uri="{FF2B5EF4-FFF2-40B4-BE49-F238E27FC236}">
                <a16:creationId xmlns:a16="http://schemas.microsoft.com/office/drawing/2014/main" id="{9631E5BB-FE67-60BD-07E1-2C017D330FDA}"/>
              </a:ext>
            </a:extLst>
          </p:cNvPr>
          <p:cNvGrpSpPr/>
          <p:nvPr/>
        </p:nvGrpSpPr>
        <p:grpSpPr>
          <a:xfrm>
            <a:off x="3611629" y="1721968"/>
            <a:ext cx="1041652" cy="488172"/>
            <a:chOff x="-672420" y="1933352"/>
            <a:chExt cx="1041652" cy="488172"/>
          </a:xfrm>
        </p:grpSpPr>
        <p:sp>
          <p:nvSpPr>
            <p:cNvPr id="46" name="Rectangle 45">
              <a:extLst>
                <a:ext uri="{FF2B5EF4-FFF2-40B4-BE49-F238E27FC236}">
                  <a16:creationId xmlns:a16="http://schemas.microsoft.com/office/drawing/2014/main" id="{26AF05ED-6517-887C-5946-6FD1AA33B0AA}"/>
                </a:ext>
              </a:extLst>
            </p:cNvPr>
            <p:cNvSpPr/>
            <p:nvPr/>
          </p:nvSpPr>
          <p:spPr>
            <a:xfrm>
              <a:off x="-672420" y="1933352"/>
              <a:ext cx="1041652"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ACF06D86-2199-02EE-E277-472EC8C6D372}"/>
                </a:ext>
              </a:extLst>
            </p:cNvPr>
            <p:cNvSpPr/>
            <p:nvPr/>
          </p:nvSpPr>
          <p:spPr>
            <a:xfrm>
              <a:off x="-36882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48" name="Group 47">
            <a:extLst>
              <a:ext uri="{FF2B5EF4-FFF2-40B4-BE49-F238E27FC236}">
                <a16:creationId xmlns:a16="http://schemas.microsoft.com/office/drawing/2014/main" id="{C87FFCA2-A0ED-1278-7DA4-430A2BC0CF86}"/>
              </a:ext>
            </a:extLst>
          </p:cNvPr>
          <p:cNvGrpSpPr/>
          <p:nvPr/>
        </p:nvGrpSpPr>
        <p:grpSpPr>
          <a:xfrm>
            <a:off x="3357880" y="2425249"/>
            <a:ext cx="1173480" cy="488172"/>
            <a:chOff x="-672420" y="1933352"/>
            <a:chExt cx="1173480" cy="488172"/>
          </a:xfrm>
        </p:grpSpPr>
        <p:sp>
          <p:nvSpPr>
            <p:cNvPr id="49" name="Rectangle 48">
              <a:extLst>
                <a:ext uri="{FF2B5EF4-FFF2-40B4-BE49-F238E27FC236}">
                  <a16:creationId xmlns:a16="http://schemas.microsoft.com/office/drawing/2014/main" id="{E4EC569A-FCA3-4F2D-C7DB-0B16DC5D5D00}"/>
                </a:ext>
              </a:extLst>
            </p:cNvPr>
            <p:cNvSpPr/>
            <p:nvPr/>
          </p:nvSpPr>
          <p:spPr>
            <a:xfrm>
              <a:off x="-672420" y="1933352"/>
              <a:ext cx="117348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46A7678C-ED1A-10BD-277B-E89268AC3F72}"/>
                </a:ext>
              </a:extLst>
            </p:cNvPr>
            <p:cNvSpPr/>
            <p:nvPr/>
          </p:nvSpPr>
          <p:spPr>
            <a:xfrm>
              <a:off x="-35866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1" name="Group 50">
            <a:extLst>
              <a:ext uri="{FF2B5EF4-FFF2-40B4-BE49-F238E27FC236}">
                <a16:creationId xmlns:a16="http://schemas.microsoft.com/office/drawing/2014/main" id="{B825B615-2802-86EE-AC20-A08053E2A0B2}"/>
              </a:ext>
            </a:extLst>
          </p:cNvPr>
          <p:cNvGrpSpPr/>
          <p:nvPr/>
        </p:nvGrpSpPr>
        <p:grpSpPr>
          <a:xfrm>
            <a:off x="2808749" y="3103602"/>
            <a:ext cx="813730" cy="488172"/>
            <a:chOff x="-672420" y="1933352"/>
            <a:chExt cx="813730" cy="488172"/>
          </a:xfrm>
        </p:grpSpPr>
        <p:sp>
          <p:nvSpPr>
            <p:cNvPr id="52" name="Rectangle 51">
              <a:extLst>
                <a:ext uri="{FF2B5EF4-FFF2-40B4-BE49-F238E27FC236}">
                  <a16:creationId xmlns:a16="http://schemas.microsoft.com/office/drawing/2014/main" id="{85C53CC7-2D99-E001-4E31-4ECBE6D11AA2}"/>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6AB3D93-5B03-A6CE-EAB1-6D35EBEC0C0E}"/>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4" name="Group 53">
            <a:extLst>
              <a:ext uri="{FF2B5EF4-FFF2-40B4-BE49-F238E27FC236}">
                <a16:creationId xmlns:a16="http://schemas.microsoft.com/office/drawing/2014/main" id="{26FBB290-3C4A-BA3B-97EE-805E34C79A1A}"/>
              </a:ext>
            </a:extLst>
          </p:cNvPr>
          <p:cNvGrpSpPr/>
          <p:nvPr/>
        </p:nvGrpSpPr>
        <p:grpSpPr>
          <a:xfrm>
            <a:off x="8632475" y="1652835"/>
            <a:ext cx="813730" cy="488172"/>
            <a:chOff x="-672420" y="1933352"/>
            <a:chExt cx="813730" cy="488172"/>
          </a:xfrm>
        </p:grpSpPr>
        <p:sp>
          <p:nvSpPr>
            <p:cNvPr id="55" name="Rectangle 54">
              <a:extLst>
                <a:ext uri="{FF2B5EF4-FFF2-40B4-BE49-F238E27FC236}">
                  <a16:creationId xmlns:a16="http://schemas.microsoft.com/office/drawing/2014/main" id="{FEEF0EC5-2E8B-B452-E421-E30FAFD6176E}"/>
                </a:ext>
              </a:extLst>
            </p:cNvPr>
            <p:cNvSpPr/>
            <p:nvPr/>
          </p:nvSpPr>
          <p:spPr>
            <a:xfrm>
              <a:off x="-672420" y="1933352"/>
              <a:ext cx="81373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80F77448-EB41-48E4-5B70-22DC2D9282C0}"/>
                </a:ext>
              </a:extLst>
            </p:cNvPr>
            <p:cNvSpPr/>
            <p:nvPr/>
          </p:nvSpPr>
          <p:spPr>
            <a:xfrm>
              <a:off x="-49074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57" name="Group 56">
            <a:extLst>
              <a:ext uri="{FF2B5EF4-FFF2-40B4-BE49-F238E27FC236}">
                <a16:creationId xmlns:a16="http://schemas.microsoft.com/office/drawing/2014/main" id="{13B8DE54-C1E0-C40F-D22D-663F7C13ABD6}"/>
              </a:ext>
            </a:extLst>
          </p:cNvPr>
          <p:cNvGrpSpPr/>
          <p:nvPr/>
        </p:nvGrpSpPr>
        <p:grpSpPr>
          <a:xfrm>
            <a:off x="9103590" y="2339061"/>
            <a:ext cx="1097050" cy="488172"/>
            <a:chOff x="-672420" y="1933352"/>
            <a:chExt cx="1097050" cy="488172"/>
          </a:xfrm>
        </p:grpSpPr>
        <p:sp>
          <p:nvSpPr>
            <p:cNvPr id="58" name="Rectangle 57">
              <a:extLst>
                <a:ext uri="{FF2B5EF4-FFF2-40B4-BE49-F238E27FC236}">
                  <a16:creationId xmlns:a16="http://schemas.microsoft.com/office/drawing/2014/main" id="{7C14C875-DF08-BD91-526F-C17664E0EBD1}"/>
                </a:ext>
              </a:extLst>
            </p:cNvPr>
            <p:cNvSpPr/>
            <p:nvPr/>
          </p:nvSpPr>
          <p:spPr>
            <a:xfrm>
              <a:off x="-672420" y="1933352"/>
              <a:ext cx="109705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B820D0F7-76D1-60AF-29C2-A97C396A6CCC}"/>
                </a:ext>
              </a:extLst>
            </p:cNvPr>
            <p:cNvSpPr/>
            <p:nvPr/>
          </p:nvSpPr>
          <p:spPr>
            <a:xfrm>
              <a:off x="-36882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60" name="Group 59">
            <a:extLst>
              <a:ext uri="{FF2B5EF4-FFF2-40B4-BE49-F238E27FC236}">
                <a16:creationId xmlns:a16="http://schemas.microsoft.com/office/drawing/2014/main" id="{E3AA7365-E7A8-DFC0-3257-4DF0C3613A40}"/>
              </a:ext>
            </a:extLst>
          </p:cNvPr>
          <p:cNvGrpSpPr/>
          <p:nvPr/>
        </p:nvGrpSpPr>
        <p:grpSpPr>
          <a:xfrm>
            <a:off x="8479155" y="3083282"/>
            <a:ext cx="836590" cy="488172"/>
            <a:chOff x="-672420" y="1933352"/>
            <a:chExt cx="836590" cy="488172"/>
          </a:xfrm>
        </p:grpSpPr>
        <p:sp>
          <p:nvSpPr>
            <p:cNvPr id="61" name="Rectangle 60">
              <a:extLst>
                <a:ext uri="{FF2B5EF4-FFF2-40B4-BE49-F238E27FC236}">
                  <a16:creationId xmlns:a16="http://schemas.microsoft.com/office/drawing/2014/main" id="{5547B5D8-5873-95A9-223D-4F246B77ABE2}"/>
                </a:ext>
              </a:extLst>
            </p:cNvPr>
            <p:cNvSpPr/>
            <p:nvPr/>
          </p:nvSpPr>
          <p:spPr>
            <a:xfrm>
              <a:off x="-672420" y="1933352"/>
              <a:ext cx="836590" cy="488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F0E2BCA9-461C-831F-7565-E4D0EC9EE948}"/>
                </a:ext>
              </a:extLst>
            </p:cNvPr>
            <p:cNvSpPr/>
            <p:nvPr/>
          </p:nvSpPr>
          <p:spPr>
            <a:xfrm>
              <a:off x="-470425" y="1964165"/>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Tree>
    <p:extLst>
      <p:ext uri="{BB962C8B-B14F-4D97-AF65-F5344CB8AC3E}">
        <p14:creationId xmlns:p14="http://schemas.microsoft.com/office/powerpoint/2010/main" val="136434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57"/>
                                        </p:tgtEl>
                                      </p:cBhvr>
                                    </p:animEffect>
                                    <p:set>
                                      <p:cBhvr>
                                        <p:cTn id="39" dur="1" fill="hold">
                                          <p:stCondLst>
                                            <p:cond delay="499"/>
                                          </p:stCondLst>
                                        </p:cTn>
                                        <p:tgtEl>
                                          <p:spTgt spid="5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60"/>
                                        </p:tgtEl>
                                      </p:cBhvr>
                                    </p:animEffect>
                                    <p:set>
                                      <p:cBhvr>
                                        <p:cTn id="44"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6A8F5BF-75CB-C684-BDF0-0F4250BAD6E5}"/>
              </a:ext>
            </a:extLst>
          </p:cNvPr>
          <p:cNvGrpSpPr/>
          <p:nvPr/>
        </p:nvGrpSpPr>
        <p:grpSpPr>
          <a:xfrm>
            <a:off x="331467" y="540865"/>
            <a:ext cx="7506969" cy="1082771"/>
            <a:chOff x="951227" y="660399"/>
            <a:chExt cx="7506969" cy="1082771"/>
          </a:xfrm>
        </p:grpSpPr>
        <p:sp>
          <p:nvSpPr>
            <p:cNvPr id="6" name="Hình chữ nhật 2">
              <a:extLst>
                <a:ext uri="{FF2B5EF4-FFF2-40B4-BE49-F238E27FC236}">
                  <a16:creationId xmlns:a16="http://schemas.microsoft.com/office/drawing/2014/main" id="{DA9A6FB9-1298-2447-B143-E5EC30D54044}"/>
                </a:ext>
              </a:extLst>
            </p:cNvPr>
            <p:cNvSpPr/>
            <p:nvPr/>
          </p:nvSpPr>
          <p:spPr>
            <a:xfrm>
              <a:off x="1586647" y="816914"/>
              <a:ext cx="6871549" cy="769742"/>
            </a:xfrm>
            <a:custGeom>
              <a:avLst/>
              <a:gdLst>
                <a:gd name="connsiteX0" fmla="*/ 0 w 6871549"/>
                <a:gd name="connsiteY0" fmla="*/ 0 h 769742"/>
                <a:gd name="connsiteX1" fmla="*/ 481008 w 6871549"/>
                <a:gd name="connsiteY1" fmla="*/ 0 h 769742"/>
                <a:gd name="connsiteX2" fmla="*/ 1305594 w 6871549"/>
                <a:gd name="connsiteY2" fmla="*/ 0 h 769742"/>
                <a:gd name="connsiteX3" fmla="*/ 2061465 w 6871549"/>
                <a:gd name="connsiteY3" fmla="*/ 0 h 769742"/>
                <a:gd name="connsiteX4" fmla="*/ 2542473 w 6871549"/>
                <a:gd name="connsiteY4" fmla="*/ 0 h 769742"/>
                <a:gd name="connsiteX5" fmla="*/ 3160913 w 6871549"/>
                <a:gd name="connsiteY5" fmla="*/ 0 h 769742"/>
                <a:gd name="connsiteX6" fmla="*/ 3985498 w 6871549"/>
                <a:gd name="connsiteY6" fmla="*/ 0 h 769742"/>
                <a:gd name="connsiteX7" fmla="*/ 4672653 w 6871549"/>
                <a:gd name="connsiteY7" fmla="*/ 0 h 769742"/>
                <a:gd name="connsiteX8" fmla="*/ 5428524 w 6871549"/>
                <a:gd name="connsiteY8" fmla="*/ 0 h 769742"/>
                <a:gd name="connsiteX9" fmla="*/ 6046963 w 6871549"/>
                <a:gd name="connsiteY9" fmla="*/ 0 h 769742"/>
                <a:gd name="connsiteX10" fmla="*/ 6871549 w 6871549"/>
                <a:gd name="connsiteY10" fmla="*/ 0 h 769742"/>
                <a:gd name="connsiteX11" fmla="*/ 6871549 w 6871549"/>
                <a:gd name="connsiteY11" fmla="*/ 400266 h 769742"/>
                <a:gd name="connsiteX12" fmla="*/ 6871549 w 6871549"/>
                <a:gd name="connsiteY12" fmla="*/ 769742 h 769742"/>
                <a:gd name="connsiteX13" fmla="*/ 6390541 w 6871549"/>
                <a:gd name="connsiteY13" fmla="*/ 769742 h 769742"/>
                <a:gd name="connsiteX14" fmla="*/ 5909532 w 6871549"/>
                <a:gd name="connsiteY14" fmla="*/ 769742 h 769742"/>
                <a:gd name="connsiteX15" fmla="*/ 5153662 w 6871549"/>
                <a:gd name="connsiteY15" fmla="*/ 769742 h 769742"/>
                <a:gd name="connsiteX16" fmla="*/ 4672653 w 6871549"/>
                <a:gd name="connsiteY16" fmla="*/ 769742 h 769742"/>
                <a:gd name="connsiteX17" fmla="*/ 3985498 w 6871549"/>
                <a:gd name="connsiteY17" fmla="*/ 769742 h 769742"/>
                <a:gd name="connsiteX18" fmla="*/ 3435775 w 6871549"/>
                <a:gd name="connsiteY18" fmla="*/ 769742 h 769742"/>
                <a:gd name="connsiteX19" fmla="*/ 2748620 w 6871549"/>
                <a:gd name="connsiteY19" fmla="*/ 769742 h 769742"/>
                <a:gd name="connsiteX20" fmla="*/ 2061465 w 6871549"/>
                <a:gd name="connsiteY20" fmla="*/ 769742 h 769742"/>
                <a:gd name="connsiteX21" fmla="*/ 1374310 w 6871549"/>
                <a:gd name="connsiteY21" fmla="*/ 769742 h 769742"/>
                <a:gd name="connsiteX22" fmla="*/ 687155 w 6871549"/>
                <a:gd name="connsiteY22" fmla="*/ 769742 h 769742"/>
                <a:gd name="connsiteX23" fmla="*/ 0 w 6871549"/>
                <a:gd name="connsiteY23" fmla="*/ 769742 h 769742"/>
                <a:gd name="connsiteX24" fmla="*/ 0 w 6871549"/>
                <a:gd name="connsiteY24" fmla="*/ 377174 h 769742"/>
                <a:gd name="connsiteX25" fmla="*/ 0 w 6871549"/>
                <a:gd name="connsiteY25"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1549" h="769742" fill="none" extrusionOk="0">
                  <a:moveTo>
                    <a:pt x="0" y="0"/>
                  </a:moveTo>
                  <a:cubicBezTo>
                    <a:pt x="176060" y="271"/>
                    <a:pt x="318299" y="4544"/>
                    <a:pt x="481008" y="0"/>
                  </a:cubicBezTo>
                  <a:cubicBezTo>
                    <a:pt x="643717" y="-4544"/>
                    <a:pt x="1077821" y="-32769"/>
                    <a:pt x="1305594" y="0"/>
                  </a:cubicBezTo>
                  <a:cubicBezTo>
                    <a:pt x="1533367" y="32769"/>
                    <a:pt x="1787133" y="6336"/>
                    <a:pt x="2061465" y="0"/>
                  </a:cubicBezTo>
                  <a:cubicBezTo>
                    <a:pt x="2335797" y="-6336"/>
                    <a:pt x="2380644" y="10059"/>
                    <a:pt x="2542473" y="0"/>
                  </a:cubicBezTo>
                  <a:cubicBezTo>
                    <a:pt x="2704302" y="-10059"/>
                    <a:pt x="2894105" y="9620"/>
                    <a:pt x="3160913" y="0"/>
                  </a:cubicBezTo>
                  <a:cubicBezTo>
                    <a:pt x="3427721" y="-9620"/>
                    <a:pt x="3611575" y="-41"/>
                    <a:pt x="3985498" y="0"/>
                  </a:cubicBezTo>
                  <a:cubicBezTo>
                    <a:pt x="4359421" y="41"/>
                    <a:pt x="4432611" y="25828"/>
                    <a:pt x="4672653" y="0"/>
                  </a:cubicBezTo>
                  <a:cubicBezTo>
                    <a:pt x="4912695" y="-25828"/>
                    <a:pt x="5151479" y="5437"/>
                    <a:pt x="5428524" y="0"/>
                  </a:cubicBezTo>
                  <a:cubicBezTo>
                    <a:pt x="5705569" y="-5437"/>
                    <a:pt x="5860361" y="-14545"/>
                    <a:pt x="6046963" y="0"/>
                  </a:cubicBezTo>
                  <a:cubicBezTo>
                    <a:pt x="6233565" y="14545"/>
                    <a:pt x="6531000" y="4232"/>
                    <a:pt x="6871549" y="0"/>
                  </a:cubicBezTo>
                  <a:cubicBezTo>
                    <a:pt x="6880383" y="166751"/>
                    <a:pt x="6857087" y="253135"/>
                    <a:pt x="6871549" y="400266"/>
                  </a:cubicBezTo>
                  <a:cubicBezTo>
                    <a:pt x="6886011" y="547397"/>
                    <a:pt x="6866213" y="629535"/>
                    <a:pt x="6871549" y="769742"/>
                  </a:cubicBezTo>
                  <a:cubicBezTo>
                    <a:pt x="6708065" y="765925"/>
                    <a:pt x="6625721" y="793745"/>
                    <a:pt x="6390541" y="769742"/>
                  </a:cubicBezTo>
                  <a:cubicBezTo>
                    <a:pt x="6155361" y="745739"/>
                    <a:pt x="6104809" y="761024"/>
                    <a:pt x="5909532" y="769742"/>
                  </a:cubicBezTo>
                  <a:cubicBezTo>
                    <a:pt x="5714255" y="778460"/>
                    <a:pt x="5431516" y="787166"/>
                    <a:pt x="5153662" y="769742"/>
                  </a:cubicBezTo>
                  <a:cubicBezTo>
                    <a:pt x="4875808" y="752319"/>
                    <a:pt x="4811997" y="748643"/>
                    <a:pt x="4672653" y="769742"/>
                  </a:cubicBezTo>
                  <a:cubicBezTo>
                    <a:pt x="4533309" y="790841"/>
                    <a:pt x="4128331" y="778726"/>
                    <a:pt x="3985498" y="769742"/>
                  </a:cubicBezTo>
                  <a:cubicBezTo>
                    <a:pt x="3842666" y="760758"/>
                    <a:pt x="3573650" y="795395"/>
                    <a:pt x="3435775" y="769742"/>
                  </a:cubicBezTo>
                  <a:cubicBezTo>
                    <a:pt x="3297900" y="744089"/>
                    <a:pt x="3044599" y="787967"/>
                    <a:pt x="2748620" y="769742"/>
                  </a:cubicBezTo>
                  <a:cubicBezTo>
                    <a:pt x="2452641" y="751517"/>
                    <a:pt x="2332668" y="798523"/>
                    <a:pt x="2061465" y="769742"/>
                  </a:cubicBezTo>
                  <a:cubicBezTo>
                    <a:pt x="1790263" y="740961"/>
                    <a:pt x="1668145" y="748779"/>
                    <a:pt x="1374310" y="769742"/>
                  </a:cubicBezTo>
                  <a:cubicBezTo>
                    <a:pt x="1080476" y="790705"/>
                    <a:pt x="862468" y="741740"/>
                    <a:pt x="687155" y="769742"/>
                  </a:cubicBezTo>
                  <a:cubicBezTo>
                    <a:pt x="511842" y="797744"/>
                    <a:pt x="331159" y="781596"/>
                    <a:pt x="0" y="769742"/>
                  </a:cubicBezTo>
                  <a:cubicBezTo>
                    <a:pt x="14303" y="682475"/>
                    <a:pt x="25" y="524493"/>
                    <a:pt x="0" y="377174"/>
                  </a:cubicBezTo>
                  <a:cubicBezTo>
                    <a:pt x="-25" y="229855"/>
                    <a:pt x="7367" y="163169"/>
                    <a:pt x="0" y="0"/>
                  </a:cubicBezTo>
                  <a:close/>
                </a:path>
                <a:path w="6871549" h="769742" stroke="0" extrusionOk="0">
                  <a:moveTo>
                    <a:pt x="0" y="0"/>
                  </a:moveTo>
                  <a:cubicBezTo>
                    <a:pt x="164925" y="26928"/>
                    <a:pt x="439022" y="9929"/>
                    <a:pt x="618439" y="0"/>
                  </a:cubicBezTo>
                  <a:cubicBezTo>
                    <a:pt x="797856" y="-9929"/>
                    <a:pt x="922117" y="-22976"/>
                    <a:pt x="1099448" y="0"/>
                  </a:cubicBezTo>
                  <a:cubicBezTo>
                    <a:pt x="1276779" y="22976"/>
                    <a:pt x="1706879" y="16171"/>
                    <a:pt x="1924034" y="0"/>
                  </a:cubicBezTo>
                  <a:cubicBezTo>
                    <a:pt x="2141189" y="-16171"/>
                    <a:pt x="2264222" y="21740"/>
                    <a:pt x="2542473" y="0"/>
                  </a:cubicBezTo>
                  <a:cubicBezTo>
                    <a:pt x="2820724" y="-21740"/>
                    <a:pt x="2870048" y="-14861"/>
                    <a:pt x="3160913" y="0"/>
                  </a:cubicBezTo>
                  <a:cubicBezTo>
                    <a:pt x="3451778" y="14861"/>
                    <a:pt x="3773594" y="-10164"/>
                    <a:pt x="3985498" y="0"/>
                  </a:cubicBezTo>
                  <a:cubicBezTo>
                    <a:pt x="4197402" y="10164"/>
                    <a:pt x="4350946" y="2550"/>
                    <a:pt x="4535222" y="0"/>
                  </a:cubicBezTo>
                  <a:cubicBezTo>
                    <a:pt x="4719498" y="-2550"/>
                    <a:pt x="5127086" y="-34286"/>
                    <a:pt x="5359808" y="0"/>
                  </a:cubicBezTo>
                  <a:cubicBezTo>
                    <a:pt x="5592530" y="34286"/>
                    <a:pt x="6015200" y="10321"/>
                    <a:pt x="6184394" y="0"/>
                  </a:cubicBezTo>
                  <a:cubicBezTo>
                    <a:pt x="6353588" y="-10321"/>
                    <a:pt x="6648819" y="-3596"/>
                    <a:pt x="6871549" y="0"/>
                  </a:cubicBezTo>
                  <a:cubicBezTo>
                    <a:pt x="6854166" y="159706"/>
                    <a:pt x="6852984" y="286897"/>
                    <a:pt x="6871549" y="400266"/>
                  </a:cubicBezTo>
                  <a:cubicBezTo>
                    <a:pt x="6890114" y="513635"/>
                    <a:pt x="6868492" y="651908"/>
                    <a:pt x="6871549" y="769742"/>
                  </a:cubicBezTo>
                  <a:cubicBezTo>
                    <a:pt x="6736286" y="750191"/>
                    <a:pt x="6509462" y="787393"/>
                    <a:pt x="6390541" y="769742"/>
                  </a:cubicBezTo>
                  <a:cubicBezTo>
                    <a:pt x="6271620" y="752091"/>
                    <a:pt x="5859975" y="793267"/>
                    <a:pt x="5565955" y="769742"/>
                  </a:cubicBezTo>
                  <a:cubicBezTo>
                    <a:pt x="5271935" y="746217"/>
                    <a:pt x="5189148" y="787922"/>
                    <a:pt x="5016231" y="769742"/>
                  </a:cubicBezTo>
                  <a:cubicBezTo>
                    <a:pt x="4843314" y="751562"/>
                    <a:pt x="4555364" y="749983"/>
                    <a:pt x="4329076" y="769742"/>
                  </a:cubicBezTo>
                  <a:cubicBezTo>
                    <a:pt x="4102789" y="789501"/>
                    <a:pt x="3910748" y="788295"/>
                    <a:pt x="3504490" y="769742"/>
                  </a:cubicBezTo>
                  <a:cubicBezTo>
                    <a:pt x="3098232" y="751189"/>
                    <a:pt x="3086256" y="771678"/>
                    <a:pt x="2817335" y="769742"/>
                  </a:cubicBezTo>
                  <a:cubicBezTo>
                    <a:pt x="2548415" y="767806"/>
                    <a:pt x="2485103" y="767618"/>
                    <a:pt x="2336327" y="769742"/>
                  </a:cubicBezTo>
                  <a:cubicBezTo>
                    <a:pt x="2187551" y="771866"/>
                    <a:pt x="1998788" y="749390"/>
                    <a:pt x="1786603" y="769742"/>
                  </a:cubicBezTo>
                  <a:cubicBezTo>
                    <a:pt x="1574418" y="790094"/>
                    <a:pt x="1192738" y="768759"/>
                    <a:pt x="962017" y="769742"/>
                  </a:cubicBezTo>
                  <a:cubicBezTo>
                    <a:pt x="731296" y="770725"/>
                    <a:pt x="404714" y="772701"/>
                    <a:pt x="0" y="769742"/>
                  </a:cubicBezTo>
                  <a:cubicBezTo>
                    <a:pt x="1982" y="604836"/>
                    <a:pt x="-15125" y="570800"/>
                    <a:pt x="0" y="400266"/>
                  </a:cubicBezTo>
                  <a:cubicBezTo>
                    <a:pt x="15125" y="229732"/>
                    <a:pt x="14293" y="113041"/>
                    <a:pt x="0" y="0"/>
                  </a:cubicBezTo>
                  <a:close/>
                </a:path>
              </a:pathLst>
            </a:custGeom>
            <a:solidFill>
              <a:srgbClr val="66E0A0"/>
            </a:solidFill>
            <a:ln w="19050">
              <a:solidFill>
                <a:schemeClr val="accent6">
                  <a:lumMod val="50000"/>
                </a:schemeClr>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7" name="Picture 6">
              <a:extLst>
                <a:ext uri="{FF2B5EF4-FFF2-40B4-BE49-F238E27FC236}">
                  <a16:creationId xmlns:a16="http://schemas.microsoft.com/office/drawing/2014/main" id="{8F04CFBB-6CD9-8ACE-35FB-FA1E973C216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86603" y1="58419" x2="88995" y2="70790"/>
                        </a14:backgroundRemoval>
                      </a14:imgEffect>
                    </a14:imgLayer>
                  </a14:imgProps>
                </a:ext>
              </a:extLst>
            </a:blip>
            <a:stretch>
              <a:fillRect/>
            </a:stretch>
          </p:blipFill>
          <p:spPr>
            <a:xfrm>
              <a:off x="951227" y="660399"/>
              <a:ext cx="777660" cy="1082771"/>
            </a:xfrm>
            <a:prstGeom prst="rect">
              <a:avLst/>
            </a:prstGeom>
          </p:spPr>
        </p:pic>
        <p:sp>
          <p:nvSpPr>
            <p:cNvPr id="8" name="TextBox 7">
              <a:extLst>
                <a:ext uri="{FF2B5EF4-FFF2-40B4-BE49-F238E27FC236}">
                  <a16:creationId xmlns:a16="http://schemas.microsoft.com/office/drawing/2014/main" id="{C76AB582-2A0B-2B05-D8C4-F1D0354E7932}"/>
                </a:ext>
              </a:extLst>
            </p:cNvPr>
            <p:cNvSpPr txBox="1"/>
            <p:nvPr/>
          </p:nvSpPr>
          <p:spPr>
            <a:xfrm>
              <a:off x="1728887" y="878618"/>
              <a:ext cx="6729309" cy="646331"/>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a) Tìm số thập phân thích hợp.</a:t>
              </a:r>
              <a:endParaRPr lang="en-US" sz="3600" b="1" dirty="0">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B7BE686D-95C3-7979-68C7-42FA0E41F983}"/>
              </a:ext>
            </a:extLst>
          </p:cNvPr>
          <p:cNvPicPr>
            <a:picLocks noChangeAspect="1"/>
          </p:cNvPicPr>
          <p:nvPr/>
        </p:nvPicPr>
        <p:blipFill>
          <a:blip r:embed="rId4"/>
          <a:stretch>
            <a:fillRect/>
          </a:stretch>
        </p:blipFill>
        <p:spPr>
          <a:xfrm>
            <a:off x="7408986" y="2867505"/>
            <a:ext cx="4465707" cy="3581710"/>
          </a:xfrm>
          <a:prstGeom prst="rect">
            <a:avLst/>
          </a:prstGeom>
          <a:ln>
            <a:noFill/>
          </a:ln>
          <a:effectLst>
            <a:softEdge rad="112500"/>
          </a:effectLst>
        </p:spPr>
      </p:pic>
      <p:grpSp>
        <p:nvGrpSpPr>
          <p:cNvPr id="14" name="Group 13">
            <a:extLst>
              <a:ext uri="{FF2B5EF4-FFF2-40B4-BE49-F238E27FC236}">
                <a16:creationId xmlns:a16="http://schemas.microsoft.com/office/drawing/2014/main" id="{8175499A-6AF6-FB1C-0E17-6DECCB01D265}"/>
              </a:ext>
            </a:extLst>
          </p:cNvPr>
          <p:cNvGrpSpPr/>
          <p:nvPr/>
        </p:nvGrpSpPr>
        <p:grpSpPr>
          <a:xfrm>
            <a:off x="1473200" y="1623636"/>
            <a:ext cx="4053840" cy="584775"/>
            <a:chOff x="1351280" y="1757680"/>
            <a:chExt cx="4053840" cy="584775"/>
          </a:xfrm>
        </p:grpSpPr>
        <p:sp>
          <p:nvSpPr>
            <p:cNvPr id="15" name="TextBox 14">
              <a:extLst>
                <a:ext uri="{FF2B5EF4-FFF2-40B4-BE49-F238E27FC236}">
                  <a16:creationId xmlns:a16="http://schemas.microsoft.com/office/drawing/2014/main" id="{80685A44-4B03-A7C7-E253-68FA4D2B642C}"/>
                </a:ext>
              </a:extLst>
            </p:cNvPr>
            <p:cNvSpPr txBox="1"/>
            <p:nvPr/>
          </p:nvSpPr>
          <p:spPr>
            <a:xfrm>
              <a:off x="1351280" y="1757680"/>
              <a:ext cx="40538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1 km 75 m =         km</a:t>
              </a:r>
              <a:endParaRPr lang="en-US" sz="32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DA1A1D5A-19BD-E31A-C0C4-8E403A8145F4}"/>
                </a:ext>
              </a:extLst>
            </p:cNvPr>
            <p:cNvSpPr/>
            <p:nvPr/>
          </p:nvSpPr>
          <p:spPr>
            <a:xfrm>
              <a:off x="3699575" y="1855630"/>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7" name="Group 16">
            <a:extLst>
              <a:ext uri="{FF2B5EF4-FFF2-40B4-BE49-F238E27FC236}">
                <a16:creationId xmlns:a16="http://schemas.microsoft.com/office/drawing/2014/main" id="{D45F8043-3095-499F-3914-598BC4016024}"/>
              </a:ext>
            </a:extLst>
          </p:cNvPr>
          <p:cNvGrpSpPr/>
          <p:nvPr/>
        </p:nvGrpSpPr>
        <p:grpSpPr>
          <a:xfrm>
            <a:off x="952727" y="2420927"/>
            <a:ext cx="2146073" cy="769742"/>
            <a:chOff x="1586647" y="816914"/>
            <a:chExt cx="8838105" cy="769742"/>
          </a:xfrm>
        </p:grpSpPr>
        <p:sp>
          <p:nvSpPr>
            <p:cNvPr id="18" name="Hình chữ nhật 2">
              <a:extLst>
                <a:ext uri="{FF2B5EF4-FFF2-40B4-BE49-F238E27FC236}">
                  <a16:creationId xmlns:a16="http://schemas.microsoft.com/office/drawing/2014/main" id="{EE0C2508-B518-7D29-9A48-75211DD579C6}"/>
                </a:ext>
              </a:extLst>
            </p:cNvPr>
            <p:cNvSpPr/>
            <p:nvPr/>
          </p:nvSpPr>
          <p:spPr>
            <a:xfrm>
              <a:off x="1586647" y="816914"/>
              <a:ext cx="8695864" cy="769742"/>
            </a:xfrm>
            <a:custGeom>
              <a:avLst/>
              <a:gdLst>
                <a:gd name="connsiteX0" fmla="*/ 0 w 2111534"/>
                <a:gd name="connsiteY0" fmla="*/ 0 h 769742"/>
                <a:gd name="connsiteX1" fmla="*/ 506768 w 2111534"/>
                <a:gd name="connsiteY1" fmla="*/ 0 h 769742"/>
                <a:gd name="connsiteX2" fmla="*/ 1034652 w 2111534"/>
                <a:gd name="connsiteY2" fmla="*/ 0 h 769742"/>
                <a:gd name="connsiteX3" fmla="*/ 1583651 w 2111534"/>
                <a:gd name="connsiteY3" fmla="*/ 0 h 769742"/>
                <a:gd name="connsiteX4" fmla="*/ 2111534 w 2111534"/>
                <a:gd name="connsiteY4" fmla="*/ 0 h 769742"/>
                <a:gd name="connsiteX5" fmla="*/ 2111534 w 2111534"/>
                <a:gd name="connsiteY5" fmla="*/ 392568 h 769742"/>
                <a:gd name="connsiteX6" fmla="*/ 2111534 w 2111534"/>
                <a:gd name="connsiteY6" fmla="*/ 769742 h 769742"/>
                <a:gd name="connsiteX7" fmla="*/ 1541420 w 2111534"/>
                <a:gd name="connsiteY7" fmla="*/ 769742 h 769742"/>
                <a:gd name="connsiteX8" fmla="*/ 971306 w 2111534"/>
                <a:gd name="connsiteY8" fmla="*/ 769742 h 769742"/>
                <a:gd name="connsiteX9" fmla="*/ 0 w 2111534"/>
                <a:gd name="connsiteY9" fmla="*/ 769742 h 769742"/>
                <a:gd name="connsiteX10" fmla="*/ 0 w 2111534"/>
                <a:gd name="connsiteY10" fmla="*/ 392568 h 769742"/>
                <a:gd name="connsiteX11" fmla="*/ 0 w 2111534"/>
                <a:gd name="connsiteY11"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534" h="769742" fill="none" extrusionOk="0">
                  <a:moveTo>
                    <a:pt x="0" y="0"/>
                  </a:moveTo>
                  <a:cubicBezTo>
                    <a:pt x="241062" y="6765"/>
                    <a:pt x="341777" y="-7497"/>
                    <a:pt x="506768" y="0"/>
                  </a:cubicBezTo>
                  <a:cubicBezTo>
                    <a:pt x="671759" y="7497"/>
                    <a:pt x="877992" y="-22859"/>
                    <a:pt x="1034652" y="0"/>
                  </a:cubicBezTo>
                  <a:cubicBezTo>
                    <a:pt x="1191312" y="22859"/>
                    <a:pt x="1357100" y="-979"/>
                    <a:pt x="1583651" y="0"/>
                  </a:cubicBezTo>
                  <a:cubicBezTo>
                    <a:pt x="1810202" y="979"/>
                    <a:pt x="1888382" y="-8537"/>
                    <a:pt x="2111534" y="0"/>
                  </a:cubicBezTo>
                  <a:cubicBezTo>
                    <a:pt x="2109087" y="170977"/>
                    <a:pt x="2109318" y="199503"/>
                    <a:pt x="2111534" y="392568"/>
                  </a:cubicBezTo>
                  <a:cubicBezTo>
                    <a:pt x="2113750" y="585633"/>
                    <a:pt x="2111827" y="600176"/>
                    <a:pt x="2111534" y="769742"/>
                  </a:cubicBezTo>
                  <a:cubicBezTo>
                    <a:pt x="1853928" y="789982"/>
                    <a:pt x="1724140" y="790481"/>
                    <a:pt x="1541420" y="769742"/>
                  </a:cubicBezTo>
                  <a:cubicBezTo>
                    <a:pt x="1358700" y="749003"/>
                    <a:pt x="1183156" y="752701"/>
                    <a:pt x="971306" y="769742"/>
                  </a:cubicBezTo>
                  <a:cubicBezTo>
                    <a:pt x="759456" y="786783"/>
                    <a:pt x="217071" y="813276"/>
                    <a:pt x="0" y="769742"/>
                  </a:cubicBezTo>
                  <a:cubicBezTo>
                    <a:pt x="-1821" y="665962"/>
                    <a:pt x="637" y="507652"/>
                    <a:pt x="0" y="392568"/>
                  </a:cubicBezTo>
                  <a:cubicBezTo>
                    <a:pt x="-637" y="277484"/>
                    <a:pt x="-5132" y="171400"/>
                    <a:pt x="0" y="0"/>
                  </a:cubicBezTo>
                  <a:close/>
                </a:path>
                <a:path w="2111534" h="769742" stroke="0" extrusionOk="0">
                  <a:moveTo>
                    <a:pt x="0" y="0"/>
                  </a:moveTo>
                  <a:cubicBezTo>
                    <a:pt x="128299" y="-6529"/>
                    <a:pt x="377174" y="-18431"/>
                    <a:pt x="506768" y="0"/>
                  </a:cubicBezTo>
                  <a:cubicBezTo>
                    <a:pt x="636362" y="18431"/>
                    <a:pt x="866339" y="-14998"/>
                    <a:pt x="971306" y="0"/>
                  </a:cubicBezTo>
                  <a:cubicBezTo>
                    <a:pt x="1076273" y="14998"/>
                    <a:pt x="1377758" y="17068"/>
                    <a:pt x="1541420" y="0"/>
                  </a:cubicBezTo>
                  <a:cubicBezTo>
                    <a:pt x="1705082" y="-17068"/>
                    <a:pt x="1840009" y="175"/>
                    <a:pt x="2111534" y="0"/>
                  </a:cubicBezTo>
                  <a:cubicBezTo>
                    <a:pt x="2126511" y="132172"/>
                    <a:pt x="2123677" y="241393"/>
                    <a:pt x="2111534" y="377174"/>
                  </a:cubicBezTo>
                  <a:cubicBezTo>
                    <a:pt x="2099391" y="512955"/>
                    <a:pt x="2121836" y="580533"/>
                    <a:pt x="2111534" y="769742"/>
                  </a:cubicBezTo>
                  <a:cubicBezTo>
                    <a:pt x="1865679" y="782759"/>
                    <a:pt x="1785348" y="788469"/>
                    <a:pt x="1583651" y="769742"/>
                  </a:cubicBezTo>
                  <a:cubicBezTo>
                    <a:pt x="1381954" y="751015"/>
                    <a:pt x="1174242" y="744185"/>
                    <a:pt x="1013536" y="769742"/>
                  </a:cubicBezTo>
                  <a:cubicBezTo>
                    <a:pt x="852830" y="795299"/>
                    <a:pt x="664855" y="779758"/>
                    <a:pt x="548999" y="769742"/>
                  </a:cubicBezTo>
                  <a:cubicBezTo>
                    <a:pt x="433143" y="759726"/>
                    <a:pt x="200877" y="783964"/>
                    <a:pt x="0" y="769742"/>
                  </a:cubicBezTo>
                  <a:cubicBezTo>
                    <a:pt x="-16961" y="583300"/>
                    <a:pt x="4667" y="474165"/>
                    <a:pt x="0" y="384871"/>
                  </a:cubicBezTo>
                  <a:cubicBezTo>
                    <a:pt x="-4667" y="295577"/>
                    <a:pt x="-16805" y="124658"/>
                    <a:pt x="0" y="0"/>
                  </a:cubicBezTo>
                  <a:close/>
                </a:path>
              </a:pathLst>
            </a:custGeom>
            <a:solidFill>
              <a:srgbClr val="66E0A0"/>
            </a:solidFill>
            <a:ln w="19050">
              <a:solidFill>
                <a:schemeClr val="accent6">
                  <a:lumMod val="50000"/>
                </a:schemeClr>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340091DB-2465-9C79-D81A-D2F1221134D4}"/>
                </a:ext>
              </a:extLst>
            </p:cNvPr>
            <p:cNvSpPr txBox="1"/>
            <p:nvPr/>
          </p:nvSpPr>
          <p:spPr>
            <a:xfrm>
              <a:off x="1728888" y="878618"/>
              <a:ext cx="8695864"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b) Đ, S ?</a:t>
              </a:r>
              <a:endParaRPr lang="en-US" sz="3600" b="1" dirty="0">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id="{13436530-0553-ABAB-9021-7C2012D11728}"/>
              </a:ext>
            </a:extLst>
          </p:cNvPr>
          <p:cNvSpPr txBox="1"/>
          <p:nvPr/>
        </p:nvSpPr>
        <p:spPr>
          <a:xfrm>
            <a:off x="843280" y="329312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Đoạn đường nào dài hơn?</a:t>
            </a:r>
            <a:endParaRPr lang="en-US" sz="3200" dirty="0">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5239F2B3-12CD-24E7-79A7-9621E9A2382F}"/>
              </a:ext>
            </a:extLst>
          </p:cNvPr>
          <p:cNvGrpSpPr/>
          <p:nvPr/>
        </p:nvGrpSpPr>
        <p:grpSpPr>
          <a:xfrm>
            <a:off x="843280" y="3982996"/>
            <a:ext cx="5760720" cy="584775"/>
            <a:chOff x="843280" y="3982996"/>
            <a:chExt cx="5760720" cy="584775"/>
          </a:xfrm>
        </p:grpSpPr>
        <p:sp>
          <p:nvSpPr>
            <p:cNvPr id="22" name="TextBox 21">
              <a:extLst>
                <a:ext uri="{FF2B5EF4-FFF2-40B4-BE49-F238E27FC236}">
                  <a16:creationId xmlns:a16="http://schemas.microsoft.com/office/drawing/2014/main" id="{DC3B0E85-23BB-6E66-6E14-67D89B51BCDB}"/>
                </a:ext>
              </a:extLst>
            </p:cNvPr>
            <p:cNvSpPr txBox="1"/>
            <p:nvPr/>
          </p:nvSpPr>
          <p:spPr>
            <a:xfrm>
              <a:off x="843280" y="398299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 Đoạn đường AB.</a:t>
              </a:r>
              <a:endParaRPr lang="en-US" sz="3200"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0225327C-9A4D-4F28-1E69-D3B3EC3CDF99}"/>
                </a:ext>
              </a:extLst>
            </p:cNvPr>
            <p:cNvSpPr/>
            <p:nvPr/>
          </p:nvSpPr>
          <p:spPr>
            <a:xfrm>
              <a:off x="4473781" y="4073821"/>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27" name="Group 26">
            <a:extLst>
              <a:ext uri="{FF2B5EF4-FFF2-40B4-BE49-F238E27FC236}">
                <a16:creationId xmlns:a16="http://schemas.microsoft.com/office/drawing/2014/main" id="{0B18F072-C070-DCDA-9F02-A58EEEDC09D3}"/>
              </a:ext>
            </a:extLst>
          </p:cNvPr>
          <p:cNvGrpSpPr/>
          <p:nvPr/>
        </p:nvGrpSpPr>
        <p:grpSpPr>
          <a:xfrm>
            <a:off x="843280" y="4672866"/>
            <a:ext cx="5760720" cy="584775"/>
            <a:chOff x="843280" y="4672866"/>
            <a:chExt cx="5760720" cy="584775"/>
          </a:xfrm>
        </p:grpSpPr>
        <p:sp>
          <p:nvSpPr>
            <p:cNvPr id="23" name="TextBox 22">
              <a:extLst>
                <a:ext uri="{FF2B5EF4-FFF2-40B4-BE49-F238E27FC236}">
                  <a16:creationId xmlns:a16="http://schemas.microsoft.com/office/drawing/2014/main" id="{0D3BC2F0-3A9B-DE4E-47FF-75A22747C437}"/>
                </a:ext>
              </a:extLst>
            </p:cNvPr>
            <p:cNvSpPr txBox="1"/>
            <p:nvPr/>
          </p:nvSpPr>
          <p:spPr>
            <a:xfrm>
              <a:off x="843280" y="467286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 Đoạn đường AC.</a:t>
              </a:r>
              <a:endParaRPr lang="en-US" sz="3200" dirty="0">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BFD61B4E-9785-2735-DC99-A425C9B73A40}"/>
                </a:ext>
              </a:extLst>
            </p:cNvPr>
            <p:cNvSpPr/>
            <p:nvPr/>
          </p:nvSpPr>
          <p:spPr>
            <a:xfrm>
              <a:off x="4473781" y="4761054"/>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Tree>
    <p:extLst>
      <p:ext uri="{BB962C8B-B14F-4D97-AF65-F5344CB8AC3E}">
        <p14:creationId xmlns:p14="http://schemas.microsoft.com/office/powerpoint/2010/main" val="31125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1">
            <a:extLst>
              <a:ext uri="{FF2B5EF4-FFF2-40B4-BE49-F238E27FC236}">
                <a16:creationId xmlns:a16="http://schemas.microsoft.com/office/drawing/2014/main" id="{B65CC85E-FD4B-30DF-1E3A-274E5FC386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47394" y="4216909"/>
            <a:ext cx="2962105" cy="3196112"/>
          </a:xfrm>
          <a:prstGeom prst="rect">
            <a:avLst/>
          </a:prstGeom>
        </p:spPr>
      </p:pic>
      <p:pic>
        <p:nvPicPr>
          <p:cNvPr id="2" name="Picture 1">
            <a:extLst>
              <a:ext uri="{FF2B5EF4-FFF2-40B4-BE49-F238E27FC236}">
                <a16:creationId xmlns:a16="http://schemas.microsoft.com/office/drawing/2014/main" id="{CD9F7B1A-23A3-2857-B8A9-E38B43D0E794}"/>
              </a:ext>
            </a:extLst>
          </p:cNvPr>
          <p:cNvPicPr>
            <a:picLocks noChangeAspect="1"/>
          </p:cNvPicPr>
          <p:nvPr/>
        </p:nvPicPr>
        <p:blipFill>
          <a:blip r:embed="rId3"/>
          <a:stretch>
            <a:fillRect/>
          </a:stretch>
        </p:blipFill>
        <p:spPr>
          <a:xfrm>
            <a:off x="1868517" y="598028"/>
            <a:ext cx="7968516" cy="1668012"/>
          </a:xfrm>
          <a:prstGeom prst="rect">
            <a:avLst/>
          </a:prstGeom>
        </p:spPr>
      </p:pic>
      <p:sp>
        <p:nvSpPr>
          <p:cNvPr id="3" name="TextBox 2">
            <a:extLst>
              <a:ext uri="{FF2B5EF4-FFF2-40B4-BE49-F238E27FC236}">
                <a16:creationId xmlns:a16="http://schemas.microsoft.com/office/drawing/2014/main" id="{6D740EF4-C338-57C0-DDE5-1C0CB850DD6B}"/>
              </a:ext>
            </a:extLst>
          </p:cNvPr>
          <p:cNvSpPr txBox="1"/>
          <p:nvPr/>
        </p:nvSpPr>
        <p:spPr>
          <a:xfrm>
            <a:off x="822986" y="1967509"/>
            <a:ext cx="10231395" cy="4174476"/>
          </a:xfrm>
          <a:prstGeom prst="rect">
            <a:avLst/>
          </a:prstGeom>
          <a:noFill/>
        </p:spPr>
        <p:txBody>
          <a:bodyPr wrap="square" rtlCol="0">
            <a:spAutoFit/>
          </a:bodyPr>
          <a:lstStyle/>
          <a:p>
            <a:pPr algn="just">
              <a:lnSpc>
                <a:spcPct val="120000"/>
              </a:lnSpc>
            </a:pPr>
            <a:r>
              <a:rPr lang="vi-VN" sz="3200" b="1" dirty="0">
                <a:solidFill>
                  <a:srgbClr val="002060"/>
                </a:solidFill>
                <a:latin typeface="Cambria" panose="02040503050406030204" pitchFamily="18" charset="0"/>
                <a:ea typeface="Cambria" panose="02040503050406030204" pitchFamily="18" charset="0"/>
              </a:rPr>
              <a:t>– HS viết được số đo độ dài, khối lượng dưới dạng số thập phân.</a:t>
            </a:r>
          </a:p>
          <a:p>
            <a:pPr algn="just">
              <a:lnSpc>
                <a:spcPct val="120000"/>
              </a:lnSpc>
            </a:pPr>
            <a:r>
              <a:rPr lang="vi-VN" sz="3200" b="1" dirty="0">
                <a:solidFill>
                  <a:srgbClr val="002060"/>
                </a:solidFill>
                <a:latin typeface="Cambria" panose="02040503050406030204" pitchFamily="18" charset="0"/>
                <a:ea typeface="Cambria" panose="02040503050406030204" pitchFamily="18" charset="0"/>
              </a:rPr>
              <a:t>– HS vận dụng được viết số đo độ dài, khối lượng dưới dạng số thập phân để giải quyết </a:t>
            </a:r>
          </a:p>
          <a:p>
            <a:pPr algn="just">
              <a:lnSpc>
                <a:spcPct val="120000"/>
              </a:lnSpc>
            </a:pPr>
            <a:r>
              <a:rPr lang="vi-VN" sz="3200" b="1" dirty="0">
                <a:solidFill>
                  <a:srgbClr val="002060"/>
                </a:solidFill>
                <a:latin typeface="Cambria" panose="02040503050406030204" pitchFamily="18" charset="0"/>
                <a:ea typeface="Cambria" panose="02040503050406030204" pitchFamily="18" charset="0"/>
              </a:rPr>
              <a:t>tình huống thực tế.</a:t>
            </a:r>
          </a:p>
          <a:p>
            <a:pPr algn="just">
              <a:lnSpc>
                <a:spcPct val="120000"/>
              </a:lnSpc>
            </a:pPr>
            <a:r>
              <a:rPr lang="vi-VN" sz="3200" b="1" dirty="0">
                <a:solidFill>
                  <a:srgbClr val="002060"/>
                </a:solidFill>
                <a:latin typeface="Cambria" panose="02040503050406030204" pitchFamily="18" charset="0"/>
                <a:ea typeface="Cambria" panose="02040503050406030204" pitchFamily="18" charset="0"/>
              </a:rPr>
              <a:t>– HS có cơ hội phát triển năng lực tư duy và lập luận toán học, giao tiếp toán học,...</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654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B7B1CA-9244-0DC8-C143-B7DB5FC5A5B3}"/>
              </a:ext>
            </a:extLst>
          </p:cNvPr>
          <p:cNvGrpSpPr/>
          <p:nvPr/>
        </p:nvGrpSpPr>
        <p:grpSpPr>
          <a:xfrm>
            <a:off x="1900555" y="439265"/>
            <a:ext cx="7506969" cy="1082771"/>
            <a:chOff x="951227" y="660399"/>
            <a:chExt cx="7506969" cy="1082771"/>
          </a:xfrm>
        </p:grpSpPr>
        <p:sp>
          <p:nvSpPr>
            <p:cNvPr id="3" name="Hình chữ nhật 2">
              <a:extLst>
                <a:ext uri="{FF2B5EF4-FFF2-40B4-BE49-F238E27FC236}">
                  <a16:creationId xmlns:a16="http://schemas.microsoft.com/office/drawing/2014/main" id="{A00C7788-2298-10A4-A24D-85EE32DCD900}"/>
                </a:ext>
              </a:extLst>
            </p:cNvPr>
            <p:cNvSpPr/>
            <p:nvPr/>
          </p:nvSpPr>
          <p:spPr>
            <a:xfrm>
              <a:off x="1586647" y="816914"/>
              <a:ext cx="6871549" cy="769742"/>
            </a:xfrm>
            <a:custGeom>
              <a:avLst/>
              <a:gdLst>
                <a:gd name="connsiteX0" fmla="*/ 0 w 6871549"/>
                <a:gd name="connsiteY0" fmla="*/ 0 h 769742"/>
                <a:gd name="connsiteX1" fmla="*/ 481008 w 6871549"/>
                <a:gd name="connsiteY1" fmla="*/ 0 h 769742"/>
                <a:gd name="connsiteX2" fmla="*/ 1305594 w 6871549"/>
                <a:gd name="connsiteY2" fmla="*/ 0 h 769742"/>
                <a:gd name="connsiteX3" fmla="*/ 2061465 w 6871549"/>
                <a:gd name="connsiteY3" fmla="*/ 0 h 769742"/>
                <a:gd name="connsiteX4" fmla="*/ 2542473 w 6871549"/>
                <a:gd name="connsiteY4" fmla="*/ 0 h 769742"/>
                <a:gd name="connsiteX5" fmla="*/ 3160913 w 6871549"/>
                <a:gd name="connsiteY5" fmla="*/ 0 h 769742"/>
                <a:gd name="connsiteX6" fmla="*/ 3985498 w 6871549"/>
                <a:gd name="connsiteY6" fmla="*/ 0 h 769742"/>
                <a:gd name="connsiteX7" fmla="*/ 4672653 w 6871549"/>
                <a:gd name="connsiteY7" fmla="*/ 0 h 769742"/>
                <a:gd name="connsiteX8" fmla="*/ 5428524 w 6871549"/>
                <a:gd name="connsiteY8" fmla="*/ 0 h 769742"/>
                <a:gd name="connsiteX9" fmla="*/ 6046963 w 6871549"/>
                <a:gd name="connsiteY9" fmla="*/ 0 h 769742"/>
                <a:gd name="connsiteX10" fmla="*/ 6871549 w 6871549"/>
                <a:gd name="connsiteY10" fmla="*/ 0 h 769742"/>
                <a:gd name="connsiteX11" fmla="*/ 6871549 w 6871549"/>
                <a:gd name="connsiteY11" fmla="*/ 400266 h 769742"/>
                <a:gd name="connsiteX12" fmla="*/ 6871549 w 6871549"/>
                <a:gd name="connsiteY12" fmla="*/ 769742 h 769742"/>
                <a:gd name="connsiteX13" fmla="*/ 6390541 w 6871549"/>
                <a:gd name="connsiteY13" fmla="*/ 769742 h 769742"/>
                <a:gd name="connsiteX14" fmla="*/ 5909532 w 6871549"/>
                <a:gd name="connsiteY14" fmla="*/ 769742 h 769742"/>
                <a:gd name="connsiteX15" fmla="*/ 5153662 w 6871549"/>
                <a:gd name="connsiteY15" fmla="*/ 769742 h 769742"/>
                <a:gd name="connsiteX16" fmla="*/ 4672653 w 6871549"/>
                <a:gd name="connsiteY16" fmla="*/ 769742 h 769742"/>
                <a:gd name="connsiteX17" fmla="*/ 3985498 w 6871549"/>
                <a:gd name="connsiteY17" fmla="*/ 769742 h 769742"/>
                <a:gd name="connsiteX18" fmla="*/ 3435775 w 6871549"/>
                <a:gd name="connsiteY18" fmla="*/ 769742 h 769742"/>
                <a:gd name="connsiteX19" fmla="*/ 2748620 w 6871549"/>
                <a:gd name="connsiteY19" fmla="*/ 769742 h 769742"/>
                <a:gd name="connsiteX20" fmla="*/ 2061465 w 6871549"/>
                <a:gd name="connsiteY20" fmla="*/ 769742 h 769742"/>
                <a:gd name="connsiteX21" fmla="*/ 1374310 w 6871549"/>
                <a:gd name="connsiteY21" fmla="*/ 769742 h 769742"/>
                <a:gd name="connsiteX22" fmla="*/ 687155 w 6871549"/>
                <a:gd name="connsiteY22" fmla="*/ 769742 h 769742"/>
                <a:gd name="connsiteX23" fmla="*/ 0 w 6871549"/>
                <a:gd name="connsiteY23" fmla="*/ 769742 h 769742"/>
                <a:gd name="connsiteX24" fmla="*/ 0 w 6871549"/>
                <a:gd name="connsiteY24" fmla="*/ 377174 h 769742"/>
                <a:gd name="connsiteX25" fmla="*/ 0 w 6871549"/>
                <a:gd name="connsiteY25"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1549" h="769742" fill="none" extrusionOk="0">
                  <a:moveTo>
                    <a:pt x="0" y="0"/>
                  </a:moveTo>
                  <a:cubicBezTo>
                    <a:pt x="176060" y="271"/>
                    <a:pt x="318299" y="4544"/>
                    <a:pt x="481008" y="0"/>
                  </a:cubicBezTo>
                  <a:cubicBezTo>
                    <a:pt x="643717" y="-4544"/>
                    <a:pt x="1077821" y="-32769"/>
                    <a:pt x="1305594" y="0"/>
                  </a:cubicBezTo>
                  <a:cubicBezTo>
                    <a:pt x="1533367" y="32769"/>
                    <a:pt x="1787133" y="6336"/>
                    <a:pt x="2061465" y="0"/>
                  </a:cubicBezTo>
                  <a:cubicBezTo>
                    <a:pt x="2335797" y="-6336"/>
                    <a:pt x="2380644" y="10059"/>
                    <a:pt x="2542473" y="0"/>
                  </a:cubicBezTo>
                  <a:cubicBezTo>
                    <a:pt x="2704302" y="-10059"/>
                    <a:pt x="2894105" y="9620"/>
                    <a:pt x="3160913" y="0"/>
                  </a:cubicBezTo>
                  <a:cubicBezTo>
                    <a:pt x="3427721" y="-9620"/>
                    <a:pt x="3611575" y="-41"/>
                    <a:pt x="3985498" y="0"/>
                  </a:cubicBezTo>
                  <a:cubicBezTo>
                    <a:pt x="4359421" y="41"/>
                    <a:pt x="4432611" y="25828"/>
                    <a:pt x="4672653" y="0"/>
                  </a:cubicBezTo>
                  <a:cubicBezTo>
                    <a:pt x="4912695" y="-25828"/>
                    <a:pt x="5151479" y="5437"/>
                    <a:pt x="5428524" y="0"/>
                  </a:cubicBezTo>
                  <a:cubicBezTo>
                    <a:pt x="5705569" y="-5437"/>
                    <a:pt x="5860361" y="-14545"/>
                    <a:pt x="6046963" y="0"/>
                  </a:cubicBezTo>
                  <a:cubicBezTo>
                    <a:pt x="6233565" y="14545"/>
                    <a:pt x="6531000" y="4232"/>
                    <a:pt x="6871549" y="0"/>
                  </a:cubicBezTo>
                  <a:cubicBezTo>
                    <a:pt x="6880383" y="166751"/>
                    <a:pt x="6857087" y="253135"/>
                    <a:pt x="6871549" y="400266"/>
                  </a:cubicBezTo>
                  <a:cubicBezTo>
                    <a:pt x="6886011" y="547397"/>
                    <a:pt x="6866213" y="629535"/>
                    <a:pt x="6871549" y="769742"/>
                  </a:cubicBezTo>
                  <a:cubicBezTo>
                    <a:pt x="6708065" y="765925"/>
                    <a:pt x="6625721" y="793745"/>
                    <a:pt x="6390541" y="769742"/>
                  </a:cubicBezTo>
                  <a:cubicBezTo>
                    <a:pt x="6155361" y="745739"/>
                    <a:pt x="6104809" y="761024"/>
                    <a:pt x="5909532" y="769742"/>
                  </a:cubicBezTo>
                  <a:cubicBezTo>
                    <a:pt x="5714255" y="778460"/>
                    <a:pt x="5431516" y="787166"/>
                    <a:pt x="5153662" y="769742"/>
                  </a:cubicBezTo>
                  <a:cubicBezTo>
                    <a:pt x="4875808" y="752319"/>
                    <a:pt x="4811997" y="748643"/>
                    <a:pt x="4672653" y="769742"/>
                  </a:cubicBezTo>
                  <a:cubicBezTo>
                    <a:pt x="4533309" y="790841"/>
                    <a:pt x="4128331" y="778726"/>
                    <a:pt x="3985498" y="769742"/>
                  </a:cubicBezTo>
                  <a:cubicBezTo>
                    <a:pt x="3842666" y="760758"/>
                    <a:pt x="3573650" y="795395"/>
                    <a:pt x="3435775" y="769742"/>
                  </a:cubicBezTo>
                  <a:cubicBezTo>
                    <a:pt x="3297900" y="744089"/>
                    <a:pt x="3044599" y="787967"/>
                    <a:pt x="2748620" y="769742"/>
                  </a:cubicBezTo>
                  <a:cubicBezTo>
                    <a:pt x="2452641" y="751517"/>
                    <a:pt x="2332668" y="798523"/>
                    <a:pt x="2061465" y="769742"/>
                  </a:cubicBezTo>
                  <a:cubicBezTo>
                    <a:pt x="1790263" y="740961"/>
                    <a:pt x="1668145" y="748779"/>
                    <a:pt x="1374310" y="769742"/>
                  </a:cubicBezTo>
                  <a:cubicBezTo>
                    <a:pt x="1080476" y="790705"/>
                    <a:pt x="862468" y="741740"/>
                    <a:pt x="687155" y="769742"/>
                  </a:cubicBezTo>
                  <a:cubicBezTo>
                    <a:pt x="511842" y="797744"/>
                    <a:pt x="331159" y="781596"/>
                    <a:pt x="0" y="769742"/>
                  </a:cubicBezTo>
                  <a:cubicBezTo>
                    <a:pt x="14303" y="682475"/>
                    <a:pt x="25" y="524493"/>
                    <a:pt x="0" y="377174"/>
                  </a:cubicBezTo>
                  <a:cubicBezTo>
                    <a:pt x="-25" y="229855"/>
                    <a:pt x="7367" y="163169"/>
                    <a:pt x="0" y="0"/>
                  </a:cubicBezTo>
                  <a:close/>
                </a:path>
                <a:path w="6871549" h="769742" stroke="0" extrusionOk="0">
                  <a:moveTo>
                    <a:pt x="0" y="0"/>
                  </a:moveTo>
                  <a:cubicBezTo>
                    <a:pt x="164925" y="26928"/>
                    <a:pt x="439022" y="9929"/>
                    <a:pt x="618439" y="0"/>
                  </a:cubicBezTo>
                  <a:cubicBezTo>
                    <a:pt x="797856" y="-9929"/>
                    <a:pt x="922117" y="-22976"/>
                    <a:pt x="1099448" y="0"/>
                  </a:cubicBezTo>
                  <a:cubicBezTo>
                    <a:pt x="1276779" y="22976"/>
                    <a:pt x="1706879" y="16171"/>
                    <a:pt x="1924034" y="0"/>
                  </a:cubicBezTo>
                  <a:cubicBezTo>
                    <a:pt x="2141189" y="-16171"/>
                    <a:pt x="2264222" y="21740"/>
                    <a:pt x="2542473" y="0"/>
                  </a:cubicBezTo>
                  <a:cubicBezTo>
                    <a:pt x="2820724" y="-21740"/>
                    <a:pt x="2870048" y="-14861"/>
                    <a:pt x="3160913" y="0"/>
                  </a:cubicBezTo>
                  <a:cubicBezTo>
                    <a:pt x="3451778" y="14861"/>
                    <a:pt x="3773594" y="-10164"/>
                    <a:pt x="3985498" y="0"/>
                  </a:cubicBezTo>
                  <a:cubicBezTo>
                    <a:pt x="4197402" y="10164"/>
                    <a:pt x="4350946" y="2550"/>
                    <a:pt x="4535222" y="0"/>
                  </a:cubicBezTo>
                  <a:cubicBezTo>
                    <a:pt x="4719498" y="-2550"/>
                    <a:pt x="5127086" y="-34286"/>
                    <a:pt x="5359808" y="0"/>
                  </a:cubicBezTo>
                  <a:cubicBezTo>
                    <a:pt x="5592530" y="34286"/>
                    <a:pt x="6015200" y="10321"/>
                    <a:pt x="6184394" y="0"/>
                  </a:cubicBezTo>
                  <a:cubicBezTo>
                    <a:pt x="6353588" y="-10321"/>
                    <a:pt x="6648819" y="-3596"/>
                    <a:pt x="6871549" y="0"/>
                  </a:cubicBezTo>
                  <a:cubicBezTo>
                    <a:pt x="6854166" y="159706"/>
                    <a:pt x="6852984" y="286897"/>
                    <a:pt x="6871549" y="400266"/>
                  </a:cubicBezTo>
                  <a:cubicBezTo>
                    <a:pt x="6890114" y="513635"/>
                    <a:pt x="6868492" y="651908"/>
                    <a:pt x="6871549" y="769742"/>
                  </a:cubicBezTo>
                  <a:cubicBezTo>
                    <a:pt x="6736286" y="750191"/>
                    <a:pt x="6509462" y="787393"/>
                    <a:pt x="6390541" y="769742"/>
                  </a:cubicBezTo>
                  <a:cubicBezTo>
                    <a:pt x="6271620" y="752091"/>
                    <a:pt x="5859975" y="793267"/>
                    <a:pt x="5565955" y="769742"/>
                  </a:cubicBezTo>
                  <a:cubicBezTo>
                    <a:pt x="5271935" y="746217"/>
                    <a:pt x="5189148" y="787922"/>
                    <a:pt x="5016231" y="769742"/>
                  </a:cubicBezTo>
                  <a:cubicBezTo>
                    <a:pt x="4843314" y="751562"/>
                    <a:pt x="4555364" y="749983"/>
                    <a:pt x="4329076" y="769742"/>
                  </a:cubicBezTo>
                  <a:cubicBezTo>
                    <a:pt x="4102789" y="789501"/>
                    <a:pt x="3910748" y="788295"/>
                    <a:pt x="3504490" y="769742"/>
                  </a:cubicBezTo>
                  <a:cubicBezTo>
                    <a:pt x="3098232" y="751189"/>
                    <a:pt x="3086256" y="771678"/>
                    <a:pt x="2817335" y="769742"/>
                  </a:cubicBezTo>
                  <a:cubicBezTo>
                    <a:pt x="2548415" y="767806"/>
                    <a:pt x="2485103" y="767618"/>
                    <a:pt x="2336327" y="769742"/>
                  </a:cubicBezTo>
                  <a:cubicBezTo>
                    <a:pt x="2187551" y="771866"/>
                    <a:pt x="1998788" y="749390"/>
                    <a:pt x="1786603" y="769742"/>
                  </a:cubicBezTo>
                  <a:cubicBezTo>
                    <a:pt x="1574418" y="790094"/>
                    <a:pt x="1192738" y="768759"/>
                    <a:pt x="962017" y="769742"/>
                  </a:cubicBezTo>
                  <a:cubicBezTo>
                    <a:pt x="731296" y="770725"/>
                    <a:pt x="404714" y="772701"/>
                    <a:pt x="0" y="769742"/>
                  </a:cubicBezTo>
                  <a:cubicBezTo>
                    <a:pt x="1982" y="604836"/>
                    <a:pt x="-15125" y="570800"/>
                    <a:pt x="0" y="400266"/>
                  </a:cubicBezTo>
                  <a:cubicBezTo>
                    <a:pt x="15125" y="229732"/>
                    <a:pt x="14293" y="113041"/>
                    <a:pt x="0" y="0"/>
                  </a:cubicBezTo>
                  <a:close/>
                </a:path>
              </a:pathLst>
            </a:custGeom>
            <a:solidFill>
              <a:srgbClr val="66E0A0"/>
            </a:solidFill>
            <a:ln w="19050">
              <a:solidFill>
                <a:schemeClr val="accent6">
                  <a:lumMod val="50000"/>
                </a:schemeClr>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B4BA008D-1400-689D-F4F3-1DFCB820D5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86603" y1="58419" x2="88995" y2="70790"/>
                        </a14:backgroundRemoval>
                      </a14:imgEffect>
                    </a14:imgLayer>
                  </a14:imgProps>
                </a:ext>
              </a:extLst>
            </a:blip>
            <a:stretch>
              <a:fillRect/>
            </a:stretch>
          </p:blipFill>
          <p:spPr>
            <a:xfrm>
              <a:off x="951227" y="660399"/>
              <a:ext cx="777660" cy="1082771"/>
            </a:xfrm>
            <a:prstGeom prst="rect">
              <a:avLst/>
            </a:prstGeom>
          </p:spPr>
        </p:pic>
        <p:sp>
          <p:nvSpPr>
            <p:cNvPr id="5" name="TextBox 4">
              <a:extLst>
                <a:ext uri="{FF2B5EF4-FFF2-40B4-BE49-F238E27FC236}">
                  <a16:creationId xmlns:a16="http://schemas.microsoft.com/office/drawing/2014/main" id="{AE3A4998-D0E6-4FDC-CBF6-725987968A78}"/>
                </a:ext>
              </a:extLst>
            </p:cNvPr>
            <p:cNvSpPr txBox="1"/>
            <p:nvPr/>
          </p:nvSpPr>
          <p:spPr>
            <a:xfrm>
              <a:off x="1728887" y="878618"/>
              <a:ext cx="6729309" cy="646331"/>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a) Tìm số thập phân thích hợp.</a:t>
              </a:r>
              <a:endParaRPr lang="en-US" sz="3600" b="1" dirty="0">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D8770A9-C094-E6F3-FD58-CD76DFA3004C}"/>
              </a:ext>
            </a:extLst>
          </p:cNvPr>
          <p:cNvGrpSpPr/>
          <p:nvPr/>
        </p:nvGrpSpPr>
        <p:grpSpPr>
          <a:xfrm>
            <a:off x="3627120" y="1704916"/>
            <a:ext cx="4765040" cy="646331"/>
            <a:chOff x="1351280" y="1757680"/>
            <a:chExt cx="4765040" cy="646331"/>
          </a:xfrm>
        </p:grpSpPr>
        <p:sp>
          <p:nvSpPr>
            <p:cNvPr id="7" name="TextBox 6">
              <a:extLst>
                <a:ext uri="{FF2B5EF4-FFF2-40B4-BE49-F238E27FC236}">
                  <a16:creationId xmlns:a16="http://schemas.microsoft.com/office/drawing/2014/main" id="{5F842EEF-0AE0-F67E-8500-A32F8B10AA39}"/>
                </a:ext>
              </a:extLst>
            </p:cNvPr>
            <p:cNvSpPr txBox="1"/>
            <p:nvPr/>
          </p:nvSpPr>
          <p:spPr>
            <a:xfrm>
              <a:off x="1351280" y="1757680"/>
              <a:ext cx="4765040"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1 km 75 m =         km</a:t>
              </a:r>
              <a:endParaRPr lang="en-US" sz="36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12558E1-17BB-B000-F9CA-AB8C76D14B2F}"/>
                </a:ext>
              </a:extLst>
            </p:cNvPr>
            <p:cNvSpPr/>
            <p:nvPr/>
          </p:nvSpPr>
          <p:spPr>
            <a:xfrm>
              <a:off x="4217735" y="1865790"/>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ysClr val="windowText" lastClr="000000"/>
                  </a:solidFill>
                </a:rPr>
                <a:t>?</a:t>
              </a:r>
              <a:endParaRPr lang="en-US" sz="2800" b="1" dirty="0">
                <a:solidFill>
                  <a:sysClr val="windowText" lastClr="000000"/>
                </a:solidFill>
              </a:endParaRPr>
            </a:p>
          </p:txBody>
        </p:sp>
      </p:grpSp>
      <p:sp>
        <p:nvSpPr>
          <p:cNvPr id="9" name="TextBox 8">
            <a:extLst>
              <a:ext uri="{FF2B5EF4-FFF2-40B4-BE49-F238E27FC236}">
                <a16:creationId xmlns:a16="http://schemas.microsoft.com/office/drawing/2014/main" id="{22C3D527-26D6-C8EA-3899-500D31F8B99C}"/>
              </a:ext>
            </a:extLst>
          </p:cNvPr>
          <p:cNvSpPr txBox="1"/>
          <p:nvPr/>
        </p:nvSpPr>
        <p:spPr>
          <a:xfrm>
            <a:off x="2011680" y="2701756"/>
            <a:ext cx="2618214" cy="646331"/>
          </a:xfrm>
          <a:prstGeom prst="rect">
            <a:avLst/>
          </a:prstGeom>
          <a:noFill/>
        </p:spPr>
        <p:txBody>
          <a:bodyPr wrap="square" rtlCol="0">
            <a:spAutoFit/>
          </a:bodyPr>
          <a:lstStyle/>
          <a:p>
            <a:r>
              <a:rPr lang="vi-VN" sz="3600" b="1" dirty="0">
                <a:solidFill>
                  <a:srgbClr val="009999"/>
                </a:solidFill>
                <a:latin typeface="Cambria" panose="02040503050406030204" pitchFamily="18" charset="0"/>
                <a:ea typeface="Cambria" panose="02040503050406030204" pitchFamily="18" charset="0"/>
              </a:rPr>
              <a:t>1 km 75 m    </a:t>
            </a:r>
            <a:endParaRPr lang="en-US" sz="3600" b="1" dirty="0">
              <a:solidFill>
                <a:srgbClr val="00999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AE87C5-ED79-651A-7DB6-A7702A9E0082}"/>
                  </a:ext>
                </a:extLst>
              </p:cNvPr>
              <p:cNvSpPr txBox="1"/>
              <p:nvPr/>
            </p:nvSpPr>
            <p:spPr>
              <a:xfrm>
                <a:off x="4354603" y="2579729"/>
                <a:ext cx="2364162" cy="900824"/>
              </a:xfrm>
              <a:prstGeom prst="rect">
                <a:avLst/>
              </a:prstGeom>
              <a:noFill/>
            </p:spPr>
            <p:txBody>
              <a:bodyPr wrap="square" rtlCol="0">
                <a:spAutoFit/>
              </a:bodyPr>
              <a:lstStyle/>
              <a:p>
                <a:r>
                  <a:rPr lang="vi-VN" sz="3600" b="1" dirty="0">
                    <a:solidFill>
                      <a:srgbClr val="009999"/>
                    </a:solidFill>
                    <a:latin typeface="Cambria" panose="02040503050406030204" pitchFamily="18" charset="0"/>
                    <a:ea typeface="Cambria" panose="02040503050406030204" pitchFamily="18" charset="0"/>
                  </a:rPr>
                  <a:t>= 1</a:t>
                </a:r>
                <a14:m>
                  <m:oMath xmlns:m="http://schemas.openxmlformats.org/officeDocument/2006/math">
                    <m:f>
                      <m:fPr>
                        <m:ctrlPr>
                          <a:rPr lang="vi-VN" sz="3600" b="1" i="1" smtClean="0">
                            <a:solidFill>
                              <a:srgbClr val="009999"/>
                            </a:solidFill>
                            <a:latin typeface="Cambria Math" panose="02040503050406030204" pitchFamily="18" charset="0"/>
                          </a:rPr>
                        </m:ctrlPr>
                      </m:fPr>
                      <m:num>
                        <m:r>
                          <a:rPr lang="vi-VN" sz="3600" b="1" i="1" smtClean="0">
                            <a:solidFill>
                              <a:srgbClr val="009999"/>
                            </a:solidFill>
                            <a:latin typeface="Cambria Math" panose="02040503050406030204" pitchFamily="18" charset="0"/>
                          </a:rPr>
                          <m:t>𝟕𝟓</m:t>
                        </m:r>
                      </m:num>
                      <m:den>
                        <m:r>
                          <a:rPr lang="vi-VN" sz="3600" b="1" i="0" smtClean="0">
                            <a:solidFill>
                              <a:srgbClr val="009999"/>
                            </a:solidFill>
                            <a:latin typeface="Cambria Math" panose="02040503050406030204" pitchFamily="18" charset="0"/>
                          </a:rPr>
                          <m:t>𝟏𝟎𝟎</m:t>
                        </m:r>
                      </m:den>
                    </m:f>
                  </m:oMath>
                </a14:m>
                <a:r>
                  <a:rPr lang="vi-VN" sz="3600" b="1" dirty="0">
                    <a:solidFill>
                      <a:srgbClr val="009999"/>
                    </a:solidFill>
                    <a:latin typeface="Cambria" panose="02040503050406030204" pitchFamily="18" charset="0"/>
                    <a:ea typeface="Cambria" panose="02040503050406030204" pitchFamily="18" charset="0"/>
                  </a:rPr>
                  <a:t> km    </a:t>
                </a:r>
                <a:endParaRPr lang="en-US" sz="3600" b="1" dirty="0">
                  <a:solidFill>
                    <a:srgbClr val="009999"/>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25AE87C5-ED79-651A-7DB6-A7702A9E0082}"/>
                  </a:ext>
                </a:extLst>
              </p:cNvPr>
              <p:cNvSpPr txBox="1">
                <a:spLocks noRot="1" noChangeAspect="1" noMove="1" noResize="1" noEditPoints="1" noAdjustHandles="1" noChangeArrowheads="1" noChangeShapeType="1" noTextEdit="1"/>
              </p:cNvSpPr>
              <p:nvPr/>
            </p:nvSpPr>
            <p:spPr>
              <a:xfrm>
                <a:off x="4354603" y="2579729"/>
                <a:ext cx="2364162" cy="900824"/>
              </a:xfrm>
              <a:prstGeom prst="rect">
                <a:avLst/>
              </a:prstGeom>
              <a:blipFill>
                <a:blip r:embed="rId4"/>
                <a:stretch>
                  <a:fillRect l="-7732" r="-18041" b="-1013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DB1A2CF-29D7-1AB6-C831-A3C88B03E743}"/>
              </a:ext>
            </a:extLst>
          </p:cNvPr>
          <p:cNvSpPr txBox="1"/>
          <p:nvPr/>
        </p:nvSpPr>
        <p:spPr>
          <a:xfrm>
            <a:off x="6493575" y="2731117"/>
            <a:ext cx="3812392" cy="646331"/>
          </a:xfrm>
          <a:prstGeom prst="rect">
            <a:avLst/>
          </a:prstGeom>
          <a:noFill/>
        </p:spPr>
        <p:txBody>
          <a:bodyPr wrap="square" rtlCol="0">
            <a:spAutoFit/>
          </a:bodyPr>
          <a:lstStyle/>
          <a:p>
            <a:r>
              <a:rPr lang="vi-VN" sz="3600" b="1" dirty="0">
                <a:solidFill>
                  <a:srgbClr val="009999"/>
                </a:solidFill>
                <a:latin typeface="Cambria" panose="02040503050406030204" pitchFamily="18" charset="0"/>
                <a:ea typeface="Cambria" panose="02040503050406030204" pitchFamily="18" charset="0"/>
              </a:rPr>
              <a:t>= 1,075 km.    </a:t>
            </a:r>
            <a:endParaRPr lang="en-US" sz="3600" b="1" dirty="0">
              <a:solidFill>
                <a:srgbClr val="009999"/>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C39DC9-801A-F7BF-7F21-D4B30C94C0C6}"/>
              </a:ext>
            </a:extLst>
          </p:cNvPr>
          <p:cNvSpPr txBox="1"/>
          <p:nvPr/>
        </p:nvSpPr>
        <p:spPr>
          <a:xfrm>
            <a:off x="3008535" y="3757318"/>
            <a:ext cx="6023705"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Vậy: 1 km 75 m = 1,075 km.    </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532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1A9DD-0501-65C0-DA5C-8C1F02525389}"/>
              </a:ext>
            </a:extLst>
          </p:cNvPr>
          <p:cNvPicPr>
            <a:picLocks noChangeAspect="1"/>
          </p:cNvPicPr>
          <p:nvPr/>
        </p:nvPicPr>
        <p:blipFill>
          <a:blip r:embed="rId2"/>
          <a:stretch>
            <a:fillRect/>
          </a:stretch>
        </p:blipFill>
        <p:spPr>
          <a:xfrm>
            <a:off x="7348026" y="1969339"/>
            <a:ext cx="4465707" cy="3581710"/>
          </a:xfrm>
          <a:prstGeom prst="rect">
            <a:avLst/>
          </a:prstGeom>
          <a:ln>
            <a:noFill/>
          </a:ln>
          <a:effectLst>
            <a:softEdge rad="112500"/>
          </a:effectLst>
        </p:spPr>
      </p:pic>
      <p:grpSp>
        <p:nvGrpSpPr>
          <p:cNvPr id="3" name="Group 2">
            <a:extLst>
              <a:ext uri="{FF2B5EF4-FFF2-40B4-BE49-F238E27FC236}">
                <a16:creationId xmlns:a16="http://schemas.microsoft.com/office/drawing/2014/main" id="{2C191C54-C0F2-81B6-337A-905B0FA191E8}"/>
              </a:ext>
            </a:extLst>
          </p:cNvPr>
          <p:cNvGrpSpPr/>
          <p:nvPr/>
        </p:nvGrpSpPr>
        <p:grpSpPr>
          <a:xfrm>
            <a:off x="810487" y="693727"/>
            <a:ext cx="2146073" cy="769742"/>
            <a:chOff x="1586647" y="816914"/>
            <a:chExt cx="8838105" cy="769742"/>
          </a:xfrm>
        </p:grpSpPr>
        <p:sp>
          <p:nvSpPr>
            <p:cNvPr id="4" name="Hình chữ nhật 2">
              <a:extLst>
                <a:ext uri="{FF2B5EF4-FFF2-40B4-BE49-F238E27FC236}">
                  <a16:creationId xmlns:a16="http://schemas.microsoft.com/office/drawing/2014/main" id="{B325DA0D-77C6-55B8-733E-04F9892A9EA6}"/>
                </a:ext>
              </a:extLst>
            </p:cNvPr>
            <p:cNvSpPr/>
            <p:nvPr/>
          </p:nvSpPr>
          <p:spPr>
            <a:xfrm>
              <a:off x="1586647" y="816914"/>
              <a:ext cx="8695864" cy="769742"/>
            </a:xfrm>
            <a:custGeom>
              <a:avLst/>
              <a:gdLst>
                <a:gd name="connsiteX0" fmla="*/ 0 w 2111534"/>
                <a:gd name="connsiteY0" fmla="*/ 0 h 769742"/>
                <a:gd name="connsiteX1" fmla="*/ 506768 w 2111534"/>
                <a:gd name="connsiteY1" fmla="*/ 0 h 769742"/>
                <a:gd name="connsiteX2" fmla="*/ 1034652 w 2111534"/>
                <a:gd name="connsiteY2" fmla="*/ 0 h 769742"/>
                <a:gd name="connsiteX3" fmla="*/ 1583651 w 2111534"/>
                <a:gd name="connsiteY3" fmla="*/ 0 h 769742"/>
                <a:gd name="connsiteX4" fmla="*/ 2111534 w 2111534"/>
                <a:gd name="connsiteY4" fmla="*/ 0 h 769742"/>
                <a:gd name="connsiteX5" fmla="*/ 2111534 w 2111534"/>
                <a:gd name="connsiteY5" fmla="*/ 392568 h 769742"/>
                <a:gd name="connsiteX6" fmla="*/ 2111534 w 2111534"/>
                <a:gd name="connsiteY6" fmla="*/ 769742 h 769742"/>
                <a:gd name="connsiteX7" fmla="*/ 1541420 w 2111534"/>
                <a:gd name="connsiteY7" fmla="*/ 769742 h 769742"/>
                <a:gd name="connsiteX8" fmla="*/ 971306 w 2111534"/>
                <a:gd name="connsiteY8" fmla="*/ 769742 h 769742"/>
                <a:gd name="connsiteX9" fmla="*/ 0 w 2111534"/>
                <a:gd name="connsiteY9" fmla="*/ 769742 h 769742"/>
                <a:gd name="connsiteX10" fmla="*/ 0 w 2111534"/>
                <a:gd name="connsiteY10" fmla="*/ 392568 h 769742"/>
                <a:gd name="connsiteX11" fmla="*/ 0 w 2111534"/>
                <a:gd name="connsiteY11" fmla="*/ 0 h 7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534" h="769742" fill="none" extrusionOk="0">
                  <a:moveTo>
                    <a:pt x="0" y="0"/>
                  </a:moveTo>
                  <a:cubicBezTo>
                    <a:pt x="241062" y="6765"/>
                    <a:pt x="341777" y="-7497"/>
                    <a:pt x="506768" y="0"/>
                  </a:cubicBezTo>
                  <a:cubicBezTo>
                    <a:pt x="671759" y="7497"/>
                    <a:pt x="877992" y="-22859"/>
                    <a:pt x="1034652" y="0"/>
                  </a:cubicBezTo>
                  <a:cubicBezTo>
                    <a:pt x="1191312" y="22859"/>
                    <a:pt x="1357100" y="-979"/>
                    <a:pt x="1583651" y="0"/>
                  </a:cubicBezTo>
                  <a:cubicBezTo>
                    <a:pt x="1810202" y="979"/>
                    <a:pt x="1888382" y="-8537"/>
                    <a:pt x="2111534" y="0"/>
                  </a:cubicBezTo>
                  <a:cubicBezTo>
                    <a:pt x="2109087" y="170977"/>
                    <a:pt x="2109318" y="199503"/>
                    <a:pt x="2111534" y="392568"/>
                  </a:cubicBezTo>
                  <a:cubicBezTo>
                    <a:pt x="2113750" y="585633"/>
                    <a:pt x="2111827" y="600176"/>
                    <a:pt x="2111534" y="769742"/>
                  </a:cubicBezTo>
                  <a:cubicBezTo>
                    <a:pt x="1853928" y="789982"/>
                    <a:pt x="1724140" y="790481"/>
                    <a:pt x="1541420" y="769742"/>
                  </a:cubicBezTo>
                  <a:cubicBezTo>
                    <a:pt x="1358700" y="749003"/>
                    <a:pt x="1183156" y="752701"/>
                    <a:pt x="971306" y="769742"/>
                  </a:cubicBezTo>
                  <a:cubicBezTo>
                    <a:pt x="759456" y="786783"/>
                    <a:pt x="217071" y="813276"/>
                    <a:pt x="0" y="769742"/>
                  </a:cubicBezTo>
                  <a:cubicBezTo>
                    <a:pt x="-1821" y="665962"/>
                    <a:pt x="637" y="507652"/>
                    <a:pt x="0" y="392568"/>
                  </a:cubicBezTo>
                  <a:cubicBezTo>
                    <a:pt x="-637" y="277484"/>
                    <a:pt x="-5132" y="171400"/>
                    <a:pt x="0" y="0"/>
                  </a:cubicBezTo>
                  <a:close/>
                </a:path>
                <a:path w="2111534" h="769742" stroke="0" extrusionOk="0">
                  <a:moveTo>
                    <a:pt x="0" y="0"/>
                  </a:moveTo>
                  <a:cubicBezTo>
                    <a:pt x="128299" y="-6529"/>
                    <a:pt x="377174" y="-18431"/>
                    <a:pt x="506768" y="0"/>
                  </a:cubicBezTo>
                  <a:cubicBezTo>
                    <a:pt x="636362" y="18431"/>
                    <a:pt x="866339" y="-14998"/>
                    <a:pt x="971306" y="0"/>
                  </a:cubicBezTo>
                  <a:cubicBezTo>
                    <a:pt x="1076273" y="14998"/>
                    <a:pt x="1377758" y="17068"/>
                    <a:pt x="1541420" y="0"/>
                  </a:cubicBezTo>
                  <a:cubicBezTo>
                    <a:pt x="1705082" y="-17068"/>
                    <a:pt x="1840009" y="175"/>
                    <a:pt x="2111534" y="0"/>
                  </a:cubicBezTo>
                  <a:cubicBezTo>
                    <a:pt x="2126511" y="132172"/>
                    <a:pt x="2123677" y="241393"/>
                    <a:pt x="2111534" y="377174"/>
                  </a:cubicBezTo>
                  <a:cubicBezTo>
                    <a:pt x="2099391" y="512955"/>
                    <a:pt x="2121836" y="580533"/>
                    <a:pt x="2111534" y="769742"/>
                  </a:cubicBezTo>
                  <a:cubicBezTo>
                    <a:pt x="1865679" y="782759"/>
                    <a:pt x="1785348" y="788469"/>
                    <a:pt x="1583651" y="769742"/>
                  </a:cubicBezTo>
                  <a:cubicBezTo>
                    <a:pt x="1381954" y="751015"/>
                    <a:pt x="1174242" y="744185"/>
                    <a:pt x="1013536" y="769742"/>
                  </a:cubicBezTo>
                  <a:cubicBezTo>
                    <a:pt x="852830" y="795299"/>
                    <a:pt x="664855" y="779758"/>
                    <a:pt x="548999" y="769742"/>
                  </a:cubicBezTo>
                  <a:cubicBezTo>
                    <a:pt x="433143" y="759726"/>
                    <a:pt x="200877" y="783964"/>
                    <a:pt x="0" y="769742"/>
                  </a:cubicBezTo>
                  <a:cubicBezTo>
                    <a:pt x="-16961" y="583300"/>
                    <a:pt x="4667" y="474165"/>
                    <a:pt x="0" y="384871"/>
                  </a:cubicBezTo>
                  <a:cubicBezTo>
                    <a:pt x="-4667" y="295577"/>
                    <a:pt x="-16805" y="124658"/>
                    <a:pt x="0" y="0"/>
                  </a:cubicBezTo>
                  <a:close/>
                </a:path>
              </a:pathLst>
            </a:custGeom>
            <a:solidFill>
              <a:srgbClr val="66E0A0"/>
            </a:solidFill>
            <a:ln w="19050">
              <a:solidFill>
                <a:schemeClr val="accent6">
                  <a:lumMod val="50000"/>
                </a:schemeClr>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B2842BC-50ED-8477-2BDE-D89A7509D72D}"/>
                </a:ext>
              </a:extLst>
            </p:cNvPr>
            <p:cNvSpPr txBox="1"/>
            <p:nvPr/>
          </p:nvSpPr>
          <p:spPr>
            <a:xfrm>
              <a:off x="1728888" y="878618"/>
              <a:ext cx="8695864"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b) Đ, S ?</a:t>
              </a:r>
              <a:endParaRPr lang="en-US" sz="36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661638E2-E361-A230-E42B-CDA72D1A5E88}"/>
              </a:ext>
            </a:extLst>
          </p:cNvPr>
          <p:cNvSpPr txBox="1"/>
          <p:nvPr/>
        </p:nvSpPr>
        <p:spPr>
          <a:xfrm>
            <a:off x="701040" y="158624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Đoạn đường nào dài hơn?</a:t>
            </a:r>
            <a:endParaRPr lang="en-US" sz="3200"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3C2044D-9DDE-DCF6-7DF5-D9EB0B870A7E}"/>
              </a:ext>
            </a:extLst>
          </p:cNvPr>
          <p:cNvGrpSpPr/>
          <p:nvPr/>
        </p:nvGrpSpPr>
        <p:grpSpPr>
          <a:xfrm>
            <a:off x="701040" y="2337076"/>
            <a:ext cx="5760720" cy="584775"/>
            <a:chOff x="843280" y="3982996"/>
            <a:chExt cx="5760720" cy="584775"/>
          </a:xfrm>
        </p:grpSpPr>
        <p:sp>
          <p:nvSpPr>
            <p:cNvPr id="8" name="TextBox 7">
              <a:extLst>
                <a:ext uri="{FF2B5EF4-FFF2-40B4-BE49-F238E27FC236}">
                  <a16:creationId xmlns:a16="http://schemas.microsoft.com/office/drawing/2014/main" id="{7AD34C7E-6B9E-BB59-9AB5-E3D10EFFE667}"/>
                </a:ext>
              </a:extLst>
            </p:cNvPr>
            <p:cNvSpPr txBox="1"/>
            <p:nvPr/>
          </p:nvSpPr>
          <p:spPr>
            <a:xfrm>
              <a:off x="843280" y="398299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 Đoạn đường AB.</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CE007603-E5E9-4F56-6D43-8090B4339EFD}"/>
                </a:ext>
              </a:extLst>
            </p:cNvPr>
            <p:cNvSpPr/>
            <p:nvPr/>
          </p:nvSpPr>
          <p:spPr>
            <a:xfrm>
              <a:off x="4473781" y="4073821"/>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0" name="Group 9">
            <a:extLst>
              <a:ext uri="{FF2B5EF4-FFF2-40B4-BE49-F238E27FC236}">
                <a16:creationId xmlns:a16="http://schemas.microsoft.com/office/drawing/2014/main" id="{7E2DC305-820C-6FC1-817C-042DE846928D}"/>
              </a:ext>
            </a:extLst>
          </p:cNvPr>
          <p:cNvGrpSpPr/>
          <p:nvPr/>
        </p:nvGrpSpPr>
        <p:grpSpPr>
          <a:xfrm>
            <a:off x="701040" y="3026946"/>
            <a:ext cx="5760720" cy="584775"/>
            <a:chOff x="843280" y="4672866"/>
            <a:chExt cx="5760720" cy="584775"/>
          </a:xfrm>
        </p:grpSpPr>
        <p:sp>
          <p:nvSpPr>
            <p:cNvPr id="11" name="TextBox 10">
              <a:extLst>
                <a:ext uri="{FF2B5EF4-FFF2-40B4-BE49-F238E27FC236}">
                  <a16:creationId xmlns:a16="http://schemas.microsoft.com/office/drawing/2014/main" id="{71D264BD-E27E-11E2-BF99-4803FFFF0327}"/>
                </a:ext>
              </a:extLst>
            </p:cNvPr>
            <p:cNvSpPr txBox="1"/>
            <p:nvPr/>
          </p:nvSpPr>
          <p:spPr>
            <a:xfrm>
              <a:off x="843280" y="4672866"/>
              <a:ext cx="576072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 Đoạn đường AC.</a:t>
              </a:r>
              <a:endParaRPr lang="en-US" sz="32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EFDE1657-E3B3-AF31-CB35-71ECB59EFFDA}"/>
                </a:ext>
              </a:extLst>
            </p:cNvPr>
            <p:cNvSpPr/>
            <p:nvPr/>
          </p:nvSpPr>
          <p:spPr>
            <a:xfrm>
              <a:off x="4473781" y="4761054"/>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grpSp>
        <p:nvGrpSpPr>
          <p:cNvPr id="13" name="Group 12">
            <a:extLst>
              <a:ext uri="{FF2B5EF4-FFF2-40B4-BE49-F238E27FC236}">
                <a16:creationId xmlns:a16="http://schemas.microsoft.com/office/drawing/2014/main" id="{7F3517A1-5EA0-7412-29BF-3AD1703A9407}"/>
              </a:ext>
            </a:extLst>
          </p:cNvPr>
          <p:cNvGrpSpPr/>
          <p:nvPr/>
        </p:nvGrpSpPr>
        <p:grpSpPr>
          <a:xfrm>
            <a:off x="378267" y="4155440"/>
            <a:ext cx="6844920" cy="1738292"/>
            <a:chOff x="2056365" y="440652"/>
            <a:chExt cx="4806552" cy="919758"/>
          </a:xfrm>
        </p:grpSpPr>
        <p:sp>
          <p:nvSpPr>
            <p:cNvPr id="14" name="Hình chữ nhật 2">
              <a:extLst>
                <a:ext uri="{FF2B5EF4-FFF2-40B4-BE49-F238E27FC236}">
                  <a16:creationId xmlns:a16="http://schemas.microsoft.com/office/drawing/2014/main" id="{01242767-1871-B1C2-AA3C-05DA06A3362C}"/>
                </a:ext>
              </a:extLst>
            </p:cNvPr>
            <p:cNvSpPr/>
            <p:nvPr/>
          </p:nvSpPr>
          <p:spPr>
            <a:xfrm>
              <a:off x="2056365" y="440652"/>
              <a:ext cx="4806552" cy="919758"/>
            </a:xfrm>
            <a:custGeom>
              <a:avLst/>
              <a:gdLst>
                <a:gd name="connsiteX0" fmla="*/ 0 w 6844920"/>
                <a:gd name="connsiteY0" fmla="*/ 0 h 1738292"/>
                <a:gd name="connsiteX1" fmla="*/ 752941 w 6844920"/>
                <a:gd name="connsiteY1" fmla="*/ 0 h 1738292"/>
                <a:gd name="connsiteX2" fmla="*/ 1232086 w 6844920"/>
                <a:gd name="connsiteY2" fmla="*/ 0 h 1738292"/>
                <a:gd name="connsiteX3" fmla="*/ 1848128 w 6844920"/>
                <a:gd name="connsiteY3" fmla="*/ 0 h 1738292"/>
                <a:gd name="connsiteX4" fmla="*/ 2669519 w 6844920"/>
                <a:gd name="connsiteY4" fmla="*/ 0 h 1738292"/>
                <a:gd name="connsiteX5" fmla="*/ 3354011 w 6844920"/>
                <a:gd name="connsiteY5" fmla="*/ 0 h 1738292"/>
                <a:gd name="connsiteX6" fmla="*/ 4106952 w 6844920"/>
                <a:gd name="connsiteY6" fmla="*/ 0 h 1738292"/>
                <a:gd name="connsiteX7" fmla="*/ 4722995 w 6844920"/>
                <a:gd name="connsiteY7" fmla="*/ 0 h 1738292"/>
                <a:gd name="connsiteX8" fmla="*/ 5407487 w 6844920"/>
                <a:gd name="connsiteY8" fmla="*/ 0 h 1738292"/>
                <a:gd name="connsiteX9" fmla="*/ 6228877 w 6844920"/>
                <a:gd name="connsiteY9" fmla="*/ 0 h 1738292"/>
                <a:gd name="connsiteX10" fmla="*/ 6844920 w 6844920"/>
                <a:gd name="connsiteY10" fmla="*/ 0 h 1738292"/>
                <a:gd name="connsiteX11" fmla="*/ 6844920 w 6844920"/>
                <a:gd name="connsiteY11" fmla="*/ 596814 h 1738292"/>
                <a:gd name="connsiteX12" fmla="*/ 6844920 w 6844920"/>
                <a:gd name="connsiteY12" fmla="*/ 1141478 h 1738292"/>
                <a:gd name="connsiteX13" fmla="*/ 6844920 w 6844920"/>
                <a:gd name="connsiteY13" fmla="*/ 1738292 h 1738292"/>
                <a:gd name="connsiteX14" fmla="*/ 6160428 w 6844920"/>
                <a:gd name="connsiteY14" fmla="*/ 1738292 h 1738292"/>
                <a:gd name="connsiteX15" fmla="*/ 5475936 w 6844920"/>
                <a:gd name="connsiteY15" fmla="*/ 1738292 h 1738292"/>
                <a:gd name="connsiteX16" fmla="*/ 4928342 w 6844920"/>
                <a:gd name="connsiteY16" fmla="*/ 1738292 h 1738292"/>
                <a:gd name="connsiteX17" fmla="*/ 4243850 w 6844920"/>
                <a:gd name="connsiteY17" fmla="*/ 1738292 h 1738292"/>
                <a:gd name="connsiteX18" fmla="*/ 3559358 w 6844920"/>
                <a:gd name="connsiteY18" fmla="*/ 1738292 h 1738292"/>
                <a:gd name="connsiteX19" fmla="*/ 2874866 w 6844920"/>
                <a:gd name="connsiteY19" fmla="*/ 1738292 h 1738292"/>
                <a:gd name="connsiteX20" fmla="*/ 2190374 w 6844920"/>
                <a:gd name="connsiteY20" fmla="*/ 1738292 h 1738292"/>
                <a:gd name="connsiteX21" fmla="*/ 1574332 w 6844920"/>
                <a:gd name="connsiteY21" fmla="*/ 1738292 h 1738292"/>
                <a:gd name="connsiteX22" fmla="*/ 821390 w 6844920"/>
                <a:gd name="connsiteY22" fmla="*/ 1738292 h 1738292"/>
                <a:gd name="connsiteX23" fmla="*/ 0 w 6844920"/>
                <a:gd name="connsiteY23" fmla="*/ 1738292 h 1738292"/>
                <a:gd name="connsiteX24" fmla="*/ 0 w 6844920"/>
                <a:gd name="connsiteY24" fmla="*/ 1124095 h 1738292"/>
                <a:gd name="connsiteX25" fmla="*/ 0 w 6844920"/>
                <a:gd name="connsiteY25" fmla="*/ 527282 h 1738292"/>
                <a:gd name="connsiteX26" fmla="*/ 0 w 6844920"/>
                <a:gd name="connsiteY26" fmla="*/ 0 h 17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44920" h="1738292" fill="none" extrusionOk="0">
                  <a:moveTo>
                    <a:pt x="0" y="0"/>
                  </a:moveTo>
                  <a:cubicBezTo>
                    <a:pt x="307077" y="8287"/>
                    <a:pt x="590087" y="-36536"/>
                    <a:pt x="752941" y="0"/>
                  </a:cubicBezTo>
                  <a:cubicBezTo>
                    <a:pt x="915795" y="36536"/>
                    <a:pt x="996234" y="16622"/>
                    <a:pt x="1232086" y="0"/>
                  </a:cubicBezTo>
                  <a:cubicBezTo>
                    <a:pt x="1467939" y="-16622"/>
                    <a:pt x="1666199" y="1755"/>
                    <a:pt x="1848128" y="0"/>
                  </a:cubicBezTo>
                  <a:cubicBezTo>
                    <a:pt x="2030057" y="-1755"/>
                    <a:pt x="2401272" y="-3507"/>
                    <a:pt x="2669519" y="0"/>
                  </a:cubicBezTo>
                  <a:cubicBezTo>
                    <a:pt x="2937766" y="3507"/>
                    <a:pt x="3205171" y="1148"/>
                    <a:pt x="3354011" y="0"/>
                  </a:cubicBezTo>
                  <a:cubicBezTo>
                    <a:pt x="3502851" y="-1148"/>
                    <a:pt x="3900820" y="26719"/>
                    <a:pt x="4106952" y="0"/>
                  </a:cubicBezTo>
                  <a:cubicBezTo>
                    <a:pt x="4313084" y="-26719"/>
                    <a:pt x="4522936" y="-7481"/>
                    <a:pt x="4722995" y="0"/>
                  </a:cubicBezTo>
                  <a:cubicBezTo>
                    <a:pt x="4923054" y="7481"/>
                    <a:pt x="5251803" y="1436"/>
                    <a:pt x="5407487" y="0"/>
                  </a:cubicBezTo>
                  <a:cubicBezTo>
                    <a:pt x="5563171" y="-1436"/>
                    <a:pt x="5864964" y="19658"/>
                    <a:pt x="6228877" y="0"/>
                  </a:cubicBezTo>
                  <a:cubicBezTo>
                    <a:pt x="6592790" y="-19658"/>
                    <a:pt x="6644775" y="8345"/>
                    <a:pt x="6844920" y="0"/>
                  </a:cubicBezTo>
                  <a:cubicBezTo>
                    <a:pt x="6842927" y="171141"/>
                    <a:pt x="6856187" y="406860"/>
                    <a:pt x="6844920" y="596814"/>
                  </a:cubicBezTo>
                  <a:cubicBezTo>
                    <a:pt x="6833653" y="786768"/>
                    <a:pt x="6825522" y="1028226"/>
                    <a:pt x="6844920" y="1141478"/>
                  </a:cubicBezTo>
                  <a:cubicBezTo>
                    <a:pt x="6864318" y="1254730"/>
                    <a:pt x="6828526" y="1602977"/>
                    <a:pt x="6844920" y="1738292"/>
                  </a:cubicBezTo>
                  <a:cubicBezTo>
                    <a:pt x="6698195" y="1741500"/>
                    <a:pt x="6327475" y="1767528"/>
                    <a:pt x="6160428" y="1738292"/>
                  </a:cubicBezTo>
                  <a:cubicBezTo>
                    <a:pt x="5993381" y="1709056"/>
                    <a:pt x="5764777" y="1713596"/>
                    <a:pt x="5475936" y="1738292"/>
                  </a:cubicBezTo>
                  <a:cubicBezTo>
                    <a:pt x="5187095" y="1762988"/>
                    <a:pt x="5072062" y="1749987"/>
                    <a:pt x="4928342" y="1738292"/>
                  </a:cubicBezTo>
                  <a:cubicBezTo>
                    <a:pt x="4784622" y="1726597"/>
                    <a:pt x="4572709" y="1737749"/>
                    <a:pt x="4243850" y="1738292"/>
                  </a:cubicBezTo>
                  <a:cubicBezTo>
                    <a:pt x="3914991" y="1738835"/>
                    <a:pt x="3710771" y="1726394"/>
                    <a:pt x="3559358" y="1738292"/>
                  </a:cubicBezTo>
                  <a:cubicBezTo>
                    <a:pt x="3407945" y="1750190"/>
                    <a:pt x="3201391" y="1765320"/>
                    <a:pt x="2874866" y="1738292"/>
                  </a:cubicBezTo>
                  <a:cubicBezTo>
                    <a:pt x="2548341" y="1711264"/>
                    <a:pt x="2455412" y="1722745"/>
                    <a:pt x="2190374" y="1738292"/>
                  </a:cubicBezTo>
                  <a:cubicBezTo>
                    <a:pt x="1925336" y="1753839"/>
                    <a:pt x="1757601" y="1730767"/>
                    <a:pt x="1574332" y="1738292"/>
                  </a:cubicBezTo>
                  <a:cubicBezTo>
                    <a:pt x="1391063" y="1745817"/>
                    <a:pt x="1089319" y="1737307"/>
                    <a:pt x="821390" y="1738292"/>
                  </a:cubicBezTo>
                  <a:cubicBezTo>
                    <a:pt x="553461" y="1739277"/>
                    <a:pt x="308675" y="1755492"/>
                    <a:pt x="0" y="1738292"/>
                  </a:cubicBezTo>
                  <a:cubicBezTo>
                    <a:pt x="28727" y="1543848"/>
                    <a:pt x="-26188" y="1317184"/>
                    <a:pt x="0" y="1124095"/>
                  </a:cubicBezTo>
                  <a:cubicBezTo>
                    <a:pt x="26188" y="931006"/>
                    <a:pt x="2284" y="677388"/>
                    <a:pt x="0" y="527282"/>
                  </a:cubicBezTo>
                  <a:cubicBezTo>
                    <a:pt x="-2284" y="377176"/>
                    <a:pt x="11893" y="257443"/>
                    <a:pt x="0" y="0"/>
                  </a:cubicBezTo>
                  <a:close/>
                </a:path>
                <a:path w="6844920" h="1738292" stroke="0" extrusionOk="0">
                  <a:moveTo>
                    <a:pt x="0" y="0"/>
                  </a:moveTo>
                  <a:cubicBezTo>
                    <a:pt x="193215" y="27163"/>
                    <a:pt x="423525" y="-7442"/>
                    <a:pt x="616043" y="0"/>
                  </a:cubicBezTo>
                  <a:cubicBezTo>
                    <a:pt x="808561" y="7442"/>
                    <a:pt x="967057" y="-15183"/>
                    <a:pt x="1095187" y="0"/>
                  </a:cubicBezTo>
                  <a:cubicBezTo>
                    <a:pt x="1223317" y="15183"/>
                    <a:pt x="1717221" y="28209"/>
                    <a:pt x="1916578" y="0"/>
                  </a:cubicBezTo>
                  <a:cubicBezTo>
                    <a:pt x="2115935" y="-28209"/>
                    <a:pt x="2275555" y="1484"/>
                    <a:pt x="2532620" y="0"/>
                  </a:cubicBezTo>
                  <a:cubicBezTo>
                    <a:pt x="2789685" y="-1484"/>
                    <a:pt x="2936550" y="-30795"/>
                    <a:pt x="3148663" y="0"/>
                  </a:cubicBezTo>
                  <a:cubicBezTo>
                    <a:pt x="3360776" y="30795"/>
                    <a:pt x="3769586" y="-5542"/>
                    <a:pt x="3970054" y="0"/>
                  </a:cubicBezTo>
                  <a:cubicBezTo>
                    <a:pt x="4170522" y="5542"/>
                    <a:pt x="4252133" y="13933"/>
                    <a:pt x="4517647" y="0"/>
                  </a:cubicBezTo>
                  <a:cubicBezTo>
                    <a:pt x="4783161" y="-13933"/>
                    <a:pt x="5000625" y="28149"/>
                    <a:pt x="5339038" y="0"/>
                  </a:cubicBezTo>
                  <a:cubicBezTo>
                    <a:pt x="5677451" y="-28149"/>
                    <a:pt x="5915994" y="-2054"/>
                    <a:pt x="6160428" y="0"/>
                  </a:cubicBezTo>
                  <a:cubicBezTo>
                    <a:pt x="6404862" y="2054"/>
                    <a:pt x="6685962" y="14304"/>
                    <a:pt x="6844920" y="0"/>
                  </a:cubicBezTo>
                  <a:cubicBezTo>
                    <a:pt x="6824538" y="273369"/>
                    <a:pt x="6836962" y="391991"/>
                    <a:pt x="6844920" y="614197"/>
                  </a:cubicBezTo>
                  <a:cubicBezTo>
                    <a:pt x="6852878" y="836403"/>
                    <a:pt x="6855367" y="920611"/>
                    <a:pt x="6844920" y="1211010"/>
                  </a:cubicBezTo>
                  <a:cubicBezTo>
                    <a:pt x="6834473" y="1501409"/>
                    <a:pt x="6862042" y="1583925"/>
                    <a:pt x="6844920" y="1738292"/>
                  </a:cubicBezTo>
                  <a:cubicBezTo>
                    <a:pt x="6593501" y="1764562"/>
                    <a:pt x="6489342" y="1753120"/>
                    <a:pt x="6160428" y="1738292"/>
                  </a:cubicBezTo>
                  <a:cubicBezTo>
                    <a:pt x="5831514" y="1723464"/>
                    <a:pt x="5849142" y="1740480"/>
                    <a:pt x="5612834" y="1738292"/>
                  </a:cubicBezTo>
                  <a:cubicBezTo>
                    <a:pt x="5376526" y="1736104"/>
                    <a:pt x="5169869" y="1750990"/>
                    <a:pt x="4928342" y="1738292"/>
                  </a:cubicBezTo>
                  <a:cubicBezTo>
                    <a:pt x="4686815" y="1725594"/>
                    <a:pt x="4382289" y="1727398"/>
                    <a:pt x="4106952" y="1738292"/>
                  </a:cubicBezTo>
                  <a:cubicBezTo>
                    <a:pt x="3831615" y="1749187"/>
                    <a:pt x="3755526" y="1753237"/>
                    <a:pt x="3422460" y="1738292"/>
                  </a:cubicBezTo>
                  <a:cubicBezTo>
                    <a:pt x="3089394" y="1723347"/>
                    <a:pt x="3118366" y="1726982"/>
                    <a:pt x="2943316" y="1738292"/>
                  </a:cubicBezTo>
                  <a:cubicBezTo>
                    <a:pt x="2768266" y="1749602"/>
                    <a:pt x="2588157" y="1741209"/>
                    <a:pt x="2395722" y="1738292"/>
                  </a:cubicBezTo>
                  <a:cubicBezTo>
                    <a:pt x="2203287" y="1735375"/>
                    <a:pt x="1925523" y="1745149"/>
                    <a:pt x="1574332" y="1738292"/>
                  </a:cubicBezTo>
                  <a:cubicBezTo>
                    <a:pt x="1223141" y="1731436"/>
                    <a:pt x="1188058" y="1722605"/>
                    <a:pt x="889840" y="1738292"/>
                  </a:cubicBezTo>
                  <a:cubicBezTo>
                    <a:pt x="591622" y="1753979"/>
                    <a:pt x="429163" y="1708047"/>
                    <a:pt x="0" y="1738292"/>
                  </a:cubicBezTo>
                  <a:cubicBezTo>
                    <a:pt x="-22498" y="1563872"/>
                    <a:pt x="-15999" y="1422060"/>
                    <a:pt x="0" y="1158861"/>
                  </a:cubicBezTo>
                  <a:cubicBezTo>
                    <a:pt x="15999" y="895662"/>
                    <a:pt x="17948" y="844296"/>
                    <a:pt x="0" y="631579"/>
                  </a:cubicBezTo>
                  <a:cubicBezTo>
                    <a:pt x="-17948" y="418862"/>
                    <a:pt x="-23516" y="283527"/>
                    <a:pt x="0" y="0"/>
                  </a:cubicBezTo>
                  <a:close/>
                </a:path>
              </a:pathLst>
            </a:custGeom>
            <a:solidFill>
              <a:schemeClr val="accent3">
                <a:lumMod val="20000"/>
                <a:lumOff val="80000"/>
                <a:alpha val="89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138AD05E-784A-80C8-66C9-4451FD48E45A}"/>
                </a:ext>
              </a:extLst>
            </p:cNvPr>
            <p:cNvSpPr txBox="1"/>
            <p:nvPr/>
          </p:nvSpPr>
          <p:spPr>
            <a:xfrm>
              <a:off x="2098238" y="440652"/>
              <a:ext cx="4718393" cy="771296"/>
            </a:xfrm>
            <a:prstGeom prst="rect">
              <a:avLst/>
            </a:prstGeom>
            <a:noFill/>
          </p:spPr>
          <p:txBody>
            <a:bodyPr wrap="square" rtlCol="0">
              <a:spAutoFit/>
            </a:bodyPr>
            <a:lstStyle/>
            <a:p>
              <a:pPr marL="0" marR="0" algn="ctr">
                <a:lnSpc>
                  <a:spcPct val="130000"/>
                </a:lnSpc>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Ta có: 1,075 km &lt; 1,2 km. </a:t>
              </a:r>
            </a:p>
            <a:p>
              <a:pPr marL="0" marR="0" algn="ctr">
                <a:lnSpc>
                  <a:spcPct val="130000"/>
                </a:lnSpc>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Vậy đoạn đường AB dài hơn.</a:t>
              </a:r>
              <a:endParaRPr lang="en-US" sz="3600" b="1" dirty="0">
                <a:solidFill>
                  <a:schemeClr val="accent5">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Rectangle: Rounded Corners 15">
            <a:extLst>
              <a:ext uri="{FF2B5EF4-FFF2-40B4-BE49-F238E27FC236}">
                <a16:creationId xmlns:a16="http://schemas.microsoft.com/office/drawing/2014/main" id="{451106A8-F6A2-011F-D7A2-5112DE750560}"/>
              </a:ext>
            </a:extLst>
          </p:cNvPr>
          <p:cNvSpPr/>
          <p:nvPr/>
        </p:nvSpPr>
        <p:spPr>
          <a:xfrm>
            <a:off x="4331541" y="2427901"/>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EA6351"/>
                </a:solidFill>
              </a:rPr>
              <a:t>Đ</a:t>
            </a:r>
            <a:endParaRPr lang="en-US" sz="2800" dirty="0">
              <a:solidFill>
                <a:srgbClr val="EA6351"/>
              </a:solidFill>
            </a:endParaRPr>
          </a:p>
        </p:txBody>
      </p:sp>
      <p:sp>
        <p:nvSpPr>
          <p:cNvPr id="17" name="Rectangle: Rounded Corners 16">
            <a:extLst>
              <a:ext uri="{FF2B5EF4-FFF2-40B4-BE49-F238E27FC236}">
                <a16:creationId xmlns:a16="http://schemas.microsoft.com/office/drawing/2014/main" id="{701D7988-BA52-7294-61D0-1EF9192AA22F}"/>
              </a:ext>
            </a:extLst>
          </p:cNvPr>
          <p:cNvSpPr/>
          <p:nvPr/>
        </p:nvSpPr>
        <p:spPr>
          <a:xfrm>
            <a:off x="4331021" y="3105087"/>
            <a:ext cx="450380"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EA6351"/>
                </a:solidFill>
              </a:rPr>
              <a:t>S</a:t>
            </a:r>
            <a:endParaRPr lang="en-US" sz="2800" dirty="0">
              <a:solidFill>
                <a:srgbClr val="EA6351"/>
              </a:solidFill>
            </a:endParaRPr>
          </a:p>
        </p:txBody>
      </p:sp>
    </p:spTree>
    <p:extLst>
      <p:ext uri="{BB962C8B-B14F-4D97-AF65-F5344CB8AC3E}">
        <p14:creationId xmlns:p14="http://schemas.microsoft.com/office/powerpoint/2010/main" val="30757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BBE707-875B-F9A6-1DF9-FEA4257DF41B}"/>
              </a:ext>
            </a:extLst>
          </p:cNvPr>
          <p:cNvGrpSpPr/>
          <p:nvPr/>
        </p:nvGrpSpPr>
        <p:grpSpPr>
          <a:xfrm>
            <a:off x="5116897" y="1297078"/>
            <a:ext cx="6833937" cy="4788785"/>
            <a:chOff x="5005137" y="1487008"/>
            <a:chExt cx="6833937" cy="4788785"/>
          </a:xfrm>
        </p:grpSpPr>
        <p:sp>
          <p:nvSpPr>
            <p:cNvPr id="3" name="思想气泡: 云 7">
              <a:extLst>
                <a:ext uri="{FF2B5EF4-FFF2-40B4-BE49-F238E27FC236}">
                  <a16:creationId xmlns:a16="http://schemas.microsoft.com/office/drawing/2014/main" id="{FD80215C-28A3-7984-BCBD-E37C397C2188}"/>
                </a:ext>
              </a:extLst>
            </p:cNvPr>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F771AF3B-9EDE-4274-E864-FA2359EA06C3}"/>
                </a:ext>
              </a:extLst>
            </p:cNvPr>
            <p:cNvSpPr txBox="1"/>
            <p:nvPr/>
          </p:nvSpPr>
          <p:spPr>
            <a:xfrm>
              <a:off x="5850297" y="2604127"/>
              <a:ext cx="5134226" cy="1938992"/>
            </a:xfrm>
            <a:prstGeom prst="rect">
              <a:avLst/>
            </a:prstGeom>
            <a:noFill/>
          </p:spPr>
          <p:txBody>
            <a:bodyPr wrap="square" rtlCol="0">
              <a:spAutoFit/>
            </a:bodyPr>
            <a:lstStyle/>
            <a:p>
              <a:pPr algn="just"/>
              <a:r>
                <a:rPr lang="vi-VN" sz="4000" b="1" dirty="0">
                  <a:solidFill>
                    <a:srgbClr val="579A33"/>
                  </a:solidFill>
                  <a:latin typeface="Cambria" panose="02040503050406030204" pitchFamily="18" charset="0"/>
                </a:rPr>
                <a:t>- Ôn tập kiến thức đã học.</a:t>
              </a:r>
            </a:p>
            <a:p>
              <a:pPr algn="just"/>
              <a:r>
                <a:rPr lang="vi-VN" sz="4000" b="1" dirty="0">
                  <a:solidFill>
                    <a:srgbClr val="579A33"/>
                  </a:solidFill>
                  <a:latin typeface="Cambria" panose="02040503050406030204" pitchFamily="18" charset="0"/>
                </a:rPr>
                <a:t>- Chuẩn bị bài tiết 2.</a:t>
              </a:r>
              <a:endParaRPr lang="en-US" sz="4000" b="1" dirty="0">
                <a:solidFill>
                  <a:srgbClr val="579A33"/>
                </a:solidFill>
                <a:latin typeface="Cambria" panose="02040503050406030204" pitchFamily="18" charset="0"/>
              </a:endParaRPr>
            </a:p>
          </p:txBody>
        </p:sp>
      </p:grpSp>
      <p:pic>
        <p:nvPicPr>
          <p:cNvPr id="5" name="Picture 4">
            <a:extLst>
              <a:ext uri="{FF2B5EF4-FFF2-40B4-BE49-F238E27FC236}">
                <a16:creationId xmlns:a16="http://schemas.microsoft.com/office/drawing/2014/main" id="{CD3F3D9E-CBBA-B4A0-6EE9-175600C81436}"/>
              </a:ext>
            </a:extLst>
          </p:cNvPr>
          <p:cNvPicPr>
            <a:picLocks noChangeAspect="1"/>
          </p:cNvPicPr>
          <p:nvPr/>
        </p:nvPicPr>
        <p:blipFill>
          <a:blip r:embed="rId2"/>
          <a:stretch>
            <a:fillRect/>
          </a:stretch>
        </p:blipFill>
        <p:spPr>
          <a:xfrm>
            <a:off x="4017082" y="425048"/>
            <a:ext cx="4107967" cy="1425842"/>
          </a:xfrm>
          <a:prstGeom prst="rect">
            <a:avLst/>
          </a:prstGeom>
        </p:spPr>
      </p:pic>
      <p:pic>
        <p:nvPicPr>
          <p:cNvPr id="6" name="Đồ họa 6">
            <a:extLst>
              <a:ext uri="{FF2B5EF4-FFF2-40B4-BE49-F238E27FC236}">
                <a16:creationId xmlns:a16="http://schemas.microsoft.com/office/drawing/2014/main" id="{7B4A24D9-29FC-D480-550B-E7A820A9C04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5605" y="2172714"/>
            <a:ext cx="3291192" cy="4685286"/>
          </a:xfrm>
          <a:prstGeom prst="rect">
            <a:avLst/>
          </a:prstGeom>
        </p:spPr>
      </p:pic>
      <p:pic>
        <p:nvPicPr>
          <p:cNvPr id="7" name="图片 107">
            <a:extLst>
              <a:ext uri="{FF2B5EF4-FFF2-40B4-BE49-F238E27FC236}">
                <a16:creationId xmlns:a16="http://schemas.microsoft.com/office/drawing/2014/main" id="{D21AA6AA-2999-C425-52D9-B53897ECF1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75520" y="3982479"/>
            <a:ext cx="2975414" cy="2975414"/>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034D304-4018-C02E-89AD-61A0DD5AFB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5216" b="12213"/>
          <a:stretch/>
        </p:blipFill>
        <p:spPr>
          <a:xfrm>
            <a:off x="8648700" y="4438650"/>
            <a:ext cx="3333756" cy="2419350"/>
          </a:xfrm>
          <a:prstGeom prst="rect">
            <a:avLst/>
          </a:prstGeom>
        </p:spPr>
      </p:pic>
      <p:pic>
        <p:nvPicPr>
          <p:cNvPr id="2" name="Picture 1">
            <a:extLst>
              <a:ext uri="{FF2B5EF4-FFF2-40B4-BE49-F238E27FC236}">
                <a16:creationId xmlns:a16="http://schemas.microsoft.com/office/drawing/2014/main" id="{7B174815-0957-AF09-2BDF-3E9054626C2C}"/>
              </a:ext>
            </a:extLst>
          </p:cNvPr>
          <p:cNvPicPr>
            <a:picLocks noChangeAspect="1"/>
          </p:cNvPicPr>
          <p:nvPr/>
        </p:nvPicPr>
        <p:blipFill>
          <a:blip r:embed="rId3"/>
          <a:stretch>
            <a:fillRect/>
          </a:stretch>
        </p:blipFill>
        <p:spPr>
          <a:xfrm>
            <a:off x="1523507" y="1066800"/>
            <a:ext cx="9144985" cy="4398863"/>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child with a backpack&#10;&#10;Description automatically generated">
            <a:extLst>
              <a:ext uri="{FF2B5EF4-FFF2-40B4-BE49-F238E27FC236}">
                <a16:creationId xmlns:a16="http://schemas.microsoft.com/office/drawing/2014/main" id="{9F015584-DB90-B11D-5F93-FA96DFF02E3D}"/>
              </a:ext>
            </a:extLst>
          </p:cNvPr>
          <p:cNvPicPr>
            <a:picLocks noChangeAspect="1"/>
          </p:cNvPicPr>
          <p:nvPr/>
        </p:nvPicPr>
        <p:blipFill rotWithShape="1">
          <a:blip r:embed="rId2">
            <a:extLst>
              <a:ext uri="{28A0092B-C50C-407E-A947-70E740481C1C}">
                <a14:useLocalDpi xmlns:a14="http://schemas.microsoft.com/office/drawing/2010/main" val="0"/>
              </a:ext>
            </a:extLst>
          </a:blip>
          <a:srcRect l="49274"/>
          <a:stretch/>
        </p:blipFill>
        <p:spPr>
          <a:xfrm flipH="1">
            <a:off x="-378822" y="2501525"/>
            <a:ext cx="3971108" cy="4474039"/>
          </a:xfrm>
          <a:prstGeom prst="rect">
            <a:avLst/>
          </a:prstGeom>
        </p:spPr>
      </p:pic>
      <p:grpSp>
        <p:nvGrpSpPr>
          <p:cNvPr id="19" name="Group 18">
            <a:extLst>
              <a:ext uri="{FF2B5EF4-FFF2-40B4-BE49-F238E27FC236}">
                <a16:creationId xmlns:a16="http://schemas.microsoft.com/office/drawing/2014/main" id="{4FE5E4EE-6C72-58DB-640E-71F004F1BA52}"/>
              </a:ext>
            </a:extLst>
          </p:cNvPr>
          <p:cNvGrpSpPr/>
          <p:nvPr/>
        </p:nvGrpSpPr>
        <p:grpSpPr>
          <a:xfrm rot="385053">
            <a:off x="4310743" y="372291"/>
            <a:ext cx="7480663" cy="6113418"/>
            <a:chOff x="4310743" y="372291"/>
            <a:chExt cx="7480663" cy="6113418"/>
          </a:xfrm>
        </p:grpSpPr>
        <p:sp>
          <p:nvSpPr>
            <p:cNvPr id="17" name="Teardrop 16">
              <a:extLst>
                <a:ext uri="{FF2B5EF4-FFF2-40B4-BE49-F238E27FC236}">
                  <a16:creationId xmlns:a16="http://schemas.microsoft.com/office/drawing/2014/main" id="{216DA656-7BC3-2801-3DFB-DF7D7CF5CEBD}"/>
                </a:ext>
              </a:extLst>
            </p:cNvPr>
            <p:cNvSpPr/>
            <p:nvPr/>
          </p:nvSpPr>
          <p:spPr>
            <a:xfrm flipH="1" flipV="1">
              <a:off x="4310743" y="372291"/>
              <a:ext cx="7367451" cy="6113418"/>
            </a:xfrm>
            <a:custGeom>
              <a:avLst/>
              <a:gdLst>
                <a:gd name="connsiteX0" fmla="*/ 0 w 7367451"/>
                <a:gd name="connsiteY0" fmla="*/ 3056709 h 6113418"/>
                <a:gd name="connsiteX1" fmla="*/ 3683726 w 7367451"/>
                <a:gd name="connsiteY1" fmla="*/ 0 h 6113418"/>
                <a:gd name="connsiteX2" fmla="*/ 4209972 w 7367451"/>
                <a:gd name="connsiteY2" fmla="*/ 0 h 6113418"/>
                <a:gd name="connsiteX3" fmla="*/ 4662544 w 7367451"/>
                <a:gd name="connsiteY3" fmla="*/ 0 h 6113418"/>
                <a:gd name="connsiteX4" fmla="*/ 5115116 w 7367451"/>
                <a:gd name="connsiteY4" fmla="*/ 0 h 6113418"/>
                <a:gd name="connsiteX5" fmla="*/ 5530851 w 7367451"/>
                <a:gd name="connsiteY5" fmla="*/ 0 h 6113418"/>
                <a:gd name="connsiteX6" fmla="*/ 6020260 w 7367451"/>
                <a:gd name="connsiteY6" fmla="*/ 0 h 6113418"/>
                <a:gd name="connsiteX7" fmla="*/ 6546507 w 7367451"/>
                <a:gd name="connsiteY7" fmla="*/ 0 h 6113418"/>
                <a:gd name="connsiteX8" fmla="*/ 7367451 w 7367451"/>
                <a:gd name="connsiteY8" fmla="*/ 0 h 6113418"/>
                <a:gd name="connsiteX9" fmla="*/ 7367451 w 7367451"/>
                <a:gd name="connsiteY9" fmla="*/ 509452 h 6113418"/>
                <a:gd name="connsiteX10" fmla="*/ 7367451 w 7367451"/>
                <a:gd name="connsiteY10" fmla="*/ 927202 h 6113418"/>
                <a:gd name="connsiteX11" fmla="*/ 7367451 w 7367451"/>
                <a:gd name="connsiteY11" fmla="*/ 1375519 h 6113418"/>
                <a:gd name="connsiteX12" fmla="*/ 7367451 w 7367451"/>
                <a:gd name="connsiteY12" fmla="*/ 1793269 h 6113418"/>
                <a:gd name="connsiteX13" fmla="*/ 7367451 w 7367451"/>
                <a:gd name="connsiteY13" fmla="*/ 2363855 h 6113418"/>
                <a:gd name="connsiteX14" fmla="*/ 7367451 w 7367451"/>
                <a:gd name="connsiteY14" fmla="*/ 3056709 h 6113418"/>
                <a:gd name="connsiteX15" fmla="*/ 3683725 w 7367451"/>
                <a:gd name="connsiteY15" fmla="*/ 6113418 h 6113418"/>
                <a:gd name="connsiteX16" fmla="*/ -1 w 7367451"/>
                <a:gd name="connsiteY16" fmla="*/ 3056709 h 6113418"/>
                <a:gd name="connsiteX17" fmla="*/ 0 w 7367451"/>
                <a:gd name="connsiteY17"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7451" h="6113418" fill="none" extrusionOk="0">
                  <a:moveTo>
                    <a:pt x="0" y="3056709"/>
                  </a:moveTo>
                  <a:cubicBezTo>
                    <a:pt x="142204" y="1868569"/>
                    <a:pt x="1572410" y="269359"/>
                    <a:pt x="3683726" y="0"/>
                  </a:cubicBezTo>
                  <a:cubicBezTo>
                    <a:pt x="3915446" y="-42164"/>
                    <a:pt x="4059280" y="28948"/>
                    <a:pt x="4209972" y="0"/>
                  </a:cubicBezTo>
                  <a:cubicBezTo>
                    <a:pt x="4360664" y="-28948"/>
                    <a:pt x="4467644" y="19021"/>
                    <a:pt x="4662544" y="0"/>
                  </a:cubicBezTo>
                  <a:cubicBezTo>
                    <a:pt x="4857444" y="-19021"/>
                    <a:pt x="4968121" y="24330"/>
                    <a:pt x="5115116" y="0"/>
                  </a:cubicBezTo>
                  <a:cubicBezTo>
                    <a:pt x="5262111" y="-24330"/>
                    <a:pt x="5340893" y="17189"/>
                    <a:pt x="5530851" y="0"/>
                  </a:cubicBezTo>
                  <a:cubicBezTo>
                    <a:pt x="5720810" y="-17189"/>
                    <a:pt x="5787967" y="435"/>
                    <a:pt x="6020260" y="0"/>
                  </a:cubicBezTo>
                  <a:cubicBezTo>
                    <a:pt x="6252553" y="-435"/>
                    <a:pt x="6405513" y="12186"/>
                    <a:pt x="6546507" y="0"/>
                  </a:cubicBezTo>
                  <a:cubicBezTo>
                    <a:pt x="6687501" y="-12186"/>
                    <a:pt x="7124302" y="94332"/>
                    <a:pt x="7367451" y="0"/>
                  </a:cubicBezTo>
                  <a:cubicBezTo>
                    <a:pt x="7420696" y="146973"/>
                    <a:pt x="7317753" y="359987"/>
                    <a:pt x="7367451" y="509452"/>
                  </a:cubicBezTo>
                  <a:cubicBezTo>
                    <a:pt x="7417149" y="658917"/>
                    <a:pt x="7322390" y="808231"/>
                    <a:pt x="7367451" y="927202"/>
                  </a:cubicBezTo>
                  <a:cubicBezTo>
                    <a:pt x="7412512" y="1046173"/>
                    <a:pt x="7340243" y="1220181"/>
                    <a:pt x="7367451" y="1375519"/>
                  </a:cubicBezTo>
                  <a:cubicBezTo>
                    <a:pt x="7394659" y="1530857"/>
                    <a:pt x="7356691" y="1671055"/>
                    <a:pt x="7367451" y="1793269"/>
                  </a:cubicBezTo>
                  <a:cubicBezTo>
                    <a:pt x="7378211" y="1915483"/>
                    <a:pt x="7311311" y="2158825"/>
                    <a:pt x="7367451" y="2363855"/>
                  </a:cubicBezTo>
                  <a:cubicBezTo>
                    <a:pt x="7423591" y="2568885"/>
                    <a:pt x="7331529" y="2832131"/>
                    <a:pt x="7367451" y="3056709"/>
                  </a:cubicBezTo>
                  <a:cubicBezTo>
                    <a:pt x="7367665" y="4798224"/>
                    <a:pt x="5790333" y="5598667"/>
                    <a:pt x="3683725" y="6113418"/>
                  </a:cubicBezTo>
                  <a:cubicBezTo>
                    <a:pt x="1538232" y="6070593"/>
                    <a:pt x="148829" y="4487850"/>
                    <a:pt x="-1" y="3056709"/>
                  </a:cubicBezTo>
                  <a:lnTo>
                    <a:pt x="0" y="3056709"/>
                  </a:lnTo>
                  <a:close/>
                </a:path>
                <a:path w="7367451" h="6113418" stroke="0" extrusionOk="0">
                  <a:moveTo>
                    <a:pt x="0" y="3056709"/>
                  </a:moveTo>
                  <a:cubicBezTo>
                    <a:pt x="-142591" y="1719663"/>
                    <a:pt x="2131944" y="286600"/>
                    <a:pt x="3683726" y="0"/>
                  </a:cubicBezTo>
                  <a:cubicBezTo>
                    <a:pt x="3863590" y="-36303"/>
                    <a:pt x="3999815" y="15381"/>
                    <a:pt x="4283647" y="0"/>
                  </a:cubicBezTo>
                  <a:cubicBezTo>
                    <a:pt x="4567479" y="-15381"/>
                    <a:pt x="4703113" y="27993"/>
                    <a:pt x="4883568" y="0"/>
                  </a:cubicBezTo>
                  <a:cubicBezTo>
                    <a:pt x="5064023" y="-27993"/>
                    <a:pt x="5112812" y="24799"/>
                    <a:pt x="5336140" y="0"/>
                  </a:cubicBezTo>
                  <a:cubicBezTo>
                    <a:pt x="5559468" y="-24799"/>
                    <a:pt x="5690734" y="17067"/>
                    <a:pt x="5825549" y="0"/>
                  </a:cubicBezTo>
                  <a:cubicBezTo>
                    <a:pt x="5960364" y="-17067"/>
                    <a:pt x="6225434" y="26579"/>
                    <a:pt x="6425470" y="0"/>
                  </a:cubicBezTo>
                  <a:cubicBezTo>
                    <a:pt x="6625506" y="-26579"/>
                    <a:pt x="6748605" y="31870"/>
                    <a:pt x="6841205" y="0"/>
                  </a:cubicBezTo>
                  <a:cubicBezTo>
                    <a:pt x="6933806" y="-31870"/>
                    <a:pt x="7214806" y="47464"/>
                    <a:pt x="7367451" y="0"/>
                  </a:cubicBezTo>
                  <a:cubicBezTo>
                    <a:pt x="7401791" y="181128"/>
                    <a:pt x="7315343" y="225110"/>
                    <a:pt x="7367451" y="448317"/>
                  </a:cubicBezTo>
                  <a:cubicBezTo>
                    <a:pt x="7419559" y="671524"/>
                    <a:pt x="7352943" y="856962"/>
                    <a:pt x="7367451" y="988336"/>
                  </a:cubicBezTo>
                  <a:cubicBezTo>
                    <a:pt x="7381959" y="1119710"/>
                    <a:pt x="7329363" y="1403022"/>
                    <a:pt x="7367451" y="1528355"/>
                  </a:cubicBezTo>
                  <a:cubicBezTo>
                    <a:pt x="7405539" y="1653688"/>
                    <a:pt x="7340192" y="1807871"/>
                    <a:pt x="7367451" y="2007239"/>
                  </a:cubicBezTo>
                  <a:cubicBezTo>
                    <a:pt x="7394710" y="2206607"/>
                    <a:pt x="7340445" y="2379471"/>
                    <a:pt x="7367451" y="2486123"/>
                  </a:cubicBezTo>
                  <a:cubicBezTo>
                    <a:pt x="7394457" y="2592775"/>
                    <a:pt x="7333677" y="2827618"/>
                    <a:pt x="7367451" y="3056709"/>
                  </a:cubicBezTo>
                  <a:cubicBezTo>
                    <a:pt x="6920190" y="4776843"/>
                    <a:pt x="6154924" y="6342726"/>
                    <a:pt x="3683725" y="6113418"/>
                  </a:cubicBezTo>
                  <a:cubicBezTo>
                    <a:pt x="1315742" y="6422602"/>
                    <a:pt x="-119745" y="4540405"/>
                    <a:pt x="-1" y="3056709"/>
                  </a:cubicBezTo>
                  <a:lnTo>
                    <a:pt x="0" y="3056709"/>
                  </a:lnTo>
                  <a:close/>
                </a:path>
              </a:pathLst>
            </a:custGeom>
            <a:solidFill>
              <a:schemeClr val="bg1">
                <a:alpha val="92000"/>
              </a:schemeClr>
            </a:solid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3AB7FE05-3365-8C30-5CBF-3E2522A3E5AC}"/>
                </a:ext>
              </a:extLst>
            </p:cNvPr>
            <p:cNvSpPr/>
            <p:nvPr/>
          </p:nvSpPr>
          <p:spPr>
            <a:xfrm flipH="1" flipV="1">
              <a:off x="4423955" y="372291"/>
              <a:ext cx="7367451" cy="6113418"/>
            </a:xfrm>
            <a:custGeom>
              <a:avLst/>
              <a:gdLst>
                <a:gd name="connsiteX0" fmla="*/ 0 w 7367451"/>
                <a:gd name="connsiteY0" fmla="*/ 3056709 h 6113418"/>
                <a:gd name="connsiteX1" fmla="*/ 3683726 w 7367451"/>
                <a:gd name="connsiteY1" fmla="*/ 0 h 6113418"/>
                <a:gd name="connsiteX2" fmla="*/ 4371355 w 7367451"/>
                <a:gd name="connsiteY2" fmla="*/ 0 h 6113418"/>
                <a:gd name="connsiteX3" fmla="*/ 5058983 w 7367451"/>
                <a:gd name="connsiteY3" fmla="*/ 0 h 6113418"/>
                <a:gd name="connsiteX4" fmla="*/ 5599263 w 7367451"/>
                <a:gd name="connsiteY4" fmla="*/ 0 h 6113418"/>
                <a:gd name="connsiteX5" fmla="*/ 6176380 w 7367451"/>
                <a:gd name="connsiteY5" fmla="*/ 0 h 6113418"/>
                <a:gd name="connsiteX6" fmla="*/ 7367451 w 7367451"/>
                <a:gd name="connsiteY6" fmla="*/ 0 h 6113418"/>
                <a:gd name="connsiteX7" fmla="*/ 7367451 w 7367451"/>
                <a:gd name="connsiteY7" fmla="*/ 519641 h 6113418"/>
                <a:gd name="connsiteX8" fmla="*/ 7367451 w 7367451"/>
                <a:gd name="connsiteY8" fmla="*/ 1100415 h 6113418"/>
                <a:gd name="connsiteX9" fmla="*/ 7367451 w 7367451"/>
                <a:gd name="connsiteY9" fmla="*/ 1650623 h 6113418"/>
                <a:gd name="connsiteX10" fmla="*/ 7367451 w 7367451"/>
                <a:gd name="connsiteY10" fmla="*/ 2292532 h 6113418"/>
                <a:gd name="connsiteX11" fmla="*/ 7367451 w 7367451"/>
                <a:gd name="connsiteY11" fmla="*/ 3056709 h 6113418"/>
                <a:gd name="connsiteX12" fmla="*/ 3683725 w 7367451"/>
                <a:gd name="connsiteY12" fmla="*/ 6113418 h 6113418"/>
                <a:gd name="connsiteX13" fmla="*/ -1 w 7367451"/>
                <a:gd name="connsiteY13" fmla="*/ 3056709 h 6113418"/>
                <a:gd name="connsiteX14" fmla="*/ 0 w 7367451"/>
                <a:gd name="connsiteY14"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7451" h="6113418" extrusionOk="0">
                  <a:moveTo>
                    <a:pt x="0" y="3056709"/>
                  </a:moveTo>
                  <a:cubicBezTo>
                    <a:pt x="-29019" y="1439995"/>
                    <a:pt x="1769581" y="71442"/>
                    <a:pt x="3683726" y="0"/>
                  </a:cubicBezTo>
                  <a:cubicBezTo>
                    <a:pt x="3857157" y="-23015"/>
                    <a:pt x="4200062" y="-9779"/>
                    <a:pt x="4371355" y="0"/>
                  </a:cubicBezTo>
                  <a:cubicBezTo>
                    <a:pt x="4542648" y="9779"/>
                    <a:pt x="4795063" y="27494"/>
                    <a:pt x="5058983" y="0"/>
                  </a:cubicBezTo>
                  <a:cubicBezTo>
                    <a:pt x="5322903" y="-27494"/>
                    <a:pt x="5391735" y="4526"/>
                    <a:pt x="5599263" y="0"/>
                  </a:cubicBezTo>
                  <a:cubicBezTo>
                    <a:pt x="5806791" y="-4526"/>
                    <a:pt x="5928237" y="-6980"/>
                    <a:pt x="6176380" y="0"/>
                  </a:cubicBezTo>
                  <a:cubicBezTo>
                    <a:pt x="6424523" y="6980"/>
                    <a:pt x="6852620" y="-2962"/>
                    <a:pt x="7367451" y="0"/>
                  </a:cubicBezTo>
                  <a:cubicBezTo>
                    <a:pt x="7359277" y="144552"/>
                    <a:pt x="7386029" y="283042"/>
                    <a:pt x="7367451" y="519641"/>
                  </a:cubicBezTo>
                  <a:cubicBezTo>
                    <a:pt x="7348873" y="756240"/>
                    <a:pt x="7391719" y="842416"/>
                    <a:pt x="7367451" y="1100415"/>
                  </a:cubicBezTo>
                  <a:cubicBezTo>
                    <a:pt x="7343183" y="1358414"/>
                    <a:pt x="7390680" y="1492574"/>
                    <a:pt x="7367451" y="1650623"/>
                  </a:cubicBezTo>
                  <a:cubicBezTo>
                    <a:pt x="7344222" y="1808672"/>
                    <a:pt x="7371567" y="2044147"/>
                    <a:pt x="7367451" y="2292532"/>
                  </a:cubicBezTo>
                  <a:cubicBezTo>
                    <a:pt x="7363335" y="2540917"/>
                    <a:pt x="7347656" y="2820313"/>
                    <a:pt x="7367451" y="3056709"/>
                  </a:cubicBezTo>
                  <a:cubicBezTo>
                    <a:pt x="7445683" y="4786509"/>
                    <a:pt x="5854165" y="6580899"/>
                    <a:pt x="3683725" y="6113418"/>
                  </a:cubicBezTo>
                  <a:cubicBezTo>
                    <a:pt x="1762772" y="6085466"/>
                    <a:pt x="-308073" y="5001264"/>
                    <a:pt x="-1" y="3056709"/>
                  </a:cubicBezTo>
                  <a:lnTo>
                    <a:pt x="0" y="3056709"/>
                  </a:lnTo>
                  <a:close/>
                </a:path>
              </a:pathLst>
            </a:custGeom>
            <a:no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0AD5831F-EAD5-8210-4C9B-B1098471B594}"/>
              </a:ext>
            </a:extLst>
          </p:cNvPr>
          <p:cNvPicPr>
            <a:picLocks noChangeAspect="1"/>
          </p:cNvPicPr>
          <p:nvPr/>
        </p:nvPicPr>
        <p:blipFill>
          <a:blip r:embed="rId3"/>
          <a:stretch>
            <a:fillRect/>
          </a:stretch>
        </p:blipFill>
        <p:spPr>
          <a:xfrm>
            <a:off x="4274841" y="1088820"/>
            <a:ext cx="7230979" cy="4893970"/>
          </a:xfrm>
          <a:prstGeom prst="rect">
            <a:avLst/>
          </a:prstGeom>
        </p:spPr>
      </p:pic>
      <p:pic>
        <p:nvPicPr>
          <p:cNvPr id="23" name="Picture 22">
            <a:extLst>
              <a:ext uri="{FF2B5EF4-FFF2-40B4-BE49-F238E27FC236}">
                <a16:creationId xmlns:a16="http://schemas.microsoft.com/office/drawing/2014/main" id="{6251BFF2-9B2F-105E-6C54-7EA8F5483CCC}"/>
              </a:ext>
            </a:extLst>
          </p:cNvPr>
          <p:cNvPicPr>
            <a:picLocks noChangeAspect="1"/>
          </p:cNvPicPr>
          <p:nvPr/>
        </p:nvPicPr>
        <p:blipFill rotWithShape="1">
          <a:blip r:embed="rId4">
            <a:extLst>
              <a:ext uri="{28A0092B-C50C-407E-A947-70E740481C1C}">
                <a14:useLocalDpi xmlns:a14="http://schemas.microsoft.com/office/drawing/2010/main" val="0"/>
              </a:ext>
            </a:extLst>
          </a:blip>
          <a:srcRect l="3713" t="50208" r="63905"/>
          <a:stretch/>
        </p:blipFill>
        <p:spPr>
          <a:xfrm>
            <a:off x="9603722" y="3048087"/>
            <a:ext cx="2639055" cy="4058105"/>
          </a:xfrm>
          <a:prstGeom prst="rect">
            <a:avLst/>
          </a:prstGeom>
        </p:spPr>
      </p:pic>
    </p:spTree>
    <p:extLst>
      <p:ext uri="{BB962C8B-B14F-4D97-AF65-F5344CB8AC3E}">
        <p14:creationId xmlns:p14="http://schemas.microsoft.com/office/powerpoint/2010/main" val="363441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2" presetClass="entr" presetSubtype="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A58A63D0-0D22-EF3A-11E5-7622820D4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795526"/>
            <a:ext cx="4794069" cy="6232291"/>
          </a:xfrm>
          <a:prstGeom prst="rect">
            <a:avLst/>
          </a:prstGeom>
        </p:spPr>
      </p:pic>
      <p:grpSp>
        <p:nvGrpSpPr>
          <p:cNvPr id="3" name="Group 2">
            <a:extLst>
              <a:ext uri="{FF2B5EF4-FFF2-40B4-BE49-F238E27FC236}">
                <a16:creationId xmlns:a16="http://schemas.microsoft.com/office/drawing/2014/main" id="{A5EFD7FE-CE15-C7F1-DE06-2D829DDD8EC7}"/>
              </a:ext>
            </a:extLst>
          </p:cNvPr>
          <p:cNvGrpSpPr/>
          <p:nvPr/>
        </p:nvGrpSpPr>
        <p:grpSpPr>
          <a:xfrm>
            <a:off x="3879664" y="225596"/>
            <a:ext cx="7733216" cy="5313056"/>
            <a:chOff x="3879664" y="225596"/>
            <a:chExt cx="7733216" cy="5313056"/>
          </a:xfrm>
        </p:grpSpPr>
        <p:pic>
          <p:nvPicPr>
            <p:cNvPr id="4" name="图片 8">
              <a:extLst>
                <a:ext uri="{FF2B5EF4-FFF2-40B4-BE49-F238E27FC236}">
                  <a16:creationId xmlns:a16="http://schemas.microsoft.com/office/drawing/2014/main" id="{ABCAFAE2-7D12-5F1C-2211-61C7F8BB5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5" name="TextBox 4">
              <a:extLst>
                <a:ext uri="{FF2B5EF4-FFF2-40B4-BE49-F238E27FC236}">
                  <a16:creationId xmlns:a16="http://schemas.microsoft.com/office/drawing/2014/main" id="{739B22A9-3941-DD7D-135C-1985769EACF9}"/>
                </a:ext>
              </a:extLst>
            </p:cNvPr>
            <p:cNvSpPr txBox="1"/>
            <p:nvPr/>
          </p:nvSpPr>
          <p:spPr>
            <a:xfrm>
              <a:off x="5643153" y="1872922"/>
              <a:ext cx="4689565" cy="2123658"/>
            </a:xfrm>
            <a:prstGeom prst="rect">
              <a:avLst/>
            </a:prstGeom>
            <a:noFill/>
          </p:spPr>
          <p:txBody>
            <a:bodyPr wrap="square" rtlCol="0">
              <a:spAutoFit/>
            </a:bodyPr>
            <a:lstStyle/>
            <a:p>
              <a:pPr algn="ctr"/>
              <a:r>
                <a:rPr lang="en-US" sz="4400" b="1" dirty="0">
                  <a:solidFill>
                    <a:srgbClr val="0070C0"/>
                  </a:solidFill>
                  <a:latin typeface="Cambria" panose="02040503050406030204" pitchFamily="18" charset="0"/>
                  <a:ea typeface="Cambria" panose="02040503050406030204" pitchFamily="18" charset="0"/>
                </a:rPr>
                <a:t>Em </a:t>
              </a:r>
              <a:r>
                <a:rPr lang="en-US" sz="4400" b="1" dirty="0" err="1">
                  <a:solidFill>
                    <a:srgbClr val="0070C0"/>
                  </a:solidFill>
                  <a:latin typeface="Cambria" panose="02040503050406030204" pitchFamily="18" charset="0"/>
                  <a:ea typeface="Cambria" panose="02040503050406030204" pitchFamily="18" charset="0"/>
                </a:rPr>
                <a:t>hãy</a:t>
              </a:r>
              <a:r>
                <a:rPr lang="en-US" sz="4400" b="1" dirty="0">
                  <a:solidFill>
                    <a:srgbClr val="0070C0"/>
                  </a:solidFill>
                  <a:latin typeface="Cambria" panose="02040503050406030204" pitchFamily="18" charset="0"/>
                  <a:ea typeface="Cambria" panose="02040503050406030204" pitchFamily="18" charset="0"/>
                </a:rPr>
                <a:t> </a:t>
              </a:r>
              <a:r>
                <a:rPr lang="vi-VN" sz="4400" b="1" dirty="0">
                  <a:solidFill>
                    <a:srgbClr val="0070C0"/>
                  </a:solidFill>
                  <a:latin typeface="Cambria" panose="02040503050406030204" pitchFamily="18" charset="0"/>
                  <a:ea typeface="Cambria" panose="02040503050406030204" pitchFamily="18" charset="0"/>
                </a:rPr>
                <a:t>nhắc lại những đại lượng </a:t>
              </a:r>
              <a:r>
                <a:rPr lang="vi-VN" sz="4400" b="1" i="1" dirty="0">
                  <a:solidFill>
                    <a:srgbClr val="0070C0"/>
                  </a:solidFill>
                  <a:latin typeface="Cambria" panose="02040503050406030204" pitchFamily="18" charset="0"/>
                  <a:ea typeface="Cambria" panose="02040503050406030204" pitchFamily="18" charset="0"/>
                </a:rPr>
                <a:t>đo độ dài </a:t>
              </a:r>
              <a:r>
                <a:rPr lang="vi-VN" sz="4400" b="1" dirty="0">
                  <a:solidFill>
                    <a:srgbClr val="0070C0"/>
                  </a:solidFill>
                  <a:latin typeface="Cambria" panose="02040503050406030204" pitchFamily="18" charset="0"/>
                  <a:ea typeface="Cambria" panose="02040503050406030204" pitchFamily="18" charset="0"/>
                </a:rPr>
                <a:t>đã học</a:t>
              </a:r>
              <a:r>
                <a:rPr lang="en-US" sz="4400" b="1" dirty="0">
                  <a:solidFill>
                    <a:srgbClr val="0070C0"/>
                  </a:solidFill>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E97CEBF-856D-1257-061C-68A644661B26}"/>
              </a:ext>
            </a:extLst>
          </p:cNvPr>
          <p:cNvGrpSpPr/>
          <p:nvPr/>
        </p:nvGrpSpPr>
        <p:grpSpPr>
          <a:xfrm rot="9245899">
            <a:off x="5316582" y="5200119"/>
            <a:ext cx="1057975" cy="992777"/>
            <a:chOff x="5316582" y="5200119"/>
            <a:chExt cx="1057975" cy="992777"/>
          </a:xfrm>
        </p:grpSpPr>
        <p:sp>
          <p:nvSpPr>
            <p:cNvPr id="7" name="Teardrop 6">
              <a:extLst>
                <a:ext uri="{FF2B5EF4-FFF2-40B4-BE49-F238E27FC236}">
                  <a16:creationId xmlns:a16="http://schemas.microsoft.com/office/drawing/2014/main" id="{B5367EB7-79C5-CA21-2685-0D543DE6C80F}"/>
                </a:ext>
              </a:extLst>
            </p:cNvPr>
            <p:cNvSpPr/>
            <p:nvPr/>
          </p:nvSpPr>
          <p:spPr>
            <a:xfrm rot="9730520">
              <a:off x="5316582" y="5200119"/>
              <a:ext cx="992777" cy="992777"/>
            </a:xfrm>
            <a:prstGeom prst="teardrop">
              <a:avLst/>
            </a:prstGeom>
            <a:solidFill>
              <a:schemeClr val="bg1"/>
            </a:solidFill>
            <a:ln>
              <a:solidFill>
                <a:srgbClr val="D213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7B4601F-90BC-53A7-E54A-CCA880823EB0}"/>
                </a:ext>
              </a:extLst>
            </p:cNvPr>
            <p:cNvSpPr txBox="1"/>
            <p:nvPr/>
          </p:nvSpPr>
          <p:spPr>
            <a:xfrm rot="12354101">
              <a:off x="5335272" y="5386358"/>
              <a:ext cx="1039285"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km</a:t>
              </a:r>
              <a:endParaRPr lang="en-US" sz="3200" b="1" dirty="0">
                <a:solidFill>
                  <a:schemeClr val="accent3">
                    <a:lumMod val="75000"/>
                  </a:schemeClr>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7B75311-A8E7-2D7D-5D09-88F753617D33}"/>
              </a:ext>
            </a:extLst>
          </p:cNvPr>
          <p:cNvGrpSpPr/>
          <p:nvPr/>
        </p:nvGrpSpPr>
        <p:grpSpPr>
          <a:xfrm rot="8893294">
            <a:off x="6605288" y="5648227"/>
            <a:ext cx="1039285" cy="992777"/>
            <a:chOff x="5293877" y="5200119"/>
            <a:chExt cx="1039285" cy="992777"/>
          </a:xfrm>
        </p:grpSpPr>
        <p:sp>
          <p:nvSpPr>
            <p:cNvPr id="10" name="Teardrop 9">
              <a:extLst>
                <a:ext uri="{FF2B5EF4-FFF2-40B4-BE49-F238E27FC236}">
                  <a16:creationId xmlns:a16="http://schemas.microsoft.com/office/drawing/2014/main" id="{BA60C564-916D-966F-4864-9A4AC3DFE9FC}"/>
                </a:ext>
              </a:extLst>
            </p:cNvPr>
            <p:cNvSpPr/>
            <p:nvPr/>
          </p:nvSpPr>
          <p:spPr>
            <a:xfrm rot="9730520">
              <a:off x="5316582" y="5200119"/>
              <a:ext cx="992777" cy="992777"/>
            </a:xfrm>
            <a:prstGeom prst="teardrop">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8090E84-E53C-7F7E-61B1-E8A1384129AB}"/>
                </a:ext>
              </a:extLst>
            </p:cNvPr>
            <p:cNvSpPr txBox="1"/>
            <p:nvPr/>
          </p:nvSpPr>
          <p:spPr>
            <a:xfrm rot="12534071">
              <a:off x="5293877" y="5474740"/>
              <a:ext cx="1039285" cy="584775"/>
            </a:xfrm>
            <a:prstGeom prst="rect">
              <a:avLst/>
            </a:prstGeom>
            <a:noFill/>
          </p:spPr>
          <p:txBody>
            <a:bodyPr wrap="square" rtlCol="0">
              <a:spAutoFit/>
            </a:bodyPr>
            <a:lstStyle/>
            <a:p>
              <a:pPr algn="ctr"/>
              <a:r>
                <a:rPr lang="vi-VN" sz="3200" b="1" dirty="0">
                  <a:solidFill>
                    <a:schemeClr val="accent2">
                      <a:lumMod val="50000"/>
                    </a:schemeClr>
                  </a:solidFill>
                  <a:latin typeface="Cambria" panose="02040503050406030204" pitchFamily="18" charset="0"/>
                  <a:ea typeface="Cambria" panose="02040503050406030204" pitchFamily="18" charset="0"/>
                </a:rPr>
                <a:t> m</a:t>
              </a:r>
              <a:endParaRPr lang="en-US" sz="3200" b="1" dirty="0">
                <a:solidFill>
                  <a:schemeClr val="accent2">
                    <a:lumMod val="50000"/>
                  </a:scheme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E00332C0-F644-FB2D-D357-C397479D63F6}"/>
              </a:ext>
            </a:extLst>
          </p:cNvPr>
          <p:cNvGrpSpPr/>
          <p:nvPr/>
        </p:nvGrpSpPr>
        <p:grpSpPr>
          <a:xfrm rot="9080126">
            <a:off x="8016937" y="5430307"/>
            <a:ext cx="1039285" cy="992777"/>
            <a:chOff x="5291714" y="5200119"/>
            <a:chExt cx="1039285" cy="992777"/>
          </a:xfrm>
        </p:grpSpPr>
        <p:sp>
          <p:nvSpPr>
            <p:cNvPr id="13" name="Teardrop 12">
              <a:extLst>
                <a:ext uri="{FF2B5EF4-FFF2-40B4-BE49-F238E27FC236}">
                  <a16:creationId xmlns:a16="http://schemas.microsoft.com/office/drawing/2014/main" id="{17E49A95-6416-621E-DCF3-D581C2718F1B}"/>
                </a:ext>
              </a:extLst>
            </p:cNvPr>
            <p:cNvSpPr/>
            <p:nvPr/>
          </p:nvSpPr>
          <p:spPr>
            <a:xfrm rot="9730520">
              <a:off x="5316582" y="5200119"/>
              <a:ext cx="992777" cy="992777"/>
            </a:xfrm>
            <a:prstGeom prst="teardrop">
              <a:avLst/>
            </a:prstGeom>
            <a:solidFill>
              <a:schemeClr val="bg1"/>
            </a:solid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3BFFCE7-466B-0CFA-089C-EFB279264A7B}"/>
                </a:ext>
              </a:extLst>
            </p:cNvPr>
            <p:cNvSpPr txBox="1"/>
            <p:nvPr/>
          </p:nvSpPr>
          <p:spPr>
            <a:xfrm rot="12519874">
              <a:off x="5291714" y="5407075"/>
              <a:ext cx="1039285" cy="584775"/>
            </a:xfrm>
            <a:prstGeom prst="rect">
              <a:avLst/>
            </a:prstGeom>
            <a:noFill/>
          </p:spPr>
          <p:txBody>
            <a:bodyPr wrap="square" rtlCol="0">
              <a:spAutoFit/>
            </a:bodyPr>
            <a:lstStyle/>
            <a:p>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9933FF"/>
                  </a:solidFill>
                  <a:latin typeface="Cambria" panose="02040503050406030204" pitchFamily="18" charset="0"/>
                  <a:ea typeface="Cambria" panose="02040503050406030204" pitchFamily="18" charset="0"/>
                </a:rPr>
                <a:t>dm</a:t>
              </a:r>
              <a:endParaRPr lang="en-US" sz="3200" b="1" dirty="0">
                <a:solidFill>
                  <a:srgbClr val="9933FF"/>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494BDDAF-5F1D-8ECB-8BF3-561E0B19BB1B}"/>
              </a:ext>
            </a:extLst>
          </p:cNvPr>
          <p:cNvGrpSpPr/>
          <p:nvPr/>
        </p:nvGrpSpPr>
        <p:grpSpPr>
          <a:xfrm rot="9646728">
            <a:off x="9553497" y="5693008"/>
            <a:ext cx="1039285" cy="992777"/>
            <a:chOff x="5290925" y="5200119"/>
            <a:chExt cx="1039285" cy="992777"/>
          </a:xfrm>
        </p:grpSpPr>
        <p:sp>
          <p:nvSpPr>
            <p:cNvPr id="16" name="Teardrop 15">
              <a:extLst>
                <a:ext uri="{FF2B5EF4-FFF2-40B4-BE49-F238E27FC236}">
                  <a16:creationId xmlns:a16="http://schemas.microsoft.com/office/drawing/2014/main" id="{CE9A39FF-62C6-05E2-DFD5-8DE253F708F8}"/>
                </a:ext>
              </a:extLst>
            </p:cNvPr>
            <p:cNvSpPr/>
            <p:nvPr/>
          </p:nvSpPr>
          <p:spPr>
            <a:xfrm rot="9730520">
              <a:off x="5316582" y="5200119"/>
              <a:ext cx="992777" cy="992777"/>
            </a:xfrm>
            <a:prstGeom prst="teardrop">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F00ABCE-1920-F475-EAFC-9CC858181B96}"/>
                </a:ext>
              </a:extLst>
            </p:cNvPr>
            <p:cNvSpPr txBox="1"/>
            <p:nvPr/>
          </p:nvSpPr>
          <p:spPr>
            <a:xfrm rot="11953272">
              <a:off x="5290925" y="5411014"/>
              <a:ext cx="1039285"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cm</a:t>
              </a:r>
              <a:endParaRPr lang="en-US" sz="3200" b="1" dirty="0">
                <a:solidFill>
                  <a:srgbClr val="FF0066"/>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9B66BF66-3961-CF1C-9914-2F0DAD9FB6BE}"/>
              </a:ext>
            </a:extLst>
          </p:cNvPr>
          <p:cNvGrpSpPr/>
          <p:nvPr/>
        </p:nvGrpSpPr>
        <p:grpSpPr>
          <a:xfrm rot="9263629">
            <a:off x="10580313" y="4904351"/>
            <a:ext cx="1168187" cy="992777"/>
            <a:chOff x="5237900" y="5200119"/>
            <a:chExt cx="1168187" cy="992777"/>
          </a:xfrm>
        </p:grpSpPr>
        <p:sp>
          <p:nvSpPr>
            <p:cNvPr id="19" name="Teardrop 18">
              <a:extLst>
                <a:ext uri="{FF2B5EF4-FFF2-40B4-BE49-F238E27FC236}">
                  <a16:creationId xmlns:a16="http://schemas.microsoft.com/office/drawing/2014/main" id="{6C845A3E-C63E-D08C-42AF-DC2D9E0D340C}"/>
                </a:ext>
              </a:extLst>
            </p:cNvPr>
            <p:cNvSpPr/>
            <p:nvPr/>
          </p:nvSpPr>
          <p:spPr>
            <a:xfrm rot="9730520">
              <a:off x="5316582" y="5200119"/>
              <a:ext cx="992777" cy="992777"/>
            </a:xfrm>
            <a:prstGeom prst="teardrop">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6D4F71B-1B78-1ED8-D73B-440364B1AFFD}"/>
                </a:ext>
              </a:extLst>
            </p:cNvPr>
            <p:cNvSpPr txBox="1"/>
            <p:nvPr/>
          </p:nvSpPr>
          <p:spPr>
            <a:xfrm rot="12182250">
              <a:off x="5237900" y="5476893"/>
              <a:ext cx="1168187"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00B0F0"/>
                  </a:solidFill>
                  <a:latin typeface="Cambria" panose="02040503050406030204" pitchFamily="18" charset="0"/>
                  <a:ea typeface="Cambria" panose="02040503050406030204" pitchFamily="18" charset="0"/>
                </a:rPr>
                <a:t>mm</a:t>
              </a:r>
              <a:endParaRPr lang="en-US" sz="3200" b="1" dirty="0">
                <a:solidFill>
                  <a:srgbClr val="00B0F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95999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A58A63D0-0D22-EF3A-11E5-7622820D4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795526"/>
            <a:ext cx="4794069" cy="6232291"/>
          </a:xfrm>
          <a:prstGeom prst="rect">
            <a:avLst/>
          </a:prstGeom>
        </p:spPr>
      </p:pic>
      <p:grpSp>
        <p:nvGrpSpPr>
          <p:cNvPr id="3" name="Group 2">
            <a:extLst>
              <a:ext uri="{FF2B5EF4-FFF2-40B4-BE49-F238E27FC236}">
                <a16:creationId xmlns:a16="http://schemas.microsoft.com/office/drawing/2014/main" id="{A5EFD7FE-CE15-C7F1-DE06-2D829DDD8EC7}"/>
              </a:ext>
            </a:extLst>
          </p:cNvPr>
          <p:cNvGrpSpPr/>
          <p:nvPr/>
        </p:nvGrpSpPr>
        <p:grpSpPr>
          <a:xfrm>
            <a:off x="3879664" y="225596"/>
            <a:ext cx="7733216" cy="5313056"/>
            <a:chOff x="3879664" y="225596"/>
            <a:chExt cx="7733216" cy="5313056"/>
          </a:xfrm>
        </p:grpSpPr>
        <p:pic>
          <p:nvPicPr>
            <p:cNvPr id="4" name="图片 8">
              <a:extLst>
                <a:ext uri="{FF2B5EF4-FFF2-40B4-BE49-F238E27FC236}">
                  <a16:creationId xmlns:a16="http://schemas.microsoft.com/office/drawing/2014/main" id="{ABCAFAE2-7D12-5F1C-2211-61C7F8BB5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5" name="TextBox 4">
              <a:extLst>
                <a:ext uri="{FF2B5EF4-FFF2-40B4-BE49-F238E27FC236}">
                  <a16:creationId xmlns:a16="http://schemas.microsoft.com/office/drawing/2014/main" id="{739B22A9-3941-DD7D-135C-1985769EACF9}"/>
                </a:ext>
              </a:extLst>
            </p:cNvPr>
            <p:cNvSpPr txBox="1"/>
            <p:nvPr/>
          </p:nvSpPr>
          <p:spPr>
            <a:xfrm>
              <a:off x="5643153" y="1872922"/>
              <a:ext cx="4689565" cy="2800767"/>
            </a:xfrm>
            <a:prstGeom prst="rect">
              <a:avLst/>
            </a:prstGeom>
            <a:noFill/>
          </p:spPr>
          <p:txBody>
            <a:bodyPr wrap="square" rtlCol="0">
              <a:spAutoFit/>
            </a:bodyPr>
            <a:lstStyle/>
            <a:p>
              <a:pPr algn="ctr"/>
              <a:r>
                <a:rPr lang="en-US" sz="4400" b="1" dirty="0">
                  <a:solidFill>
                    <a:srgbClr val="0070C0"/>
                  </a:solidFill>
                  <a:latin typeface="Cambria" panose="02040503050406030204" pitchFamily="18" charset="0"/>
                  <a:ea typeface="Cambria" panose="02040503050406030204" pitchFamily="18" charset="0"/>
                </a:rPr>
                <a:t>Em </a:t>
              </a:r>
              <a:r>
                <a:rPr lang="en-US" sz="4400" b="1" dirty="0" err="1">
                  <a:solidFill>
                    <a:srgbClr val="0070C0"/>
                  </a:solidFill>
                  <a:latin typeface="Cambria" panose="02040503050406030204" pitchFamily="18" charset="0"/>
                  <a:ea typeface="Cambria" panose="02040503050406030204" pitchFamily="18" charset="0"/>
                </a:rPr>
                <a:t>hãy</a:t>
              </a:r>
              <a:r>
                <a:rPr lang="en-US" sz="4400" b="1" dirty="0">
                  <a:solidFill>
                    <a:srgbClr val="0070C0"/>
                  </a:solidFill>
                  <a:latin typeface="Cambria" panose="02040503050406030204" pitchFamily="18" charset="0"/>
                  <a:ea typeface="Cambria" panose="02040503050406030204" pitchFamily="18" charset="0"/>
                </a:rPr>
                <a:t> </a:t>
              </a:r>
              <a:r>
                <a:rPr lang="vi-VN" sz="4400" b="1" dirty="0">
                  <a:solidFill>
                    <a:srgbClr val="0070C0"/>
                  </a:solidFill>
                  <a:latin typeface="Cambria" panose="02040503050406030204" pitchFamily="18" charset="0"/>
                  <a:ea typeface="Cambria" panose="02040503050406030204" pitchFamily="18" charset="0"/>
                </a:rPr>
                <a:t>nhắc lại những đại lượng </a:t>
              </a:r>
              <a:r>
                <a:rPr lang="vi-VN" sz="4400" b="1" i="1" dirty="0">
                  <a:solidFill>
                    <a:srgbClr val="002060"/>
                  </a:solidFill>
                  <a:latin typeface="Cambria" panose="02040503050406030204" pitchFamily="18" charset="0"/>
                  <a:ea typeface="Cambria" panose="02040503050406030204" pitchFamily="18" charset="0"/>
                </a:rPr>
                <a:t>đo khối lượng </a:t>
              </a:r>
              <a:r>
                <a:rPr lang="vi-VN" sz="4400" b="1" dirty="0">
                  <a:solidFill>
                    <a:srgbClr val="0070C0"/>
                  </a:solidFill>
                  <a:latin typeface="Cambria" panose="02040503050406030204" pitchFamily="18" charset="0"/>
                  <a:ea typeface="Cambria" panose="02040503050406030204" pitchFamily="18" charset="0"/>
                </a:rPr>
                <a:t>đã học</a:t>
              </a:r>
              <a:r>
                <a:rPr lang="en-US" sz="4400" b="1" dirty="0">
                  <a:solidFill>
                    <a:srgbClr val="0070C0"/>
                  </a:solidFill>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a16="http://schemas.microsoft.com/office/drawing/2014/main" id="{F1A59182-11AD-63B9-9117-C60CEB5554A4}"/>
              </a:ext>
            </a:extLst>
          </p:cNvPr>
          <p:cNvGrpSpPr/>
          <p:nvPr/>
        </p:nvGrpSpPr>
        <p:grpSpPr>
          <a:xfrm rot="9245899">
            <a:off x="5316582" y="5200119"/>
            <a:ext cx="1057975" cy="992777"/>
            <a:chOff x="5316582" y="5200119"/>
            <a:chExt cx="1057975" cy="992777"/>
          </a:xfrm>
        </p:grpSpPr>
        <p:sp>
          <p:nvSpPr>
            <p:cNvPr id="6" name="Teardrop 5">
              <a:extLst>
                <a:ext uri="{FF2B5EF4-FFF2-40B4-BE49-F238E27FC236}">
                  <a16:creationId xmlns:a16="http://schemas.microsoft.com/office/drawing/2014/main" id="{5947402A-D70B-C84C-0D03-7D1600BF283F}"/>
                </a:ext>
              </a:extLst>
            </p:cNvPr>
            <p:cNvSpPr/>
            <p:nvPr/>
          </p:nvSpPr>
          <p:spPr>
            <a:xfrm rot="9730520">
              <a:off x="5316582" y="5200119"/>
              <a:ext cx="992777" cy="992777"/>
            </a:xfrm>
            <a:prstGeom prst="teardrop">
              <a:avLst/>
            </a:prstGeom>
            <a:solidFill>
              <a:schemeClr val="bg1"/>
            </a:solidFill>
            <a:ln>
              <a:solidFill>
                <a:srgbClr val="D213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B775E4C-1BFB-8317-F827-DDC0D07439A3}"/>
                </a:ext>
              </a:extLst>
            </p:cNvPr>
            <p:cNvSpPr txBox="1"/>
            <p:nvPr/>
          </p:nvSpPr>
          <p:spPr>
            <a:xfrm rot="12354101">
              <a:off x="5335272" y="5386358"/>
              <a:ext cx="1039285"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tấn</a:t>
              </a:r>
              <a:endParaRPr lang="en-US" sz="3200" b="1" dirty="0">
                <a:solidFill>
                  <a:schemeClr val="accent3">
                    <a:lumMod val="75000"/>
                  </a:schemeClr>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2E3E18B7-FB20-DFFA-97F9-7D211A632F18}"/>
              </a:ext>
            </a:extLst>
          </p:cNvPr>
          <p:cNvGrpSpPr/>
          <p:nvPr/>
        </p:nvGrpSpPr>
        <p:grpSpPr>
          <a:xfrm rot="8893294">
            <a:off x="6605288" y="5648227"/>
            <a:ext cx="1039285" cy="992777"/>
            <a:chOff x="5293877" y="5200119"/>
            <a:chExt cx="1039285" cy="992777"/>
          </a:xfrm>
        </p:grpSpPr>
        <p:sp>
          <p:nvSpPr>
            <p:cNvPr id="10" name="Teardrop 9">
              <a:extLst>
                <a:ext uri="{FF2B5EF4-FFF2-40B4-BE49-F238E27FC236}">
                  <a16:creationId xmlns:a16="http://schemas.microsoft.com/office/drawing/2014/main" id="{B462BB41-4169-8167-D243-7B404EA048DF}"/>
                </a:ext>
              </a:extLst>
            </p:cNvPr>
            <p:cNvSpPr/>
            <p:nvPr/>
          </p:nvSpPr>
          <p:spPr>
            <a:xfrm rot="9730520">
              <a:off x="5316582" y="5200119"/>
              <a:ext cx="992777" cy="992777"/>
            </a:xfrm>
            <a:prstGeom prst="teardrop">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72E312E-C9E9-CAAB-785B-69CB82C635ED}"/>
                </a:ext>
              </a:extLst>
            </p:cNvPr>
            <p:cNvSpPr txBox="1"/>
            <p:nvPr/>
          </p:nvSpPr>
          <p:spPr>
            <a:xfrm rot="12534071">
              <a:off x="5293877" y="5474740"/>
              <a:ext cx="1039285" cy="584775"/>
            </a:xfrm>
            <a:prstGeom prst="rect">
              <a:avLst/>
            </a:prstGeom>
            <a:noFill/>
          </p:spPr>
          <p:txBody>
            <a:bodyPr wrap="square" rtlCol="0">
              <a:spAutoFit/>
            </a:bodyPr>
            <a:lstStyle/>
            <a:p>
              <a:pPr algn="ctr"/>
              <a:r>
                <a:rPr lang="vi-VN" sz="3200" b="1" dirty="0">
                  <a:solidFill>
                    <a:schemeClr val="accent2">
                      <a:lumMod val="50000"/>
                    </a:schemeClr>
                  </a:solidFill>
                  <a:latin typeface="Cambria" panose="02040503050406030204" pitchFamily="18" charset="0"/>
                  <a:ea typeface="Cambria" panose="02040503050406030204" pitchFamily="18" charset="0"/>
                </a:rPr>
                <a:t> tạ</a:t>
              </a:r>
              <a:endParaRPr lang="en-US" sz="3200" b="1" dirty="0">
                <a:solidFill>
                  <a:schemeClr val="accent2">
                    <a:lumMod val="50000"/>
                  </a:scheme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5C06B696-B7AD-AEC8-3CF9-44C627C5AC54}"/>
              </a:ext>
            </a:extLst>
          </p:cNvPr>
          <p:cNvGrpSpPr/>
          <p:nvPr/>
        </p:nvGrpSpPr>
        <p:grpSpPr>
          <a:xfrm rot="9080126">
            <a:off x="8016937" y="5430307"/>
            <a:ext cx="1039285" cy="992777"/>
            <a:chOff x="5291714" y="5200119"/>
            <a:chExt cx="1039285" cy="992777"/>
          </a:xfrm>
        </p:grpSpPr>
        <p:sp>
          <p:nvSpPr>
            <p:cNvPr id="13" name="Teardrop 12">
              <a:extLst>
                <a:ext uri="{FF2B5EF4-FFF2-40B4-BE49-F238E27FC236}">
                  <a16:creationId xmlns:a16="http://schemas.microsoft.com/office/drawing/2014/main" id="{AED87639-8EBB-21A4-4BC7-7AE827366E51}"/>
                </a:ext>
              </a:extLst>
            </p:cNvPr>
            <p:cNvSpPr/>
            <p:nvPr/>
          </p:nvSpPr>
          <p:spPr>
            <a:xfrm rot="9730520">
              <a:off x="5316582" y="5200119"/>
              <a:ext cx="992777" cy="992777"/>
            </a:xfrm>
            <a:prstGeom prst="teardrop">
              <a:avLst/>
            </a:prstGeom>
            <a:solidFill>
              <a:schemeClr val="bg1"/>
            </a:solid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F8AB0A3-579D-C909-0BE2-EFD4891A9377}"/>
                </a:ext>
              </a:extLst>
            </p:cNvPr>
            <p:cNvSpPr txBox="1"/>
            <p:nvPr/>
          </p:nvSpPr>
          <p:spPr>
            <a:xfrm rot="12519874">
              <a:off x="5291714" y="5407075"/>
              <a:ext cx="1039285" cy="584775"/>
            </a:xfrm>
            <a:prstGeom prst="rect">
              <a:avLst/>
            </a:prstGeom>
            <a:noFill/>
          </p:spPr>
          <p:txBody>
            <a:bodyPr wrap="square" rtlCol="0">
              <a:spAutoFit/>
            </a:bodyPr>
            <a:lstStyle/>
            <a:p>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9933FF"/>
                  </a:solidFill>
                  <a:latin typeface="Cambria" panose="02040503050406030204" pitchFamily="18" charset="0"/>
                  <a:ea typeface="Cambria" panose="02040503050406030204" pitchFamily="18" charset="0"/>
                </a:rPr>
                <a:t>yến</a:t>
              </a:r>
              <a:endParaRPr lang="en-US" sz="3200" b="1" dirty="0">
                <a:solidFill>
                  <a:srgbClr val="9933FF"/>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90901E1F-E09F-8B30-D849-ACA4F3823815}"/>
              </a:ext>
            </a:extLst>
          </p:cNvPr>
          <p:cNvGrpSpPr/>
          <p:nvPr/>
        </p:nvGrpSpPr>
        <p:grpSpPr>
          <a:xfrm rot="9646728">
            <a:off x="9553497" y="5693008"/>
            <a:ext cx="1039285" cy="992777"/>
            <a:chOff x="5290925" y="5200119"/>
            <a:chExt cx="1039285" cy="992777"/>
          </a:xfrm>
        </p:grpSpPr>
        <p:sp>
          <p:nvSpPr>
            <p:cNvPr id="16" name="Teardrop 15">
              <a:extLst>
                <a:ext uri="{FF2B5EF4-FFF2-40B4-BE49-F238E27FC236}">
                  <a16:creationId xmlns:a16="http://schemas.microsoft.com/office/drawing/2014/main" id="{64C38F77-62DD-878A-C9C8-7C5A5B989ECD}"/>
                </a:ext>
              </a:extLst>
            </p:cNvPr>
            <p:cNvSpPr/>
            <p:nvPr/>
          </p:nvSpPr>
          <p:spPr>
            <a:xfrm rot="9730520">
              <a:off x="5316582" y="5200119"/>
              <a:ext cx="992777" cy="992777"/>
            </a:xfrm>
            <a:prstGeom prst="teardrop">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DDE4040-508D-105D-8B4E-619A647F836F}"/>
                </a:ext>
              </a:extLst>
            </p:cNvPr>
            <p:cNvSpPr txBox="1"/>
            <p:nvPr/>
          </p:nvSpPr>
          <p:spPr>
            <a:xfrm rot="11953272">
              <a:off x="5290925" y="5411014"/>
              <a:ext cx="1039285"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kg</a:t>
              </a:r>
              <a:endParaRPr lang="en-US" sz="3200" b="1" dirty="0">
                <a:solidFill>
                  <a:srgbClr val="FF0066"/>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2BA5E638-73B5-E722-47C7-307348DD644E}"/>
              </a:ext>
            </a:extLst>
          </p:cNvPr>
          <p:cNvGrpSpPr/>
          <p:nvPr/>
        </p:nvGrpSpPr>
        <p:grpSpPr>
          <a:xfrm rot="9263629">
            <a:off x="10659238" y="4897415"/>
            <a:ext cx="1039285" cy="992777"/>
            <a:chOff x="5286300" y="5200119"/>
            <a:chExt cx="1039285" cy="992777"/>
          </a:xfrm>
        </p:grpSpPr>
        <p:sp>
          <p:nvSpPr>
            <p:cNvPr id="19" name="Teardrop 18">
              <a:extLst>
                <a:ext uri="{FF2B5EF4-FFF2-40B4-BE49-F238E27FC236}">
                  <a16:creationId xmlns:a16="http://schemas.microsoft.com/office/drawing/2014/main" id="{C303BE76-051B-BF8F-9ABA-A00B091FF967}"/>
                </a:ext>
              </a:extLst>
            </p:cNvPr>
            <p:cNvSpPr/>
            <p:nvPr/>
          </p:nvSpPr>
          <p:spPr>
            <a:xfrm rot="9730520">
              <a:off x="5316582" y="5200119"/>
              <a:ext cx="992777" cy="992777"/>
            </a:xfrm>
            <a:prstGeom prst="teardrop">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5C2ED74-CB02-7557-9537-1156F8465C6F}"/>
                </a:ext>
              </a:extLst>
            </p:cNvPr>
            <p:cNvSpPr txBox="1"/>
            <p:nvPr/>
          </p:nvSpPr>
          <p:spPr>
            <a:xfrm rot="12182250">
              <a:off x="5286300" y="5490028"/>
              <a:ext cx="1039285" cy="584775"/>
            </a:xfrm>
            <a:prstGeom prst="rect">
              <a:avLst/>
            </a:prstGeom>
            <a:noFill/>
          </p:spPr>
          <p:txBody>
            <a:bodyPr wrap="square" rtlCol="0">
              <a:spAutoFit/>
            </a:bodyPr>
            <a:lstStyle/>
            <a:p>
              <a:pPr algn="ctr"/>
              <a:r>
                <a:rPr lang="vi-VN" sz="3200" b="1" dirty="0">
                  <a:solidFill>
                    <a:schemeClr val="accent3">
                      <a:lumMod val="75000"/>
                    </a:schemeClr>
                  </a:solidFill>
                  <a:latin typeface="Cambria" panose="02040503050406030204" pitchFamily="18" charset="0"/>
                  <a:ea typeface="Cambria" panose="02040503050406030204" pitchFamily="18" charset="0"/>
                </a:rPr>
                <a:t> </a:t>
              </a:r>
              <a:r>
                <a:rPr lang="vi-VN" sz="3200" b="1" dirty="0">
                  <a:solidFill>
                    <a:srgbClr val="00B0F0"/>
                  </a:solidFill>
                  <a:latin typeface="Cambria" panose="02040503050406030204" pitchFamily="18" charset="0"/>
                  <a:ea typeface="Cambria" panose="02040503050406030204" pitchFamily="18" charset="0"/>
                </a:rPr>
                <a:t>g</a:t>
              </a:r>
              <a:endParaRPr lang="en-US" sz="3200" b="1" dirty="0">
                <a:solidFill>
                  <a:srgbClr val="00B0F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8661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child with a backpack&#10;&#10;Description automatically generated">
            <a:extLst>
              <a:ext uri="{FF2B5EF4-FFF2-40B4-BE49-F238E27FC236}">
                <a16:creationId xmlns:a16="http://schemas.microsoft.com/office/drawing/2014/main" id="{9F015584-DB90-B11D-5F93-FA96DFF02E3D}"/>
              </a:ext>
            </a:extLst>
          </p:cNvPr>
          <p:cNvPicPr>
            <a:picLocks noChangeAspect="1"/>
          </p:cNvPicPr>
          <p:nvPr/>
        </p:nvPicPr>
        <p:blipFill rotWithShape="1">
          <a:blip r:embed="rId2">
            <a:extLst>
              <a:ext uri="{28A0092B-C50C-407E-A947-70E740481C1C}">
                <a14:useLocalDpi xmlns:a14="http://schemas.microsoft.com/office/drawing/2010/main" val="0"/>
              </a:ext>
            </a:extLst>
          </a:blip>
          <a:srcRect l="49274"/>
          <a:stretch/>
        </p:blipFill>
        <p:spPr>
          <a:xfrm flipH="1">
            <a:off x="-378822" y="2501525"/>
            <a:ext cx="3971108" cy="4474039"/>
          </a:xfrm>
          <a:prstGeom prst="rect">
            <a:avLst/>
          </a:prstGeom>
        </p:spPr>
      </p:pic>
      <p:grpSp>
        <p:nvGrpSpPr>
          <p:cNvPr id="19" name="Group 18">
            <a:extLst>
              <a:ext uri="{FF2B5EF4-FFF2-40B4-BE49-F238E27FC236}">
                <a16:creationId xmlns:a16="http://schemas.microsoft.com/office/drawing/2014/main" id="{4FE5E4EE-6C72-58DB-640E-71F004F1BA52}"/>
              </a:ext>
            </a:extLst>
          </p:cNvPr>
          <p:cNvGrpSpPr/>
          <p:nvPr/>
        </p:nvGrpSpPr>
        <p:grpSpPr>
          <a:xfrm rot="385053">
            <a:off x="4310743" y="372291"/>
            <a:ext cx="7480663" cy="6113418"/>
            <a:chOff x="4310743" y="372291"/>
            <a:chExt cx="7480663" cy="6113418"/>
          </a:xfrm>
        </p:grpSpPr>
        <p:sp>
          <p:nvSpPr>
            <p:cNvPr id="17" name="Teardrop 16">
              <a:extLst>
                <a:ext uri="{FF2B5EF4-FFF2-40B4-BE49-F238E27FC236}">
                  <a16:creationId xmlns:a16="http://schemas.microsoft.com/office/drawing/2014/main" id="{216DA656-7BC3-2801-3DFB-DF7D7CF5CEBD}"/>
                </a:ext>
              </a:extLst>
            </p:cNvPr>
            <p:cNvSpPr/>
            <p:nvPr/>
          </p:nvSpPr>
          <p:spPr>
            <a:xfrm flipH="1" flipV="1">
              <a:off x="4310743" y="372291"/>
              <a:ext cx="7367451" cy="6113418"/>
            </a:xfrm>
            <a:custGeom>
              <a:avLst/>
              <a:gdLst>
                <a:gd name="connsiteX0" fmla="*/ 0 w 7367451"/>
                <a:gd name="connsiteY0" fmla="*/ 3056709 h 6113418"/>
                <a:gd name="connsiteX1" fmla="*/ 3683726 w 7367451"/>
                <a:gd name="connsiteY1" fmla="*/ 0 h 6113418"/>
                <a:gd name="connsiteX2" fmla="*/ 4209972 w 7367451"/>
                <a:gd name="connsiteY2" fmla="*/ 0 h 6113418"/>
                <a:gd name="connsiteX3" fmla="*/ 4662544 w 7367451"/>
                <a:gd name="connsiteY3" fmla="*/ 0 h 6113418"/>
                <a:gd name="connsiteX4" fmla="*/ 5115116 w 7367451"/>
                <a:gd name="connsiteY4" fmla="*/ 0 h 6113418"/>
                <a:gd name="connsiteX5" fmla="*/ 5530851 w 7367451"/>
                <a:gd name="connsiteY5" fmla="*/ 0 h 6113418"/>
                <a:gd name="connsiteX6" fmla="*/ 6020260 w 7367451"/>
                <a:gd name="connsiteY6" fmla="*/ 0 h 6113418"/>
                <a:gd name="connsiteX7" fmla="*/ 6546507 w 7367451"/>
                <a:gd name="connsiteY7" fmla="*/ 0 h 6113418"/>
                <a:gd name="connsiteX8" fmla="*/ 7367451 w 7367451"/>
                <a:gd name="connsiteY8" fmla="*/ 0 h 6113418"/>
                <a:gd name="connsiteX9" fmla="*/ 7367451 w 7367451"/>
                <a:gd name="connsiteY9" fmla="*/ 509452 h 6113418"/>
                <a:gd name="connsiteX10" fmla="*/ 7367451 w 7367451"/>
                <a:gd name="connsiteY10" fmla="*/ 927202 h 6113418"/>
                <a:gd name="connsiteX11" fmla="*/ 7367451 w 7367451"/>
                <a:gd name="connsiteY11" fmla="*/ 1375519 h 6113418"/>
                <a:gd name="connsiteX12" fmla="*/ 7367451 w 7367451"/>
                <a:gd name="connsiteY12" fmla="*/ 1793269 h 6113418"/>
                <a:gd name="connsiteX13" fmla="*/ 7367451 w 7367451"/>
                <a:gd name="connsiteY13" fmla="*/ 2363855 h 6113418"/>
                <a:gd name="connsiteX14" fmla="*/ 7367451 w 7367451"/>
                <a:gd name="connsiteY14" fmla="*/ 3056709 h 6113418"/>
                <a:gd name="connsiteX15" fmla="*/ 3683725 w 7367451"/>
                <a:gd name="connsiteY15" fmla="*/ 6113418 h 6113418"/>
                <a:gd name="connsiteX16" fmla="*/ -1 w 7367451"/>
                <a:gd name="connsiteY16" fmla="*/ 3056709 h 6113418"/>
                <a:gd name="connsiteX17" fmla="*/ 0 w 7367451"/>
                <a:gd name="connsiteY17"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7451" h="6113418" fill="none" extrusionOk="0">
                  <a:moveTo>
                    <a:pt x="0" y="3056709"/>
                  </a:moveTo>
                  <a:cubicBezTo>
                    <a:pt x="142204" y="1868569"/>
                    <a:pt x="1572410" y="269359"/>
                    <a:pt x="3683726" y="0"/>
                  </a:cubicBezTo>
                  <a:cubicBezTo>
                    <a:pt x="3915446" y="-42164"/>
                    <a:pt x="4059280" y="28948"/>
                    <a:pt x="4209972" y="0"/>
                  </a:cubicBezTo>
                  <a:cubicBezTo>
                    <a:pt x="4360664" y="-28948"/>
                    <a:pt x="4467644" y="19021"/>
                    <a:pt x="4662544" y="0"/>
                  </a:cubicBezTo>
                  <a:cubicBezTo>
                    <a:pt x="4857444" y="-19021"/>
                    <a:pt x="4968121" y="24330"/>
                    <a:pt x="5115116" y="0"/>
                  </a:cubicBezTo>
                  <a:cubicBezTo>
                    <a:pt x="5262111" y="-24330"/>
                    <a:pt x="5340893" y="17189"/>
                    <a:pt x="5530851" y="0"/>
                  </a:cubicBezTo>
                  <a:cubicBezTo>
                    <a:pt x="5720810" y="-17189"/>
                    <a:pt x="5787967" y="435"/>
                    <a:pt x="6020260" y="0"/>
                  </a:cubicBezTo>
                  <a:cubicBezTo>
                    <a:pt x="6252553" y="-435"/>
                    <a:pt x="6405513" y="12186"/>
                    <a:pt x="6546507" y="0"/>
                  </a:cubicBezTo>
                  <a:cubicBezTo>
                    <a:pt x="6687501" y="-12186"/>
                    <a:pt x="7124302" y="94332"/>
                    <a:pt x="7367451" y="0"/>
                  </a:cubicBezTo>
                  <a:cubicBezTo>
                    <a:pt x="7420696" y="146973"/>
                    <a:pt x="7317753" y="359987"/>
                    <a:pt x="7367451" y="509452"/>
                  </a:cubicBezTo>
                  <a:cubicBezTo>
                    <a:pt x="7417149" y="658917"/>
                    <a:pt x="7322390" y="808231"/>
                    <a:pt x="7367451" y="927202"/>
                  </a:cubicBezTo>
                  <a:cubicBezTo>
                    <a:pt x="7412512" y="1046173"/>
                    <a:pt x="7340243" y="1220181"/>
                    <a:pt x="7367451" y="1375519"/>
                  </a:cubicBezTo>
                  <a:cubicBezTo>
                    <a:pt x="7394659" y="1530857"/>
                    <a:pt x="7356691" y="1671055"/>
                    <a:pt x="7367451" y="1793269"/>
                  </a:cubicBezTo>
                  <a:cubicBezTo>
                    <a:pt x="7378211" y="1915483"/>
                    <a:pt x="7311311" y="2158825"/>
                    <a:pt x="7367451" y="2363855"/>
                  </a:cubicBezTo>
                  <a:cubicBezTo>
                    <a:pt x="7423591" y="2568885"/>
                    <a:pt x="7331529" y="2832131"/>
                    <a:pt x="7367451" y="3056709"/>
                  </a:cubicBezTo>
                  <a:cubicBezTo>
                    <a:pt x="7367665" y="4798224"/>
                    <a:pt x="5790333" y="5598667"/>
                    <a:pt x="3683725" y="6113418"/>
                  </a:cubicBezTo>
                  <a:cubicBezTo>
                    <a:pt x="1538232" y="6070593"/>
                    <a:pt x="148829" y="4487850"/>
                    <a:pt x="-1" y="3056709"/>
                  </a:cubicBezTo>
                  <a:lnTo>
                    <a:pt x="0" y="3056709"/>
                  </a:lnTo>
                  <a:close/>
                </a:path>
                <a:path w="7367451" h="6113418" stroke="0" extrusionOk="0">
                  <a:moveTo>
                    <a:pt x="0" y="3056709"/>
                  </a:moveTo>
                  <a:cubicBezTo>
                    <a:pt x="-142591" y="1719663"/>
                    <a:pt x="2131944" y="286600"/>
                    <a:pt x="3683726" y="0"/>
                  </a:cubicBezTo>
                  <a:cubicBezTo>
                    <a:pt x="3863590" y="-36303"/>
                    <a:pt x="3999815" y="15381"/>
                    <a:pt x="4283647" y="0"/>
                  </a:cubicBezTo>
                  <a:cubicBezTo>
                    <a:pt x="4567479" y="-15381"/>
                    <a:pt x="4703113" y="27993"/>
                    <a:pt x="4883568" y="0"/>
                  </a:cubicBezTo>
                  <a:cubicBezTo>
                    <a:pt x="5064023" y="-27993"/>
                    <a:pt x="5112812" y="24799"/>
                    <a:pt x="5336140" y="0"/>
                  </a:cubicBezTo>
                  <a:cubicBezTo>
                    <a:pt x="5559468" y="-24799"/>
                    <a:pt x="5690734" y="17067"/>
                    <a:pt x="5825549" y="0"/>
                  </a:cubicBezTo>
                  <a:cubicBezTo>
                    <a:pt x="5960364" y="-17067"/>
                    <a:pt x="6225434" y="26579"/>
                    <a:pt x="6425470" y="0"/>
                  </a:cubicBezTo>
                  <a:cubicBezTo>
                    <a:pt x="6625506" y="-26579"/>
                    <a:pt x="6748605" y="31870"/>
                    <a:pt x="6841205" y="0"/>
                  </a:cubicBezTo>
                  <a:cubicBezTo>
                    <a:pt x="6933806" y="-31870"/>
                    <a:pt x="7214806" y="47464"/>
                    <a:pt x="7367451" y="0"/>
                  </a:cubicBezTo>
                  <a:cubicBezTo>
                    <a:pt x="7401791" y="181128"/>
                    <a:pt x="7315343" y="225110"/>
                    <a:pt x="7367451" y="448317"/>
                  </a:cubicBezTo>
                  <a:cubicBezTo>
                    <a:pt x="7419559" y="671524"/>
                    <a:pt x="7352943" y="856962"/>
                    <a:pt x="7367451" y="988336"/>
                  </a:cubicBezTo>
                  <a:cubicBezTo>
                    <a:pt x="7381959" y="1119710"/>
                    <a:pt x="7329363" y="1403022"/>
                    <a:pt x="7367451" y="1528355"/>
                  </a:cubicBezTo>
                  <a:cubicBezTo>
                    <a:pt x="7405539" y="1653688"/>
                    <a:pt x="7340192" y="1807871"/>
                    <a:pt x="7367451" y="2007239"/>
                  </a:cubicBezTo>
                  <a:cubicBezTo>
                    <a:pt x="7394710" y="2206607"/>
                    <a:pt x="7340445" y="2379471"/>
                    <a:pt x="7367451" y="2486123"/>
                  </a:cubicBezTo>
                  <a:cubicBezTo>
                    <a:pt x="7394457" y="2592775"/>
                    <a:pt x="7333677" y="2827618"/>
                    <a:pt x="7367451" y="3056709"/>
                  </a:cubicBezTo>
                  <a:cubicBezTo>
                    <a:pt x="6920190" y="4776843"/>
                    <a:pt x="6154924" y="6342726"/>
                    <a:pt x="3683725" y="6113418"/>
                  </a:cubicBezTo>
                  <a:cubicBezTo>
                    <a:pt x="1315742" y="6422602"/>
                    <a:pt x="-119745" y="4540405"/>
                    <a:pt x="-1" y="3056709"/>
                  </a:cubicBezTo>
                  <a:lnTo>
                    <a:pt x="0" y="3056709"/>
                  </a:lnTo>
                  <a:close/>
                </a:path>
              </a:pathLst>
            </a:custGeom>
            <a:solidFill>
              <a:schemeClr val="bg1">
                <a:alpha val="92000"/>
              </a:schemeClr>
            </a:solid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3AB7FE05-3365-8C30-5CBF-3E2522A3E5AC}"/>
                </a:ext>
              </a:extLst>
            </p:cNvPr>
            <p:cNvSpPr/>
            <p:nvPr/>
          </p:nvSpPr>
          <p:spPr>
            <a:xfrm flipH="1" flipV="1">
              <a:off x="4423955" y="372291"/>
              <a:ext cx="7367451" cy="6113418"/>
            </a:xfrm>
            <a:custGeom>
              <a:avLst/>
              <a:gdLst>
                <a:gd name="connsiteX0" fmla="*/ 0 w 7367451"/>
                <a:gd name="connsiteY0" fmla="*/ 3056709 h 6113418"/>
                <a:gd name="connsiteX1" fmla="*/ 3683726 w 7367451"/>
                <a:gd name="connsiteY1" fmla="*/ 0 h 6113418"/>
                <a:gd name="connsiteX2" fmla="*/ 4371355 w 7367451"/>
                <a:gd name="connsiteY2" fmla="*/ 0 h 6113418"/>
                <a:gd name="connsiteX3" fmla="*/ 5058983 w 7367451"/>
                <a:gd name="connsiteY3" fmla="*/ 0 h 6113418"/>
                <a:gd name="connsiteX4" fmla="*/ 5599263 w 7367451"/>
                <a:gd name="connsiteY4" fmla="*/ 0 h 6113418"/>
                <a:gd name="connsiteX5" fmla="*/ 6176380 w 7367451"/>
                <a:gd name="connsiteY5" fmla="*/ 0 h 6113418"/>
                <a:gd name="connsiteX6" fmla="*/ 7367451 w 7367451"/>
                <a:gd name="connsiteY6" fmla="*/ 0 h 6113418"/>
                <a:gd name="connsiteX7" fmla="*/ 7367451 w 7367451"/>
                <a:gd name="connsiteY7" fmla="*/ 519641 h 6113418"/>
                <a:gd name="connsiteX8" fmla="*/ 7367451 w 7367451"/>
                <a:gd name="connsiteY8" fmla="*/ 1100415 h 6113418"/>
                <a:gd name="connsiteX9" fmla="*/ 7367451 w 7367451"/>
                <a:gd name="connsiteY9" fmla="*/ 1650623 h 6113418"/>
                <a:gd name="connsiteX10" fmla="*/ 7367451 w 7367451"/>
                <a:gd name="connsiteY10" fmla="*/ 2292532 h 6113418"/>
                <a:gd name="connsiteX11" fmla="*/ 7367451 w 7367451"/>
                <a:gd name="connsiteY11" fmla="*/ 3056709 h 6113418"/>
                <a:gd name="connsiteX12" fmla="*/ 3683725 w 7367451"/>
                <a:gd name="connsiteY12" fmla="*/ 6113418 h 6113418"/>
                <a:gd name="connsiteX13" fmla="*/ -1 w 7367451"/>
                <a:gd name="connsiteY13" fmla="*/ 3056709 h 6113418"/>
                <a:gd name="connsiteX14" fmla="*/ 0 w 7367451"/>
                <a:gd name="connsiteY14" fmla="*/ 3056709 h 61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7451" h="6113418" extrusionOk="0">
                  <a:moveTo>
                    <a:pt x="0" y="3056709"/>
                  </a:moveTo>
                  <a:cubicBezTo>
                    <a:pt x="-29019" y="1439995"/>
                    <a:pt x="1769581" y="71442"/>
                    <a:pt x="3683726" y="0"/>
                  </a:cubicBezTo>
                  <a:cubicBezTo>
                    <a:pt x="3857157" y="-23015"/>
                    <a:pt x="4200062" y="-9779"/>
                    <a:pt x="4371355" y="0"/>
                  </a:cubicBezTo>
                  <a:cubicBezTo>
                    <a:pt x="4542648" y="9779"/>
                    <a:pt x="4795063" y="27494"/>
                    <a:pt x="5058983" y="0"/>
                  </a:cubicBezTo>
                  <a:cubicBezTo>
                    <a:pt x="5322903" y="-27494"/>
                    <a:pt x="5391735" y="4526"/>
                    <a:pt x="5599263" y="0"/>
                  </a:cubicBezTo>
                  <a:cubicBezTo>
                    <a:pt x="5806791" y="-4526"/>
                    <a:pt x="5928237" y="-6980"/>
                    <a:pt x="6176380" y="0"/>
                  </a:cubicBezTo>
                  <a:cubicBezTo>
                    <a:pt x="6424523" y="6980"/>
                    <a:pt x="6852620" y="-2962"/>
                    <a:pt x="7367451" y="0"/>
                  </a:cubicBezTo>
                  <a:cubicBezTo>
                    <a:pt x="7359277" y="144552"/>
                    <a:pt x="7386029" y="283042"/>
                    <a:pt x="7367451" y="519641"/>
                  </a:cubicBezTo>
                  <a:cubicBezTo>
                    <a:pt x="7348873" y="756240"/>
                    <a:pt x="7391719" y="842416"/>
                    <a:pt x="7367451" y="1100415"/>
                  </a:cubicBezTo>
                  <a:cubicBezTo>
                    <a:pt x="7343183" y="1358414"/>
                    <a:pt x="7390680" y="1492574"/>
                    <a:pt x="7367451" y="1650623"/>
                  </a:cubicBezTo>
                  <a:cubicBezTo>
                    <a:pt x="7344222" y="1808672"/>
                    <a:pt x="7371567" y="2044147"/>
                    <a:pt x="7367451" y="2292532"/>
                  </a:cubicBezTo>
                  <a:cubicBezTo>
                    <a:pt x="7363335" y="2540917"/>
                    <a:pt x="7347656" y="2820313"/>
                    <a:pt x="7367451" y="3056709"/>
                  </a:cubicBezTo>
                  <a:cubicBezTo>
                    <a:pt x="7445683" y="4786509"/>
                    <a:pt x="5854165" y="6580899"/>
                    <a:pt x="3683725" y="6113418"/>
                  </a:cubicBezTo>
                  <a:cubicBezTo>
                    <a:pt x="1762772" y="6085466"/>
                    <a:pt x="-308073" y="5001264"/>
                    <a:pt x="-1" y="3056709"/>
                  </a:cubicBezTo>
                  <a:lnTo>
                    <a:pt x="0" y="3056709"/>
                  </a:lnTo>
                  <a:close/>
                </a:path>
              </a:pathLst>
            </a:custGeom>
            <a:noFill/>
            <a:ln w="12700">
              <a:solidFill>
                <a:schemeClr val="accent2">
                  <a:lumMod val="50000"/>
                </a:schemeClr>
              </a:solidFill>
              <a:extLst>
                <a:ext uri="{C807C97D-BFC1-408E-A445-0C87EB9F89A2}">
                  <ask:lineSketchStyleProps xmlns:ask="http://schemas.microsoft.com/office/drawing/2018/sketchyshapes" xmlns="" sd="1308842702">
                    <a:prstGeom prst="teardrop">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DD858DAC-2CA4-DA72-8F26-4E7BAA8AE502}"/>
              </a:ext>
            </a:extLst>
          </p:cNvPr>
          <p:cNvPicPr>
            <a:picLocks noChangeAspect="1"/>
          </p:cNvPicPr>
          <p:nvPr/>
        </p:nvPicPr>
        <p:blipFill>
          <a:blip r:embed="rId3"/>
          <a:stretch>
            <a:fillRect/>
          </a:stretch>
        </p:blipFill>
        <p:spPr>
          <a:xfrm>
            <a:off x="4889216" y="971476"/>
            <a:ext cx="5495756" cy="4927701"/>
          </a:xfrm>
          <a:prstGeom prst="rect">
            <a:avLst/>
          </a:prstGeom>
        </p:spPr>
      </p:pic>
      <p:pic>
        <p:nvPicPr>
          <p:cNvPr id="11" name="Picture 10">
            <a:extLst>
              <a:ext uri="{FF2B5EF4-FFF2-40B4-BE49-F238E27FC236}">
                <a16:creationId xmlns:a16="http://schemas.microsoft.com/office/drawing/2014/main" id="{6211B46B-C589-1A5A-51E2-AC2839ACFABB}"/>
              </a:ext>
            </a:extLst>
          </p:cNvPr>
          <p:cNvPicPr>
            <a:picLocks noChangeAspect="1"/>
          </p:cNvPicPr>
          <p:nvPr/>
        </p:nvPicPr>
        <p:blipFill>
          <a:blip r:embed="rId4"/>
          <a:stretch>
            <a:fillRect/>
          </a:stretch>
        </p:blipFill>
        <p:spPr>
          <a:xfrm>
            <a:off x="9534228" y="2841062"/>
            <a:ext cx="3171002" cy="4361106"/>
          </a:xfrm>
          <a:prstGeom prst="rect">
            <a:avLst/>
          </a:prstGeom>
        </p:spPr>
      </p:pic>
    </p:spTree>
    <p:extLst>
      <p:ext uri="{BB962C8B-B14F-4D97-AF65-F5344CB8AC3E}">
        <p14:creationId xmlns:p14="http://schemas.microsoft.com/office/powerpoint/2010/main" val="247558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FAFF521-885C-B98D-BEDA-12B0C409CBE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47297" y="3746090"/>
            <a:ext cx="5742902" cy="3298723"/>
          </a:xfrm>
          <a:prstGeom prst="rect">
            <a:avLst/>
          </a:prstGeom>
        </p:spPr>
      </p:pic>
      <p:pic>
        <p:nvPicPr>
          <p:cNvPr id="6" name="Picture 5">
            <a:extLst>
              <a:ext uri="{FF2B5EF4-FFF2-40B4-BE49-F238E27FC236}">
                <a16:creationId xmlns:a16="http://schemas.microsoft.com/office/drawing/2014/main" id="{C6FF4C4D-D73F-00CF-DB01-CECEC028076F}"/>
              </a:ext>
            </a:extLst>
          </p:cNvPr>
          <p:cNvPicPr>
            <a:picLocks noChangeAspect="1"/>
          </p:cNvPicPr>
          <p:nvPr/>
        </p:nvPicPr>
        <p:blipFill>
          <a:blip r:embed="rId3"/>
          <a:stretch>
            <a:fillRect/>
          </a:stretch>
        </p:blipFill>
        <p:spPr>
          <a:xfrm>
            <a:off x="291652" y="1277457"/>
            <a:ext cx="11254191" cy="3359187"/>
          </a:xfrm>
          <a:prstGeom prst="rect">
            <a:avLst/>
          </a:prstGeom>
        </p:spPr>
      </p:pic>
    </p:spTree>
    <p:extLst>
      <p:ext uri="{BB962C8B-B14F-4D97-AF65-F5344CB8AC3E}">
        <p14:creationId xmlns:p14="http://schemas.microsoft.com/office/powerpoint/2010/main" val="108105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209C-B45A-4812-DC8F-8DEFC257C5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669819" y="1533726"/>
            <a:ext cx="8418078" cy="4963951"/>
          </a:xfrm>
          <a:prstGeom prst="rect">
            <a:avLst/>
          </a:prstGeom>
        </p:spPr>
      </p:pic>
      <p:grpSp>
        <p:nvGrpSpPr>
          <p:cNvPr id="6" name="Group 5">
            <a:extLst>
              <a:ext uri="{FF2B5EF4-FFF2-40B4-BE49-F238E27FC236}">
                <a16:creationId xmlns:a16="http://schemas.microsoft.com/office/drawing/2014/main" id="{A85E11F0-98D4-395A-4341-C426D0379662}"/>
              </a:ext>
            </a:extLst>
          </p:cNvPr>
          <p:cNvGrpSpPr/>
          <p:nvPr/>
        </p:nvGrpSpPr>
        <p:grpSpPr>
          <a:xfrm>
            <a:off x="3292974" y="468478"/>
            <a:ext cx="5171767" cy="799847"/>
            <a:chOff x="1858298" y="360323"/>
            <a:chExt cx="5171767" cy="799847"/>
          </a:xfrm>
        </p:grpSpPr>
        <p:sp>
          <p:nvSpPr>
            <p:cNvPr id="5" name="Hình chữ nhật 2">
              <a:extLst>
                <a:ext uri="{FF2B5EF4-FFF2-40B4-BE49-F238E27FC236}">
                  <a16:creationId xmlns:a16="http://schemas.microsoft.com/office/drawing/2014/main" id="{81CC85B4-0A75-A75E-87E3-F4FA7343F220}"/>
                </a:ext>
              </a:extLst>
            </p:cNvPr>
            <p:cNvSpPr/>
            <p:nvPr/>
          </p:nvSpPr>
          <p:spPr>
            <a:xfrm>
              <a:off x="2056365" y="360323"/>
              <a:ext cx="4806552" cy="799847"/>
            </a:xfrm>
            <a:custGeom>
              <a:avLst/>
              <a:gdLst>
                <a:gd name="connsiteX0" fmla="*/ 0 w 4806552"/>
                <a:gd name="connsiteY0" fmla="*/ 0 h 799847"/>
                <a:gd name="connsiteX1" fmla="*/ 590519 w 4806552"/>
                <a:gd name="connsiteY1" fmla="*/ 0 h 799847"/>
                <a:gd name="connsiteX2" fmla="*/ 1325235 w 4806552"/>
                <a:gd name="connsiteY2" fmla="*/ 0 h 799847"/>
                <a:gd name="connsiteX3" fmla="*/ 1963820 w 4806552"/>
                <a:gd name="connsiteY3" fmla="*/ 0 h 799847"/>
                <a:gd name="connsiteX4" fmla="*/ 2554339 w 4806552"/>
                <a:gd name="connsiteY4" fmla="*/ 0 h 799847"/>
                <a:gd name="connsiteX5" fmla="*/ 3289055 w 4806552"/>
                <a:gd name="connsiteY5" fmla="*/ 0 h 799847"/>
                <a:gd name="connsiteX6" fmla="*/ 3975705 w 4806552"/>
                <a:gd name="connsiteY6" fmla="*/ 0 h 799847"/>
                <a:gd name="connsiteX7" fmla="*/ 4806552 w 4806552"/>
                <a:gd name="connsiteY7" fmla="*/ 0 h 799847"/>
                <a:gd name="connsiteX8" fmla="*/ 4806552 w 4806552"/>
                <a:gd name="connsiteY8" fmla="*/ 415920 h 799847"/>
                <a:gd name="connsiteX9" fmla="*/ 4806552 w 4806552"/>
                <a:gd name="connsiteY9" fmla="*/ 799847 h 799847"/>
                <a:gd name="connsiteX10" fmla="*/ 4216033 w 4806552"/>
                <a:gd name="connsiteY10" fmla="*/ 799847 h 799847"/>
                <a:gd name="connsiteX11" fmla="*/ 3673579 w 4806552"/>
                <a:gd name="connsiteY11" fmla="*/ 799847 h 799847"/>
                <a:gd name="connsiteX12" fmla="*/ 2938863 w 4806552"/>
                <a:gd name="connsiteY12" fmla="*/ 799847 h 799847"/>
                <a:gd name="connsiteX13" fmla="*/ 2348344 w 4806552"/>
                <a:gd name="connsiteY13" fmla="*/ 799847 h 799847"/>
                <a:gd name="connsiteX14" fmla="*/ 1613628 w 4806552"/>
                <a:gd name="connsiteY14" fmla="*/ 799847 h 799847"/>
                <a:gd name="connsiteX15" fmla="*/ 830847 w 4806552"/>
                <a:gd name="connsiteY15" fmla="*/ 799847 h 799847"/>
                <a:gd name="connsiteX16" fmla="*/ 0 w 4806552"/>
                <a:gd name="connsiteY16" fmla="*/ 799847 h 799847"/>
                <a:gd name="connsiteX17" fmla="*/ 0 w 4806552"/>
                <a:gd name="connsiteY17" fmla="*/ 383927 h 799847"/>
                <a:gd name="connsiteX18" fmla="*/ 0 w 4806552"/>
                <a:gd name="connsiteY18" fmla="*/ 0 h 79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79984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02099" y="132824"/>
                    <a:pt x="4816343" y="275702"/>
                    <a:pt x="4806552" y="415920"/>
                  </a:cubicBezTo>
                  <a:cubicBezTo>
                    <a:pt x="4796761" y="556138"/>
                    <a:pt x="4805573" y="654715"/>
                    <a:pt x="4806552" y="799847"/>
                  </a:cubicBezTo>
                  <a:cubicBezTo>
                    <a:pt x="4637211" y="782979"/>
                    <a:pt x="4345477" y="778781"/>
                    <a:pt x="4216033" y="799847"/>
                  </a:cubicBezTo>
                  <a:cubicBezTo>
                    <a:pt x="4086589" y="820913"/>
                    <a:pt x="3869165" y="817670"/>
                    <a:pt x="3673579" y="799847"/>
                  </a:cubicBezTo>
                  <a:cubicBezTo>
                    <a:pt x="3477993" y="782024"/>
                    <a:pt x="3232262" y="805481"/>
                    <a:pt x="2938863" y="799847"/>
                  </a:cubicBezTo>
                  <a:cubicBezTo>
                    <a:pt x="2645464" y="794213"/>
                    <a:pt x="2584474" y="776000"/>
                    <a:pt x="2348344" y="799847"/>
                  </a:cubicBezTo>
                  <a:cubicBezTo>
                    <a:pt x="2112214" y="823694"/>
                    <a:pt x="1872546" y="810199"/>
                    <a:pt x="1613628" y="799847"/>
                  </a:cubicBezTo>
                  <a:cubicBezTo>
                    <a:pt x="1354710" y="789495"/>
                    <a:pt x="1177494" y="785702"/>
                    <a:pt x="830847" y="799847"/>
                  </a:cubicBezTo>
                  <a:cubicBezTo>
                    <a:pt x="484200" y="813992"/>
                    <a:pt x="254734" y="800209"/>
                    <a:pt x="0" y="799847"/>
                  </a:cubicBezTo>
                  <a:cubicBezTo>
                    <a:pt x="-4556" y="678376"/>
                    <a:pt x="114" y="590280"/>
                    <a:pt x="0" y="383927"/>
                  </a:cubicBezTo>
                  <a:cubicBezTo>
                    <a:pt x="-114" y="177574"/>
                    <a:pt x="16325" y="184222"/>
                    <a:pt x="0" y="0"/>
                  </a:cubicBezTo>
                  <a:close/>
                </a:path>
                <a:path w="4806552" h="79984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815549" y="149198"/>
                    <a:pt x="4795171" y="321870"/>
                    <a:pt x="4806552" y="415920"/>
                  </a:cubicBezTo>
                  <a:cubicBezTo>
                    <a:pt x="4817933" y="509970"/>
                    <a:pt x="4816831" y="651227"/>
                    <a:pt x="4806552" y="799847"/>
                  </a:cubicBezTo>
                  <a:cubicBezTo>
                    <a:pt x="4548016" y="805857"/>
                    <a:pt x="4496809" y="802244"/>
                    <a:pt x="4216033" y="799847"/>
                  </a:cubicBezTo>
                  <a:cubicBezTo>
                    <a:pt x="3935257" y="797450"/>
                    <a:pt x="3797630" y="809641"/>
                    <a:pt x="3529382" y="799847"/>
                  </a:cubicBezTo>
                  <a:cubicBezTo>
                    <a:pt x="3261134" y="790053"/>
                    <a:pt x="3160440" y="803447"/>
                    <a:pt x="2890798" y="799847"/>
                  </a:cubicBezTo>
                  <a:cubicBezTo>
                    <a:pt x="2621156" y="796247"/>
                    <a:pt x="2297552" y="791405"/>
                    <a:pt x="2108016" y="799847"/>
                  </a:cubicBezTo>
                  <a:cubicBezTo>
                    <a:pt x="1918480" y="808289"/>
                    <a:pt x="1657287" y="782474"/>
                    <a:pt x="1325235" y="799847"/>
                  </a:cubicBezTo>
                  <a:cubicBezTo>
                    <a:pt x="993183" y="817220"/>
                    <a:pt x="1014568" y="787165"/>
                    <a:pt x="734716" y="799847"/>
                  </a:cubicBezTo>
                  <a:cubicBezTo>
                    <a:pt x="454864" y="812529"/>
                    <a:pt x="336380" y="805182"/>
                    <a:pt x="0" y="799847"/>
                  </a:cubicBezTo>
                  <a:cubicBezTo>
                    <a:pt x="-17740" y="595009"/>
                    <a:pt x="-8204" y="509513"/>
                    <a:pt x="0" y="383927"/>
                  </a:cubicBezTo>
                  <a:cubicBezTo>
                    <a:pt x="8204" y="258341"/>
                    <a:pt x="4781" y="173586"/>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EC5EECBA-6EA0-A64C-4D7F-EC40016C8B01}"/>
                </a:ext>
              </a:extLst>
            </p:cNvPr>
            <p:cNvSpPr txBox="1"/>
            <p:nvPr/>
          </p:nvSpPr>
          <p:spPr>
            <a:xfrm>
              <a:off x="1858298" y="406303"/>
              <a:ext cx="5171767" cy="707886"/>
            </a:xfrm>
            <a:prstGeom prst="rect">
              <a:avLst/>
            </a:prstGeom>
            <a:noFill/>
          </p:spPr>
          <p:txBody>
            <a:bodyPr wrap="square" rtlCol="0">
              <a:spAutoFit/>
            </a:bodyPr>
            <a:lstStyle/>
            <a:p>
              <a:pPr algn="ctr"/>
              <a:r>
                <a:rPr lang="vi-VN" sz="4000" b="1" dirty="0">
                  <a:solidFill>
                    <a:schemeClr val="accent2">
                      <a:lumMod val="75000"/>
                    </a:schemeClr>
                  </a:solidFill>
                  <a:latin typeface="Cambria" panose="02040503050406030204" pitchFamily="18" charset="0"/>
                  <a:ea typeface="Cambria" panose="02040503050406030204" pitchFamily="18" charset="0"/>
                </a:rPr>
                <a:t>Bạn nam nói gì?</a:t>
              </a:r>
              <a:endParaRPr lang="en-US" sz="4000" b="1" dirty="0">
                <a:solidFill>
                  <a:schemeClr val="accent2">
                    <a:lumMod val="75000"/>
                  </a:schemeClr>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8F7F7648-B2CD-363F-0889-A3E2BA19B147}"/>
              </a:ext>
            </a:extLst>
          </p:cNvPr>
          <p:cNvGrpSpPr/>
          <p:nvPr/>
        </p:nvGrpSpPr>
        <p:grpSpPr>
          <a:xfrm>
            <a:off x="3308433" y="471785"/>
            <a:ext cx="5171767" cy="799847"/>
            <a:chOff x="1858298" y="360323"/>
            <a:chExt cx="5171767" cy="799847"/>
          </a:xfrm>
        </p:grpSpPr>
        <p:sp>
          <p:nvSpPr>
            <p:cNvPr id="8" name="Hình chữ nhật 2">
              <a:extLst>
                <a:ext uri="{FF2B5EF4-FFF2-40B4-BE49-F238E27FC236}">
                  <a16:creationId xmlns:a16="http://schemas.microsoft.com/office/drawing/2014/main" id="{610BAD61-746C-7443-55C1-A40BA9CC24EA}"/>
                </a:ext>
              </a:extLst>
            </p:cNvPr>
            <p:cNvSpPr/>
            <p:nvPr/>
          </p:nvSpPr>
          <p:spPr>
            <a:xfrm>
              <a:off x="2056365" y="360323"/>
              <a:ext cx="4806552" cy="799847"/>
            </a:xfrm>
            <a:custGeom>
              <a:avLst/>
              <a:gdLst>
                <a:gd name="connsiteX0" fmla="*/ 0 w 4806552"/>
                <a:gd name="connsiteY0" fmla="*/ 0 h 799847"/>
                <a:gd name="connsiteX1" fmla="*/ 590519 w 4806552"/>
                <a:gd name="connsiteY1" fmla="*/ 0 h 799847"/>
                <a:gd name="connsiteX2" fmla="*/ 1325235 w 4806552"/>
                <a:gd name="connsiteY2" fmla="*/ 0 h 799847"/>
                <a:gd name="connsiteX3" fmla="*/ 1963820 w 4806552"/>
                <a:gd name="connsiteY3" fmla="*/ 0 h 799847"/>
                <a:gd name="connsiteX4" fmla="*/ 2554339 w 4806552"/>
                <a:gd name="connsiteY4" fmla="*/ 0 h 799847"/>
                <a:gd name="connsiteX5" fmla="*/ 3289055 w 4806552"/>
                <a:gd name="connsiteY5" fmla="*/ 0 h 799847"/>
                <a:gd name="connsiteX6" fmla="*/ 3975705 w 4806552"/>
                <a:gd name="connsiteY6" fmla="*/ 0 h 799847"/>
                <a:gd name="connsiteX7" fmla="*/ 4806552 w 4806552"/>
                <a:gd name="connsiteY7" fmla="*/ 0 h 799847"/>
                <a:gd name="connsiteX8" fmla="*/ 4806552 w 4806552"/>
                <a:gd name="connsiteY8" fmla="*/ 415920 h 799847"/>
                <a:gd name="connsiteX9" fmla="*/ 4806552 w 4806552"/>
                <a:gd name="connsiteY9" fmla="*/ 799847 h 799847"/>
                <a:gd name="connsiteX10" fmla="*/ 4216033 w 4806552"/>
                <a:gd name="connsiteY10" fmla="*/ 799847 h 799847"/>
                <a:gd name="connsiteX11" fmla="*/ 3673579 w 4806552"/>
                <a:gd name="connsiteY11" fmla="*/ 799847 h 799847"/>
                <a:gd name="connsiteX12" fmla="*/ 2938863 w 4806552"/>
                <a:gd name="connsiteY12" fmla="*/ 799847 h 799847"/>
                <a:gd name="connsiteX13" fmla="*/ 2348344 w 4806552"/>
                <a:gd name="connsiteY13" fmla="*/ 799847 h 799847"/>
                <a:gd name="connsiteX14" fmla="*/ 1613628 w 4806552"/>
                <a:gd name="connsiteY14" fmla="*/ 799847 h 799847"/>
                <a:gd name="connsiteX15" fmla="*/ 830847 w 4806552"/>
                <a:gd name="connsiteY15" fmla="*/ 799847 h 799847"/>
                <a:gd name="connsiteX16" fmla="*/ 0 w 4806552"/>
                <a:gd name="connsiteY16" fmla="*/ 799847 h 799847"/>
                <a:gd name="connsiteX17" fmla="*/ 0 w 4806552"/>
                <a:gd name="connsiteY17" fmla="*/ 383927 h 799847"/>
                <a:gd name="connsiteX18" fmla="*/ 0 w 4806552"/>
                <a:gd name="connsiteY18" fmla="*/ 0 h 79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79984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02099" y="132824"/>
                    <a:pt x="4816343" y="275702"/>
                    <a:pt x="4806552" y="415920"/>
                  </a:cubicBezTo>
                  <a:cubicBezTo>
                    <a:pt x="4796761" y="556138"/>
                    <a:pt x="4805573" y="654715"/>
                    <a:pt x="4806552" y="799847"/>
                  </a:cubicBezTo>
                  <a:cubicBezTo>
                    <a:pt x="4637211" y="782979"/>
                    <a:pt x="4345477" y="778781"/>
                    <a:pt x="4216033" y="799847"/>
                  </a:cubicBezTo>
                  <a:cubicBezTo>
                    <a:pt x="4086589" y="820913"/>
                    <a:pt x="3869165" y="817670"/>
                    <a:pt x="3673579" y="799847"/>
                  </a:cubicBezTo>
                  <a:cubicBezTo>
                    <a:pt x="3477993" y="782024"/>
                    <a:pt x="3232262" y="805481"/>
                    <a:pt x="2938863" y="799847"/>
                  </a:cubicBezTo>
                  <a:cubicBezTo>
                    <a:pt x="2645464" y="794213"/>
                    <a:pt x="2584474" y="776000"/>
                    <a:pt x="2348344" y="799847"/>
                  </a:cubicBezTo>
                  <a:cubicBezTo>
                    <a:pt x="2112214" y="823694"/>
                    <a:pt x="1872546" y="810199"/>
                    <a:pt x="1613628" y="799847"/>
                  </a:cubicBezTo>
                  <a:cubicBezTo>
                    <a:pt x="1354710" y="789495"/>
                    <a:pt x="1177494" y="785702"/>
                    <a:pt x="830847" y="799847"/>
                  </a:cubicBezTo>
                  <a:cubicBezTo>
                    <a:pt x="484200" y="813992"/>
                    <a:pt x="254734" y="800209"/>
                    <a:pt x="0" y="799847"/>
                  </a:cubicBezTo>
                  <a:cubicBezTo>
                    <a:pt x="-4556" y="678376"/>
                    <a:pt x="114" y="590280"/>
                    <a:pt x="0" y="383927"/>
                  </a:cubicBezTo>
                  <a:cubicBezTo>
                    <a:pt x="-114" y="177574"/>
                    <a:pt x="16325" y="184222"/>
                    <a:pt x="0" y="0"/>
                  </a:cubicBezTo>
                  <a:close/>
                </a:path>
                <a:path w="4806552" h="79984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815549" y="149198"/>
                    <a:pt x="4795171" y="321870"/>
                    <a:pt x="4806552" y="415920"/>
                  </a:cubicBezTo>
                  <a:cubicBezTo>
                    <a:pt x="4817933" y="509970"/>
                    <a:pt x="4816831" y="651227"/>
                    <a:pt x="4806552" y="799847"/>
                  </a:cubicBezTo>
                  <a:cubicBezTo>
                    <a:pt x="4548016" y="805857"/>
                    <a:pt x="4496809" y="802244"/>
                    <a:pt x="4216033" y="799847"/>
                  </a:cubicBezTo>
                  <a:cubicBezTo>
                    <a:pt x="3935257" y="797450"/>
                    <a:pt x="3797630" y="809641"/>
                    <a:pt x="3529382" y="799847"/>
                  </a:cubicBezTo>
                  <a:cubicBezTo>
                    <a:pt x="3261134" y="790053"/>
                    <a:pt x="3160440" y="803447"/>
                    <a:pt x="2890798" y="799847"/>
                  </a:cubicBezTo>
                  <a:cubicBezTo>
                    <a:pt x="2621156" y="796247"/>
                    <a:pt x="2297552" y="791405"/>
                    <a:pt x="2108016" y="799847"/>
                  </a:cubicBezTo>
                  <a:cubicBezTo>
                    <a:pt x="1918480" y="808289"/>
                    <a:pt x="1657287" y="782474"/>
                    <a:pt x="1325235" y="799847"/>
                  </a:cubicBezTo>
                  <a:cubicBezTo>
                    <a:pt x="993183" y="817220"/>
                    <a:pt x="1014568" y="787165"/>
                    <a:pt x="734716" y="799847"/>
                  </a:cubicBezTo>
                  <a:cubicBezTo>
                    <a:pt x="454864" y="812529"/>
                    <a:pt x="336380" y="805182"/>
                    <a:pt x="0" y="799847"/>
                  </a:cubicBezTo>
                  <a:cubicBezTo>
                    <a:pt x="-17740" y="595009"/>
                    <a:pt x="-8204" y="509513"/>
                    <a:pt x="0" y="383927"/>
                  </a:cubicBezTo>
                  <a:cubicBezTo>
                    <a:pt x="8204" y="258341"/>
                    <a:pt x="4781" y="173586"/>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BB4F07C2-94A1-2D55-DEA3-8C5E0A69987E}"/>
                </a:ext>
              </a:extLst>
            </p:cNvPr>
            <p:cNvSpPr txBox="1"/>
            <p:nvPr/>
          </p:nvSpPr>
          <p:spPr>
            <a:xfrm>
              <a:off x="1858298" y="406303"/>
              <a:ext cx="5171767" cy="707886"/>
            </a:xfrm>
            <a:prstGeom prst="rect">
              <a:avLst/>
            </a:prstGeom>
            <a:noFill/>
          </p:spPr>
          <p:txBody>
            <a:bodyPr wrap="square" rtlCol="0">
              <a:spAutoFit/>
            </a:bodyPr>
            <a:lstStyle/>
            <a:p>
              <a:pPr algn="ctr"/>
              <a:r>
                <a:rPr lang="vi-VN" sz="4000" b="1" dirty="0">
                  <a:solidFill>
                    <a:schemeClr val="accent2">
                      <a:lumMod val="75000"/>
                    </a:schemeClr>
                  </a:solidFill>
                  <a:latin typeface="Cambria" panose="02040503050406030204" pitchFamily="18" charset="0"/>
                  <a:ea typeface="Cambria" panose="02040503050406030204" pitchFamily="18" charset="0"/>
                </a:rPr>
                <a:t>Bạn nữ nói gì?</a:t>
              </a:r>
              <a:endParaRPr lang="en-US" sz="4000" b="1" dirty="0">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A5495983-9B21-E709-88CB-E42885253965}"/>
              </a:ext>
            </a:extLst>
          </p:cNvPr>
          <p:cNvGrpSpPr/>
          <p:nvPr/>
        </p:nvGrpSpPr>
        <p:grpSpPr>
          <a:xfrm>
            <a:off x="550607" y="360323"/>
            <a:ext cx="10943302" cy="1000087"/>
            <a:chOff x="2056365" y="360323"/>
            <a:chExt cx="4806552" cy="1000087"/>
          </a:xfrm>
        </p:grpSpPr>
        <p:sp>
          <p:nvSpPr>
            <p:cNvPr id="11" name="Hình chữ nhật 2">
              <a:extLst>
                <a:ext uri="{FF2B5EF4-FFF2-40B4-BE49-F238E27FC236}">
                  <a16:creationId xmlns:a16="http://schemas.microsoft.com/office/drawing/2014/main" id="{164EE6DB-95C2-8F49-F73E-857DE81A6F49}"/>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6F66AD65-75FB-B0F6-02C0-8097F4A88EF4}"/>
                </a:ext>
              </a:extLst>
            </p:cNvPr>
            <p:cNvSpPr txBox="1"/>
            <p:nvPr/>
          </p:nvSpPr>
          <p:spPr>
            <a:xfrm>
              <a:off x="2098238" y="406303"/>
              <a:ext cx="4718393" cy="954107"/>
            </a:xfrm>
            <a:prstGeom prst="rect">
              <a:avLst/>
            </a:prstGeom>
            <a:noFill/>
          </p:spPr>
          <p:txBody>
            <a:bodyPr wrap="square" rtlCol="0">
              <a:spAutoFit/>
            </a:bodyPr>
            <a:lstStyle/>
            <a:p>
              <a:pPr algn="ctr"/>
              <a:r>
                <a:rPr lang="en-US" sz="2800" b="1" dirty="0" err="1">
                  <a:solidFill>
                    <a:schemeClr val="accent5">
                      <a:lumMod val="50000"/>
                    </a:schemeClr>
                  </a:solidFill>
                  <a:effectLst/>
                  <a:latin typeface="Cambria" panose="02040503050406030204" pitchFamily="18" charset="0"/>
                  <a:ea typeface="Cambria" panose="02040503050406030204" pitchFamily="18" charset="0"/>
                </a:rPr>
                <a:t>Muốn</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biết</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hộp</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sữa</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nặng</a:t>
              </a:r>
              <a:r>
                <a:rPr lang="en-US" sz="2800" b="1" dirty="0">
                  <a:solidFill>
                    <a:schemeClr val="accent5">
                      <a:lumMod val="50000"/>
                    </a:schemeClr>
                  </a:solidFill>
                  <a:effectLst/>
                  <a:latin typeface="Cambria" panose="02040503050406030204" pitchFamily="18" charset="0"/>
                  <a:ea typeface="Cambria" panose="02040503050406030204" pitchFamily="18" charset="0"/>
                </a:rPr>
                <a:t> bao </a:t>
              </a:r>
              <a:r>
                <a:rPr lang="en-US" sz="2800" b="1" dirty="0" err="1">
                  <a:solidFill>
                    <a:schemeClr val="accent5">
                      <a:lumMod val="50000"/>
                    </a:schemeClr>
                  </a:solidFill>
                  <a:effectLst/>
                  <a:latin typeface="Cambria" panose="02040503050406030204" pitchFamily="18" charset="0"/>
                  <a:ea typeface="Cambria" panose="02040503050406030204" pitchFamily="18" charset="0"/>
                </a:rPr>
                <a:t>nhiêu</a:t>
              </a:r>
              <a:r>
                <a:rPr lang="en-US" sz="2800" b="1" dirty="0">
                  <a:solidFill>
                    <a:schemeClr val="accent5">
                      <a:lumMod val="50000"/>
                    </a:schemeClr>
                  </a:solidFill>
                  <a:effectLst/>
                  <a:latin typeface="Cambria" panose="02040503050406030204" pitchFamily="18" charset="0"/>
                  <a:ea typeface="Cambria" panose="02040503050406030204" pitchFamily="18" charset="0"/>
                </a:rPr>
                <a:t> ki – </a:t>
              </a:r>
              <a:r>
                <a:rPr lang="en-US" sz="2800" b="1" dirty="0" err="1">
                  <a:solidFill>
                    <a:schemeClr val="accent5">
                      <a:lumMod val="50000"/>
                    </a:schemeClr>
                  </a:solidFill>
                  <a:effectLst/>
                  <a:latin typeface="Cambria" panose="02040503050406030204" pitchFamily="18" charset="0"/>
                  <a:ea typeface="Cambria" panose="02040503050406030204" pitchFamily="18" charset="0"/>
                </a:rPr>
                <a:t>lô</a:t>
              </a:r>
              <a:r>
                <a:rPr lang="en-US" sz="2800" b="1" dirty="0">
                  <a:solidFill>
                    <a:schemeClr val="accent5">
                      <a:lumMod val="50000"/>
                    </a:schemeClr>
                  </a:solidFill>
                  <a:effectLst/>
                  <a:latin typeface="Cambria" panose="02040503050406030204" pitchFamily="18" charset="0"/>
                  <a:ea typeface="Cambria" panose="02040503050406030204" pitchFamily="18" charset="0"/>
                </a:rPr>
                <a:t> – gam; con </a:t>
              </a:r>
              <a:r>
                <a:rPr lang="en-US" sz="2800" b="1" dirty="0" err="1">
                  <a:solidFill>
                    <a:schemeClr val="accent5">
                      <a:lumMod val="50000"/>
                    </a:schemeClr>
                  </a:solidFill>
                  <a:effectLst/>
                  <a:latin typeface="Cambria" panose="02040503050406030204" pitchFamily="18" charset="0"/>
                  <a:ea typeface="Cambria" panose="02040503050406030204" pitchFamily="18" charset="0"/>
                </a:rPr>
                <a:t>ốc</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sên</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phải</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đi</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đoạn</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đường</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dài</a:t>
              </a:r>
              <a:r>
                <a:rPr lang="en-US" sz="2800" b="1" dirty="0">
                  <a:solidFill>
                    <a:schemeClr val="accent5">
                      <a:lumMod val="50000"/>
                    </a:schemeClr>
                  </a:solidFill>
                  <a:effectLst/>
                  <a:latin typeface="Cambria" panose="02040503050406030204" pitchFamily="18" charset="0"/>
                  <a:ea typeface="Cambria" panose="02040503050406030204" pitchFamily="18" charset="0"/>
                </a:rPr>
                <a:t> bao </a:t>
              </a:r>
              <a:r>
                <a:rPr lang="en-US" sz="2800" b="1" dirty="0" err="1">
                  <a:solidFill>
                    <a:schemeClr val="accent5">
                      <a:lumMod val="50000"/>
                    </a:schemeClr>
                  </a:solidFill>
                  <a:effectLst/>
                  <a:latin typeface="Cambria" panose="02040503050406030204" pitchFamily="18" charset="0"/>
                  <a:ea typeface="Cambria" panose="02040503050406030204" pitchFamily="18" charset="0"/>
                </a:rPr>
                <a:t>nhiêu</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mét</a:t>
              </a:r>
              <a:r>
                <a:rPr lang="en-US" sz="2800" b="1" dirty="0">
                  <a:solidFill>
                    <a:schemeClr val="accent5">
                      <a:lumMod val="50000"/>
                    </a:schemeClr>
                  </a:solidFill>
                  <a:effectLst/>
                  <a:latin typeface="Cambria" panose="02040503050406030204" pitchFamily="18" charset="0"/>
                  <a:ea typeface="Cambria" panose="02040503050406030204" pitchFamily="18" charset="0"/>
                </a:rPr>
                <a:t> ta </a:t>
              </a:r>
              <a:r>
                <a:rPr lang="en-US" sz="2800" b="1" dirty="0" err="1">
                  <a:solidFill>
                    <a:schemeClr val="accent5">
                      <a:lumMod val="50000"/>
                    </a:schemeClr>
                  </a:solidFill>
                  <a:effectLst/>
                  <a:latin typeface="Cambria" panose="02040503050406030204" pitchFamily="18" charset="0"/>
                  <a:ea typeface="Cambria" panose="02040503050406030204" pitchFamily="18" charset="0"/>
                </a:rPr>
                <a:t>phải</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làm</a:t>
              </a:r>
              <a:r>
                <a:rPr lang="en-US" sz="2800" b="1" dirty="0">
                  <a:solidFill>
                    <a:schemeClr val="accent5">
                      <a:lumMod val="50000"/>
                    </a:schemeClr>
                  </a:solidFill>
                  <a:effectLst/>
                  <a:latin typeface="Cambria" panose="02040503050406030204" pitchFamily="18" charset="0"/>
                  <a:ea typeface="Cambria" panose="02040503050406030204" pitchFamily="18" charset="0"/>
                </a:rPr>
                <a:t> </a:t>
              </a:r>
              <a:r>
                <a:rPr lang="en-US" sz="2800" b="1" dirty="0" err="1">
                  <a:solidFill>
                    <a:schemeClr val="accent5">
                      <a:lumMod val="50000"/>
                    </a:schemeClr>
                  </a:solidFill>
                  <a:effectLst/>
                  <a:latin typeface="Cambria" panose="02040503050406030204" pitchFamily="18" charset="0"/>
                  <a:ea typeface="Cambria" panose="02040503050406030204" pitchFamily="18" charset="0"/>
                </a:rPr>
                <a:t>gì</a:t>
              </a:r>
              <a:r>
                <a:rPr lang="en-US" sz="2800" b="1" dirty="0">
                  <a:solidFill>
                    <a:schemeClr val="accent5">
                      <a:lumMod val="50000"/>
                    </a:schemeClr>
                  </a:solidFill>
                  <a:effectLst/>
                  <a:latin typeface="Cambria" panose="02040503050406030204" pitchFamily="18" charset="0"/>
                  <a:ea typeface="Cambria" panose="02040503050406030204" pitchFamily="18" charset="0"/>
                </a:rPr>
                <a:t>?</a:t>
              </a:r>
              <a:endParaRPr lang="en-US" sz="5400" b="1" dirty="0">
                <a:solidFill>
                  <a:schemeClr val="accent5">
                    <a:lumMod val="50000"/>
                  </a:scheme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5349D72C-8BC7-E808-C984-AD2CD97B2591}"/>
              </a:ext>
            </a:extLst>
          </p:cNvPr>
          <p:cNvGrpSpPr/>
          <p:nvPr/>
        </p:nvGrpSpPr>
        <p:grpSpPr>
          <a:xfrm>
            <a:off x="1141745" y="349354"/>
            <a:ext cx="9908509" cy="1015663"/>
            <a:chOff x="2056365" y="357143"/>
            <a:chExt cx="4806552" cy="1015663"/>
          </a:xfrm>
        </p:grpSpPr>
        <p:sp>
          <p:nvSpPr>
            <p:cNvPr id="14" name="Hình chữ nhật 2">
              <a:extLst>
                <a:ext uri="{FF2B5EF4-FFF2-40B4-BE49-F238E27FC236}">
                  <a16:creationId xmlns:a16="http://schemas.microsoft.com/office/drawing/2014/main" id="{525B0C11-8328-F299-BFE5-803FDC2D17AB}"/>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chemeClr val="bg1">
                <a:alpha val="44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6BA3C989-D733-374A-4D22-5278177E28DB}"/>
                </a:ext>
              </a:extLst>
            </p:cNvPr>
            <p:cNvSpPr txBox="1"/>
            <p:nvPr/>
          </p:nvSpPr>
          <p:spPr>
            <a:xfrm>
              <a:off x="2098238" y="357143"/>
              <a:ext cx="4718393" cy="1015663"/>
            </a:xfrm>
            <a:prstGeom prst="rect">
              <a:avLst/>
            </a:prstGeom>
            <a:noFill/>
          </p:spPr>
          <p:txBody>
            <a:bodyPr wrap="square" rtlCol="0">
              <a:spAutoFit/>
            </a:bodyPr>
            <a:lstStyle/>
            <a:p>
              <a:pPr algn="ctr"/>
              <a:r>
                <a:rPr lang="en-US" sz="3000" b="1" dirty="0" err="1">
                  <a:solidFill>
                    <a:schemeClr val="accent3"/>
                  </a:solidFill>
                  <a:effectLst/>
                  <a:latin typeface="Cambria" panose="02040503050406030204" pitchFamily="18" charset="0"/>
                  <a:ea typeface="Cambria" panose="02040503050406030204" pitchFamily="18" charset="0"/>
                </a:rPr>
                <a:t>Làm</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thế</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nào</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để</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viết</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được</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số</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đo</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độ</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dài</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khối</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lượng</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dưới</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dạng</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số</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thập</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phân</a:t>
              </a:r>
              <a:r>
                <a:rPr lang="en-US" sz="3000" b="1" dirty="0">
                  <a:solidFill>
                    <a:schemeClr val="accent3"/>
                  </a:solidFill>
                  <a:effectLst/>
                  <a:latin typeface="Cambria" panose="02040503050406030204" pitchFamily="18" charset="0"/>
                  <a:ea typeface="Cambria" panose="02040503050406030204" pitchFamily="18" charset="0"/>
                </a:rPr>
                <a:t> </a:t>
              </a:r>
              <a:r>
                <a:rPr lang="en-US" sz="3000" b="1" dirty="0" err="1">
                  <a:solidFill>
                    <a:schemeClr val="accent3"/>
                  </a:solidFill>
                  <a:effectLst/>
                  <a:latin typeface="Cambria" panose="02040503050406030204" pitchFamily="18" charset="0"/>
                  <a:ea typeface="Cambria" panose="02040503050406030204" pitchFamily="18" charset="0"/>
                </a:rPr>
                <a:t>nhỉ</a:t>
              </a:r>
              <a:r>
                <a:rPr lang="en-US" sz="3000" b="1" dirty="0">
                  <a:solidFill>
                    <a:schemeClr val="accent3"/>
                  </a:solidFill>
                  <a:effectLst/>
                  <a:latin typeface="Cambria" panose="02040503050406030204" pitchFamily="18" charset="0"/>
                  <a:ea typeface="Cambria" panose="02040503050406030204" pitchFamily="18" charset="0"/>
                </a:rPr>
                <a:t>?</a:t>
              </a:r>
              <a:endParaRPr lang="en-US" sz="3000" b="1" dirty="0">
                <a:solidFill>
                  <a:schemeClr val="accent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6775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96495F-BEB1-6315-6360-A03E459D6182}"/>
              </a:ext>
            </a:extLst>
          </p:cNvPr>
          <p:cNvGrpSpPr/>
          <p:nvPr/>
        </p:nvGrpSpPr>
        <p:grpSpPr>
          <a:xfrm>
            <a:off x="1324897" y="547135"/>
            <a:ext cx="9542206" cy="1151778"/>
            <a:chOff x="2056365" y="360323"/>
            <a:chExt cx="4806552" cy="1000087"/>
          </a:xfrm>
        </p:grpSpPr>
        <p:sp>
          <p:nvSpPr>
            <p:cNvPr id="3" name="Hình chữ nhật 2">
              <a:extLst>
                <a:ext uri="{FF2B5EF4-FFF2-40B4-BE49-F238E27FC236}">
                  <a16:creationId xmlns:a16="http://schemas.microsoft.com/office/drawing/2014/main" id="{9A9110F7-A0C0-52B1-C1C7-DDCDC4855DAD}"/>
                </a:ext>
              </a:extLst>
            </p:cNvPr>
            <p:cNvSpPr/>
            <p:nvPr/>
          </p:nvSpPr>
          <p:spPr>
            <a:xfrm>
              <a:off x="2056365" y="360323"/>
              <a:ext cx="4806552" cy="1000087"/>
            </a:xfrm>
            <a:custGeom>
              <a:avLst/>
              <a:gdLst>
                <a:gd name="connsiteX0" fmla="*/ 0 w 4806552"/>
                <a:gd name="connsiteY0" fmla="*/ 0 h 1000087"/>
                <a:gd name="connsiteX1" fmla="*/ 590519 w 4806552"/>
                <a:gd name="connsiteY1" fmla="*/ 0 h 1000087"/>
                <a:gd name="connsiteX2" fmla="*/ 1325235 w 4806552"/>
                <a:gd name="connsiteY2" fmla="*/ 0 h 1000087"/>
                <a:gd name="connsiteX3" fmla="*/ 1963820 w 4806552"/>
                <a:gd name="connsiteY3" fmla="*/ 0 h 1000087"/>
                <a:gd name="connsiteX4" fmla="*/ 2554339 w 4806552"/>
                <a:gd name="connsiteY4" fmla="*/ 0 h 1000087"/>
                <a:gd name="connsiteX5" fmla="*/ 3289055 w 4806552"/>
                <a:gd name="connsiteY5" fmla="*/ 0 h 1000087"/>
                <a:gd name="connsiteX6" fmla="*/ 3975705 w 4806552"/>
                <a:gd name="connsiteY6" fmla="*/ 0 h 1000087"/>
                <a:gd name="connsiteX7" fmla="*/ 4806552 w 4806552"/>
                <a:gd name="connsiteY7" fmla="*/ 0 h 1000087"/>
                <a:gd name="connsiteX8" fmla="*/ 4806552 w 4806552"/>
                <a:gd name="connsiteY8" fmla="*/ 520045 h 1000087"/>
                <a:gd name="connsiteX9" fmla="*/ 4806552 w 4806552"/>
                <a:gd name="connsiteY9" fmla="*/ 1000087 h 1000087"/>
                <a:gd name="connsiteX10" fmla="*/ 4216033 w 4806552"/>
                <a:gd name="connsiteY10" fmla="*/ 1000087 h 1000087"/>
                <a:gd name="connsiteX11" fmla="*/ 3673579 w 4806552"/>
                <a:gd name="connsiteY11" fmla="*/ 1000087 h 1000087"/>
                <a:gd name="connsiteX12" fmla="*/ 2938863 w 4806552"/>
                <a:gd name="connsiteY12" fmla="*/ 1000087 h 1000087"/>
                <a:gd name="connsiteX13" fmla="*/ 2348344 w 4806552"/>
                <a:gd name="connsiteY13" fmla="*/ 1000087 h 1000087"/>
                <a:gd name="connsiteX14" fmla="*/ 1613628 w 4806552"/>
                <a:gd name="connsiteY14" fmla="*/ 1000087 h 1000087"/>
                <a:gd name="connsiteX15" fmla="*/ 830847 w 4806552"/>
                <a:gd name="connsiteY15" fmla="*/ 1000087 h 1000087"/>
                <a:gd name="connsiteX16" fmla="*/ 0 w 4806552"/>
                <a:gd name="connsiteY16" fmla="*/ 1000087 h 1000087"/>
                <a:gd name="connsiteX17" fmla="*/ 0 w 4806552"/>
                <a:gd name="connsiteY17" fmla="*/ 480042 h 1000087"/>
                <a:gd name="connsiteX18" fmla="*/ 0 w 4806552"/>
                <a:gd name="connsiteY18"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6552" h="1000087" fill="none" extrusionOk="0">
                  <a:moveTo>
                    <a:pt x="0" y="0"/>
                  </a:moveTo>
                  <a:cubicBezTo>
                    <a:pt x="139544" y="-2377"/>
                    <a:pt x="318741" y="7233"/>
                    <a:pt x="590519" y="0"/>
                  </a:cubicBezTo>
                  <a:cubicBezTo>
                    <a:pt x="862297" y="-7233"/>
                    <a:pt x="1082083" y="22631"/>
                    <a:pt x="1325235" y="0"/>
                  </a:cubicBezTo>
                  <a:cubicBezTo>
                    <a:pt x="1568387" y="-22631"/>
                    <a:pt x="1651249" y="-27817"/>
                    <a:pt x="1963820" y="0"/>
                  </a:cubicBezTo>
                  <a:cubicBezTo>
                    <a:pt x="2276392" y="27817"/>
                    <a:pt x="2315586" y="-4728"/>
                    <a:pt x="2554339" y="0"/>
                  </a:cubicBezTo>
                  <a:cubicBezTo>
                    <a:pt x="2793092" y="4728"/>
                    <a:pt x="2929986" y="-15209"/>
                    <a:pt x="3289055" y="0"/>
                  </a:cubicBezTo>
                  <a:cubicBezTo>
                    <a:pt x="3648124" y="15209"/>
                    <a:pt x="3694264" y="5802"/>
                    <a:pt x="3975705" y="0"/>
                  </a:cubicBezTo>
                  <a:cubicBezTo>
                    <a:pt x="4257146" y="-5802"/>
                    <a:pt x="4510661" y="2212"/>
                    <a:pt x="4806552" y="0"/>
                  </a:cubicBezTo>
                  <a:cubicBezTo>
                    <a:pt x="4818755" y="192577"/>
                    <a:pt x="4808045" y="315604"/>
                    <a:pt x="4806552" y="520045"/>
                  </a:cubicBezTo>
                  <a:cubicBezTo>
                    <a:pt x="4805059" y="724486"/>
                    <a:pt x="4796953" y="815052"/>
                    <a:pt x="4806552" y="1000087"/>
                  </a:cubicBezTo>
                  <a:cubicBezTo>
                    <a:pt x="4637211" y="983219"/>
                    <a:pt x="4345477" y="979021"/>
                    <a:pt x="4216033" y="1000087"/>
                  </a:cubicBezTo>
                  <a:cubicBezTo>
                    <a:pt x="4086589" y="1021153"/>
                    <a:pt x="3869165" y="1017910"/>
                    <a:pt x="3673579" y="1000087"/>
                  </a:cubicBezTo>
                  <a:cubicBezTo>
                    <a:pt x="3477993" y="982264"/>
                    <a:pt x="3232262" y="1005721"/>
                    <a:pt x="2938863" y="1000087"/>
                  </a:cubicBezTo>
                  <a:cubicBezTo>
                    <a:pt x="2645464" y="994453"/>
                    <a:pt x="2584474" y="976240"/>
                    <a:pt x="2348344" y="1000087"/>
                  </a:cubicBezTo>
                  <a:cubicBezTo>
                    <a:pt x="2112214" y="1023934"/>
                    <a:pt x="1872546" y="1010439"/>
                    <a:pt x="1613628" y="1000087"/>
                  </a:cubicBezTo>
                  <a:cubicBezTo>
                    <a:pt x="1354710" y="989735"/>
                    <a:pt x="1177494" y="985942"/>
                    <a:pt x="830847" y="1000087"/>
                  </a:cubicBezTo>
                  <a:cubicBezTo>
                    <a:pt x="484200" y="1014232"/>
                    <a:pt x="254734" y="1000449"/>
                    <a:pt x="0" y="1000087"/>
                  </a:cubicBezTo>
                  <a:cubicBezTo>
                    <a:pt x="-7908" y="893310"/>
                    <a:pt x="-17769" y="702461"/>
                    <a:pt x="0" y="480042"/>
                  </a:cubicBezTo>
                  <a:cubicBezTo>
                    <a:pt x="17769" y="257623"/>
                    <a:pt x="17807" y="126961"/>
                    <a:pt x="0" y="0"/>
                  </a:cubicBezTo>
                  <a:close/>
                </a:path>
                <a:path w="4806552" h="1000087" stroke="0" extrusionOk="0">
                  <a:moveTo>
                    <a:pt x="0" y="0"/>
                  </a:moveTo>
                  <a:cubicBezTo>
                    <a:pt x="138618" y="2115"/>
                    <a:pt x="418609" y="-17099"/>
                    <a:pt x="638585" y="0"/>
                  </a:cubicBezTo>
                  <a:cubicBezTo>
                    <a:pt x="858561" y="17099"/>
                    <a:pt x="1064005" y="8715"/>
                    <a:pt x="1181038" y="0"/>
                  </a:cubicBezTo>
                  <a:cubicBezTo>
                    <a:pt x="1298071" y="-8715"/>
                    <a:pt x="1629388" y="-4252"/>
                    <a:pt x="1963820" y="0"/>
                  </a:cubicBezTo>
                  <a:cubicBezTo>
                    <a:pt x="2298252" y="4252"/>
                    <a:pt x="2291823" y="-6486"/>
                    <a:pt x="2602405" y="0"/>
                  </a:cubicBezTo>
                  <a:cubicBezTo>
                    <a:pt x="2912988" y="6486"/>
                    <a:pt x="3006495" y="-2395"/>
                    <a:pt x="3240989" y="0"/>
                  </a:cubicBezTo>
                  <a:cubicBezTo>
                    <a:pt x="3475483" y="2395"/>
                    <a:pt x="3760179" y="-10350"/>
                    <a:pt x="4023771" y="0"/>
                  </a:cubicBezTo>
                  <a:cubicBezTo>
                    <a:pt x="4287363" y="10350"/>
                    <a:pt x="4527047" y="-30320"/>
                    <a:pt x="4806552" y="0"/>
                  </a:cubicBezTo>
                  <a:cubicBezTo>
                    <a:pt x="4789545" y="164157"/>
                    <a:pt x="4792841" y="405529"/>
                    <a:pt x="4806552" y="520045"/>
                  </a:cubicBezTo>
                  <a:cubicBezTo>
                    <a:pt x="4820263" y="634562"/>
                    <a:pt x="4797566" y="864113"/>
                    <a:pt x="4806552" y="1000087"/>
                  </a:cubicBezTo>
                  <a:cubicBezTo>
                    <a:pt x="4548016" y="1006097"/>
                    <a:pt x="4496809" y="1002484"/>
                    <a:pt x="4216033" y="1000087"/>
                  </a:cubicBezTo>
                  <a:cubicBezTo>
                    <a:pt x="3935257" y="997690"/>
                    <a:pt x="3797630" y="1009881"/>
                    <a:pt x="3529382" y="1000087"/>
                  </a:cubicBezTo>
                  <a:cubicBezTo>
                    <a:pt x="3261134" y="990293"/>
                    <a:pt x="3160440" y="1003687"/>
                    <a:pt x="2890798" y="1000087"/>
                  </a:cubicBezTo>
                  <a:cubicBezTo>
                    <a:pt x="2621156" y="996487"/>
                    <a:pt x="2297552" y="991645"/>
                    <a:pt x="2108016" y="1000087"/>
                  </a:cubicBezTo>
                  <a:cubicBezTo>
                    <a:pt x="1918480" y="1008529"/>
                    <a:pt x="1657287" y="982714"/>
                    <a:pt x="1325235" y="1000087"/>
                  </a:cubicBezTo>
                  <a:cubicBezTo>
                    <a:pt x="993183" y="1017460"/>
                    <a:pt x="1014568" y="987405"/>
                    <a:pt x="734716" y="1000087"/>
                  </a:cubicBezTo>
                  <a:cubicBezTo>
                    <a:pt x="454864" y="1012769"/>
                    <a:pt x="336380" y="1005422"/>
                    <a:pt x="0" y="1000087"/>
                  </a:cubicBezTo>
                  <a:cubicBezTo>
                    <a:pt x="-8099" y="882559"/>
                    <a:pt x="-19569" y="691300"/>
                    <a:pt x="0" y="480042"/>
                  </a:cubicBezTo>
                  <a:cubicBezTo>
                    <a:pt x="19569" y="268784"/>
                    <a:pt x="18656" y="167231"/>
                    <a:pt x="0" y="0"/>
                  </a:cubicBezTo>
                  <a:close/>
                </a:path>
              </a:pathLst>
            </a:custGeom>
            <a:solidFill>
              <a:srgbClr val="FEB100">
                <a:alpha val="89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97C69D4D-FAAC-BC70-B03F-328333674612}"/>
                </a:ext>
              </a:extLst>
            </p:cNvPr>
            <p:cNvSpPr txBox="1"/>
            <p:nvPr/>
          </p:nvSpPr>
          <p:spPr>
            <a:xfrm>
              <a:off x="2098238" y="406303"/>
              <a:ext cx="4718393" cy="881898"/>
            </a:xfrm>
            <a:prstGeom prst="rect">
              <a:avLst/>
            </a:prstGeom>
            <a:noFill/>
          </p:spPr>
          <p:txBody>
            <a:bodyPr wrap="square" rtlCol="0">
              <a:spAutoFit/>
            </a:bodyPr>
            <a:lstStyle/>
            <a:p>
              <a:pPr marL="0" marR="0" algn="ctr">
                <a:spcBef>
                  <a:spcPts val="0"/>
                </a:spcBef>
                <a:spcAft>
                  <a:spcPts val="1000"/>
                </a:spcAft>
              </a:pPr>
              <a:r>
                <a:rPr lang="vi-VN"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1.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thiệu</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so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đo</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thập</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5" name="TextBox 4">
            <a:extLst>
              <a:ext uri="{FF2B5EF4-FFF2-40B4-BE49-F238E27FC236}">
                <a16:creationId xmlns:a16="http://schemas.microsoft.com/office/drawing/2014/main" id="{F21498D4-2406-40DB-241E-A7B854166B8B}"/>
              </a:ext>
            </a:extLst>
          </p:cNvPr>
          <p:cNvSpPr txBox="1"/>
          <p:nvPr/>
        </p:nvSpPr>
        <p:spPr>
          <a:xfrm>
            <a:off x="570271" y="2270919"/>
            <a:ext cx="11179276" cy="553998"/>
          </a:xfrm>
          <a:prstGeom prst="rect">
            <a:avLst/>
          </a:prstGeom>
          <a:noFill/>
        </p:spPr>
        <p:txBody>
          <a:bodyPr wrap="square" rtlCol="0">
            <a:spAutoFit/>
          </a:bodyPr>
          <a:lstStyle/>
          <a:p>
            <a:pPr marL="0" marR="0" algn="ctr">
              <a:spcBef>
                <a:spcPts val="0"/>
              </a:spcBef>
              <a:spcAft>
                <a:spcPts val="1000"/>
              </a:spcAft>
            </a:pPr>
            <a:r>
              <a:rPr lang="en-US" sz="3000" b="1" dirty="0">
                <a:effectLst/>
                <a:latin typeface="Cambria" panose="02040503050406030204" pitchFamily="18" charset="0"/>
                <a:ea typeface="Cambria" panose="02040503050406030204" pitchFamily="18" charset="0"/>
              </a:rPr>
              <a:t>a) </a:t>
            </a:r>
            <a:r>
              <a:rPr lang="en-US" sz="3000" b="1" dirty="0" err="1">
                <a:effectLst/>
                <a:latin typeface="Cambria" panose="02040503050406030204" pitchFamily="18" charset="0"/>
                <a:ea typeface="Cambria" panose="02040503050406030204" pitchFamily="18" charset="0"/>
              </a:rPr>
              <a:t>Viết</a:t>
            </a:r>
            <a:r>
              <a:rPr lang="en-US" sz="3000" b="1" dirty="0">
                <a:effectLst/>
                <a:latin typeface="Cambria" panose="02040503050406030204" pitchFamily="18" charset="0"/>
                <a:ea typeface="Cambria" panose="02040503050406030204" pitchFamily="18" charset="0"/>
              </a:rPr>
              <a:t> so </a:t>
            </a:r>
            <a:r>
              <a:rPr lang="en-US" sz="3000" b="1" dirty="0" err="1">
                <a:effectLst/>
                <a:latin typeface="Cambria" panose="02040503050406030204" pitchFamily="18" charset="0"/>
                <a:ea typeface="Cambria" panose="02040503050406030204" pitchFamily="18" charset="0"/>
              </a:rPr>
              <a:t>đo</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độ</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dài</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đoạn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đường</a:t>
            </a:r>
            <a:r>
              <a:rPr lang="en-US" sz="3000" b="1" dirty="0">
                <a:effectLst/>
                <a:latin typeface="Cambria" panose="02040503050406030204" pitchFamily="18" charset="0"/>
                <a:ea typeface="Cambria" panose="02040503050406030204" pitchFamily="18" charset="0"/>
              </a:rPr>
              <a:t> con </a:t>
            </a:r>
            <a:r>
              <a:rPr lang="en-US" sz="3000" b="1" dirty="0" err="1">
                <a:effectLst/>
                <a:latin typeface="Cambria" panose="02040503050406030204" pitchFamily="18" charset="0"/>
                <a:ea typeface="Cambria" panose="02040503050406030204" pitchFamily="18" charset="0"/>
              </a:rPr>
              <a:t>ốc</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sên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phải</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đi</a:t>
            </a:r>
            <a:r>
              <a:rPr lang="vi-VN" sz="3000" b="1" dirty="0">
                <a:effectLst/>
                <a:latin typeface="Cambria" panose="02040503050406030204" pitchFamily="18" charset="0"/>
                <a:ea typeface="Cambria" panose="02040503050406030204" pitchFamily="18" charset="0"/>
              </a:rPr>
              <a:t>.</a:t>
            </a:r>
            <a:r>
              <a:rPr lang="en-US" sz="3000" b="1" dirty="0">
                <a:effectLst/>
                <a:latin typeface="Cambria" panose="02040503050406030204" pitchFamily="18" charset="0"/>
                <a:ea typeface="Cambria" panose="02040503050406030204" pitchFamily="18" charset="0"/>
              </a:rPr>
              <a:t> </a:t>
            </a:r>
            <a:endParaRPr lang="en-US" sz="30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D57CC1F-107D-C660-D8B7-FD7096F7DA9C}"/>
              </a:ext>
            </a:extLst>
          </p:cNvPr>
          <p:cNvGrpSpPr/>
          <p:nvPr/>
        </p:nvGrpSpPr>
        <p:grpSpPr>
          <a:xfrm>
            <a:off x="3982066" y="2914610"/>
            <a:ext cx="3352800" cy="653174"/>
            <a:chOff x="3342969" y="2497394"/>
            <a:chExt cx="3352800" cy="653174"/>
          </a:xfrm>
        </p:grpSpPr>
        <p:sp>
          <p:nvSpPr>
            <p:cNvPr id="6" name="Rectangle: Rounded Corners 5">
              <a:extLst>
                <a:ext uri="{FF2B5EF4-FFF2-40B4-BE49-F238E27FC236}">
                  <a16:creationId xmlns:a16="http://schemas.microsoft.com/office/drawing/2014/main" id="{DEA12480-4808-95AF-092A-03DD5CC760D7}"/>
                </a:ext>
              </a:extLst>
            </p:cNvPr>
            <p:cNvSpPr/>
            <p:nvPr/>
          </p:nvSpPr>
          <p:spPr>
            <a:xfrm>
              <a:off x="3342969" y="2497394"/>
              <a:ext cx="3352800" cy="653174"/>
            </a:xfrm>
            <a:prstGeom prst="roundRect">
              <a:avLst/>
            </a:prstGeom>
            <a:solidFill>
              <a:schemeClr val="bg1"/>
            </a:solidFill>
            <a:ln w="190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2E5206-DED6-9537-9AFD-03C4FB49112E}"/>
                </a:ext>
              </a:extLst>
            </p:cNvPr>
            <p:cNvSpPr txBox="1"/>
            <p:nvPr/>
          </p:nvSpPr>
          <p:spPr>
            <a:xfrm>
              <a:off x="3529781" y="2546556"/>
              <a:ext cx="3008671"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2m 15cm =        m</a:t>
              </a:r>
              <a:endParaRPr lang="en-US"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AC363DD-B5B3-3383-FC42-DA8CC3B37C7A}"/>
                </a:ext>
              </a:extLst>
            </p:cNvPr>
            <p:cNvSpPr/>
            <p:nvPr/>
          </p:nvSpPr>
          <p:spPr>
            <a:xfrm>
              <a:off x="5525731" y="2546556"/>
              <a:ext cx="432619" cy="403123"/>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ysClr val="windowText" lastClr="000000"/>
                  </a:solidFill>
                </a:rPr>
                <a:t>?</a:t>
              </a:r>
              <a:endParaRPr lang="en-US" sz="2800" dirty="0">
                <a:solidFill>
                  <a:sysClr val="windowText" lastClr="000000"/>
                </a:solidFill>
              </a:endParaRPr>
            </a:p>
          </p:txBody>
        </p:sp>
      </p:grpSp>
      <p:sp>
        <p:nvSpPr>
          <p:cNvPr id="10" name="TextBox 9">
            <a:extLst>
              <a:ext uri="{FF2B5EF4-FFF2-40B4-BE49-F238E27FC236}">
                <a16:creationId xmlns:a16="http://schemas.microsoft.com/office/drawing/2014/main" id="{201EDEEA-20B7-3471-AD74-06C5EDEB18C3}"/>
              </a:ext>
            </a:extLst>
          </p:cNvPr>
          <p:cNvSpPr txBox="1"/>
          <p:nvPr/>
        </p:nvSpPr>
        <p:spPr>
          <a:xfrm>
            <a:off x="975359" y="1806479"/>
            <a:ext cx="2042159" cy="553998"/>
          </a:xfrm>
          <a:prstGeom prst="rect">
            <a:avLst/>
          </a:prstGeom>
          <a:noFill/>
        </p:spPr>
        <p:txBody>
          <a:bodyPr wrap="square" rtlCol="0">
            <a:spAutoFit/>
          </a:bodyPr>
          <a:lstStyle/>
          <a:p>
            <a:pPr marL="0" marR="0" algn="ctr">
              <a:spcBef>
                <a:spcPts val="0"/>
              </a:spcBef>
              <a:spcAft>
                <a:spcPts val="1000"/>
              </a:spcAft>
            </a:pPr>
            <a:r>
              <a:rPr lang="vi-VN" sz="3000" b="1" u="sng" dirty="0">
                <a:effectLst/>
                <a:latin typeface="Cambria" panose="02040503050406030204" pitchFamily="18" charset="0"/>
                <a:ea typeface="Cambria" panose="02040503050406030204" pitchFamily="18" charset="0"/>
              </a:rPr>
              <a:t>Ví dụ 1:</a:t>
            </a:r>
            <a:endParaRPr lang="en-US" sz="3000" b="1" u="sng"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98155A0-670F-0C90-6173-9B36BB912CCB}"/>
              </a:ext>
            </a:extLst>
          </p:cNvPr>
          <p:cNvGrpSpPr/>
          <p:nvPr/>
        </p:nvGrpSpPr>
        <p:grpSpPr>
          <a:xfrm>
            <a:off x="1219408" y="5405023"/>
            <a:ext cx="10078512" cy="1015663"/>
            <a:chOff x="2056365" y="355503"/>
            <a:chExt cx="4806552" cy="1015663"/>
          </a:xfrm>
        </p:grpSpPr>
        <p:sp>
          <p:nvSpPr>
            <p:cNvPr id="12" name="Hình chữ nhật 2">
              <a:extLst>
                <a:ext uri="{FF2B5EF4-FFF2-40B4-BE49-F238E27FC236}">
                  <a16:creationId xmlns:a16="http://schemas.microsoft.com/office/drawing/2014/main" id="{F8E53804-9F96-44D3-EFDD-774D8EFC8511}"/>
                </a:ext>
              </a:extLst>
            </p:cNvPr>
            <p:cNvSpPr/>
            <p:nvPr/>
          </p:nvSpPr>
          <p:spPr>
            <a:xfrm>
              <a:off x="2056365" y="360323"/>
              <a:ext cx="4806552" cy="1000087"/>
            </a:xfrm>
            <a:custGeom>
              <a:avLst/>
              <a:gdLst>
                <a:gd name="connsiteX0" fmla="*/ 0 w 10078512"/>
                <a:gd name="connsiteY0" fmla="*/ 0 h 1000087"/>
                <a:gd name="connsiteX1" fmla="*/ 873471 w 10078512"/>
                <a:gd name="connsiteY1" fmla="*/ 0 h 1000087"/>
                <a:gd name="connsiteX2" fmla="*/ 1343802 w 10078512"/>
                <a:gd name="connsiteY2" fmla="*/ 0 h 1000087"/>
                <a:gd name="connsiteX3" fmla="*/ 2015702 w 10078512"/>
                <a:gd name="connsiteY3" fmla="*/ 0 h 1000087"/>
                <a:gd name="connsiteX4" fmla="*/ 2788388 w 10078512"/>
                <a:gd name="connsiteY4" fmla="*/ 0 h 1000087"/>
                <a:gd name="connsiteX5" fmla="*/ 3157934 w 10078512"/>
                <a:gd name="connsiteY5" fmla="*/ 0 h 1000087"/>
                <a:gd name="connsiteX6" fmla="*/ 3527479 w 10078512"/>
                <a:gd name="connsiteY6" fmla="*/ 0 h 1000087"/>
                <a:gd name="connsiteX7" fmla="*/ 4400950 w 10078512"/>
                <a:gd name="connsiteY7" fmla="*/ 0 h 1000087"/>
                <a:gd name="connsiteX8" fmla="*/ 5072851 w 10078512"/>
                <a:gd name="connsiteY8" fmla="*/ 0 h 1000087"/>
                <a:gd name="connsiteX9" fmla="*/ 5442396 w 10078512"/>
                <a:gd name="connsiteY9" fmla="*/ 0 h 1000087"/>
                <a:gd name="connsiteX10" fmla="*/ 6114297 w 10078512"/>
                <a:gd name="connsiteY10" fmla="*/ 0 h 1000087"/>
                <a:gd name="connsiteX11" fmla="*/ 6987768 w 10078512"/>
                <a:gd name="connsiteY11" fmla="*/ 0 h 1000087"/>
                <a:gd name="connsiteX12" fmla="*/ 7558884 w 10078512"/>
                <a:gd name="connsiteY12" fmla="*/ 0 h 1000087"/>
                <a:gd name="connsiteX13" fmla="*/ 8130000 w 10078512"/>
                <a:gd name="connsiteY13" fmla="*/ 0 h 1000087"/>
                <a:gd name="connsiteX14" fmla="*/ 8801900 w 10078512"/>
                <a:gd name="connsiteY14" fmla="*/ 0 h 1000087"/>
                <a:gd name="connsiteX15" fmla="*/ 10078512 w 10078512"/>
                <a:gd name="connsiteY15" fmla="*/ 0 h 1000087"/>
                <a:gd name="connsiteX16" fmla="*/ 10078512 w 10078512"/>
                <a:gd name="connsiteY16" fmla="*/ 510044 h 1000087"/>
                <a:gd name="connsiteX17" fmla="*/ 10078512 w 10078512"/>
                <a:gd name="connsiteY17" fmla="*/ 1000087 h 1000087"/>
                <a:gd name="connsiteX18" fmla="*/ 9507396 w 10078512"/>
                <a:gd name="connsiteY18" fmla="*/ 1000087 h 1000087"/>
                <a:gd name="connsiteX19" fmla="*/ 9037066 w 10078512"/>
                <a:gd name="connsiteY19" fmla="*/ 1000087 h 1000087"/>
                <a:gd name="connsiteX20" fmla="*/ 8163595 w 10078512"/>
                <a:gd name="connsiteY20" fmla="*/ 1000087 h 1000087"/>
                <a:gd name="connsiteX21" fmla="*/ 7491694 w 10078512"/>
                <a:gd name="connsiteY21" fmla="*/ 1000087 h 1000087"/>
                <a:gd name="connsiteX22" fmla="*/ 7122148 w 10078512"/>
                <a:gd name="connsiteY22" fmla="*/ 1000087 h 1000087"/>
                <a:gd name="connsiteX23" fmla="*/ 6450248 w 10078512"/>
                <a:gd name="connsiteY23" fmla="*/ 1000087 h 1000087"/>
                <a:gd name="connsiteX24" fmla="*/ 5879132 w 10078512"/>
                <a:gd name="connsiteY24" fmla="*/ 1000087 h 1000087"/>
                <a:gd name="connsiteX25" fmla="*/ 5308016 w 10078512"/>
                <a:gd name="connsiteY25" fmla="*/ 1000087 h 1000087"/>
                <a:gd name="connsiteX26" fmla="*/ 4736901 w 10078512"/>
                <a:gd name="connsiteY26" fmla="*/ 1000087 h 1000087"/>
                <a:gd name="connsiteX27" fmla="*/ 4165785 w 10078512"/>
                <a:gd name="connsiteY27" fmla="*/ 1000087 h 1000087"/>
                <a:gd name="connsiteX28" fmla="*/ 3393099 w 10078512"/>
                <a:gd name="connsiteY28" fmla="*/ 1000087 h 1000087"/>
                <a:gd name="connsiteX29" fmla="*/ 2721198 w 10078512"/>
                <a:gd name="connsiteY29" fmla="*/ 1000087 h 1000087"/>
                <a:gd name="connsiteX30" fmla="*/ 2351653 w 10078512"/>
                <a:gd name="connsiteY30" fmla="*/ 1000087 h 1000087"/>
                <a:gd name="connsiteX31" fmla="*/ 1780537 w 10078512"/>
                <a:gd name="connsiteY31" fmla="*/ 1000087 h 1000087"/>
                <a:gd name="connsiteX32" fmla="*/ 1007851 w 10078512"/>
                <a:gd name="connsiteY32" fmla="*/ 1000087 h 1000087"/>
                <a:gd name="connsiteX33" fmla="*/ 0 w 10078512"/>
                <a:gd name="connsiteY33" fmla="*/ 1000087 h 1000087"/>
                <a:gd name="connsiteX34" fmla="*/ 0 w 10078512"/>
                <a:gd name="connsiteY34" fmla="*/ 480042 h 1000087"/>
                <a:gd name="connsiteX35" fmla="*/ 0 w 10078512"/>
                <a:gd name="connsiteY35"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78512" h="1000087" fill="none" extrusionOk="0">
                  <a:moveTo>
                    <a:pt x="0" y="0"/>
                  </a:moveTo>
                  <a:cubicBezTo>
                    <a:pt x="231578" y="-38864"/>
                    <a:pt x="539886" y="12535"/>
                    <a:pt x="873471" y="0"/>
                  </a:cubicBezTo>
                  <a:cubicBezTo>
                    <a:pt x="1207056" y="-12535"/>
                    <a:pt x="1167437" y="-5621"/>
                    <a:pt x="1343802" y="0"/>
                  </a:cubicBezTo>
                  <a:cubicBezTo>
                    <a:pt x="1520167" y="5621"/>
                    <a:pt x="1782498" y="9997"/>
                    <a:pt x="2015702" y="0"/>
                  </a:cubicBezTo>
                  <a:cubicBezTo>
                    <a:pt x="2248906" y="-9997"/>
                    <a:pt x="2516768" y="-35231"/>
                    <a:pt x="2788388" y="0"/>
                  </a:cubicBezTo>
                  <a:cubicBezTo>
                    <a:pt x="3060008" y="35231"/>
                    <a:pt x="2976101" y="-13533"/>
                    <a:pt x="3157934" y="0"/>
                  </a:cubicBezTo>
                  <a:cubicBezTo>
                    <a:pt x="3339767" y="13533"/>
                    <a:pt x="3402928" y="4046"/>
                    <a:pt x="3527479" y="0"/>
                  </a:cubicBezTo>
                  <a:cubicBezTo>
                    <a:pt x="3652031" y="-4046"/>
                    <a:pt x="4126109" y="28839"/>
                    <a:pt x="4400950" y="0"/>
                  </a:cubicBezTo>
                  <a:cubicBezTo>
                    <a:pt x="4675791" y="-28839"/>
                    <a:pt x="4765424" y="523"/>
                    <a:pt x="5072851" y="0"/>
                  </a:cubicBezTo>
                  <a:cubicBezTo>
                    <a:pt x="5380278" y="-523"/>
                    <a:pt x="5363454" y="-2733"/>
                    <a:pt x="5442396" y="0"/>
                  </a:cubicBezTo>
                  <a:cubicBezTo>
                    <a:pt x="5521338" y="2733"/>
                    <a:pt x="5884890" y="1341"/>
                    <a:pt x="6114297" y="0"/>
                  </a:cubicBezTo>
                  <a:cubicBezTo>
                    <a:pt x="6343704" y="-1341"/>
                    <a:pt x="6748821" y="-13834"/>
                    <a:pt x="6987768" y="0"/>
                  </a:cubicBezTo>
                  <a:cubicBezTo>
                    <a:pt x="7226715" y="13834"/>
                    <a:pt x="7408863" y="-1425"/>
                    <a:pt x="7558884" y="0"/>
                  </a:cubicBezTo>
                  <a:cubicBezTo>
                    <a:pt x="7708905" y="1425"/>
                    <a:pt x="7945702" y="-21478"/>
                    <a:pt x="8130000" y="0"/>
                  </a:cubicBezTo>
                  <a:cubicBezTo>
                    <a:pt x="8314298" y="21478"/>
                    <a:pt x="8583686" y="-24073"/>
                    <a:pt x="8801900" y="0"/>
                  </a:cubicBezTo>
                  <a:cubicBezTo>
                    <a:pt x="9020114" y="24073"/>
                    <a:pt x="9645692" y="37127"/>
                    <a:pt x="10078512" y="0"/>
                  </a:cubicBezTo>
                  <a:cubicBezTo>
                    <a:pt x="10092039" y="170213"/>
                    <a:pt x="10091709" y="278797"/>
                    <a:pt x="10078512" y="510044"/>
                  </a:cubicBezTo>
                  <a:cubicBezTo>
                    <a:pt x="10065315" y="741291"/>
                    <a:pt x="10072600" y="793952"/>
                    <a:pt x="10078512" y="1000087"/>
                  </a:cubicBezTo>
                  <a:cubicBezTo>
                    <a:pt x="9943046" y="977188"/>
                    <a:pt x="9719862" y="1006546"/>
                    <a:pt x="9507396" y="1000087"/>
                  </a:cubicBezTo>
                  <a:cubicBezTo>
                    <a:pt x="9294930" y="993628"/>
                    <a:pt x="9256038" y="1007729"/>
                    <a:pt x="9037066" y="1000087"/>
                  </a:cubicBezTo>
                  <a:cubicBezTo>
                    <a:pt x="8818094" y="992446"/>
                    <a:pt x="8463814" y="959561"/>
                    <a:pt x="8163595" y="1000087"/>
                  </a:cubicBezTo>
                  <a:cubicBezTo>
                    <a:pt x="7863376" y="1040613"/>
                    <a:pt x="7628968" y="1021684"/>
                    <a:pt x="7491694" y="1000087"/>
                  </a:cubicBezTo>
                  <a:cubicBezTo>
                    <a:pt x="7354420" y="978490"/>
                    <a:pt x="7268773" y="989124"/>
                    <a:pt x="7122148" y="1000087"/>
                  </a:cubicBezTo>
                  <a:cubicBezTo>
                    <a:pt x="6975523" y="1011050"/>
                    <a:pt x="6673389" y="1002080"/>
                    <a:pt x="6450248" y="1000087"/>
                  </a:cubicBezTo>
                  <a:cubicBezTo>
                    <a:pt x="6227107" y="998094"/>
                    <a:pt x="6041297" y="998348"/>
                    <a:pt x="5879132" y="1000087"/>
                  </a:cubicBezTo>
                  <a:cubicBezTo>
                    <a:pt x="5716967" y="1001826"/>
                    <a:pt x="5465206" y="989624"/>
                    <a:pt x="5308016" y="1000087"/>
                  </a:cubicBezTo>
                  <a:cubicBezTo>
                    <a:pt x="5150826" y="1010550"/>
                    <a:pt x="4859219" y="1004620"/>
                    <a:pt x="4736901" y="1000087"/>
                  </a:cubicBezTo>
                  <a:cubicBezTo>
                    <a:pt x="4614584" y="995554"/>
                    <a:pt x="4371099" y="1026001"/>
                    <a:pt x="4165785" y="1000087"/>
                  </a:cubicBezTo>
                  <a:cubicBezTo>
                    <a:pt x="3960471" y="974173"/>
                    <a:pt x="3707092" y="969063"/>
                    <a:pt x="3393099" y="1000087"/>
                  </a:cubicBezTo>
                  <a:cubicBezTo>
                    <a:pt x="3079106" y="1031111"/>
                    <a:pt x="2929822" y="997475"/>
                    <a:pt x="2721198" y="1000087"/>
                  </a:cubicBezTo>
                  <a:cubicBezTo>
                    <a:pt x="2512574" y="1002699"/>
                    <a:pt x="2526974" y="1005347"/>
                    <a:pt x="2351653" y="1000087"/>
                  </a:cubicBezTo>
                  <a:cubicBezTo>
                    <a:pt x="2176333" y="994827"/>
                    <a:pt x="1983998" y="1003804"/>
                    <a:pt x="1780537" y="1000087"/>
                  </a:cubicBezTo>
                  <a:cubicBezTo>
                    <a:pt x="1577076" y="996370"/>
                    <a:pt x="1268827" y="1031141"/>
                    <a:pt x="1007851" y="1000087"/>
                  </a:cubicBezTo>
                  <a:cubicBezTo>
                    <a:pt x="746875" y="969033"/>
                    <a:pt x="268364" y="954669"/>
                    <a:pt x="0" y="1000087"/>
                  </a:cubicBezTo>
                  <a:cubicBezTo>
                    <a:pt x="10189" y="770442"/>
                    <a:pt x="3458" y="595637"/>
                    <a:pt x="0" y="480042"/>
                  </a:cubicBezTo>
                  <a:cubicBezTo>
                    <a:pt x="-3458" y="364447"/>
                    <a:pt x="-7557" y="178461"/>
                    <a:pt x="0" y="0"/>
                  </a:cubicBezTo>
                  <a:close/>
                </a:path>
                <a:path w="10078512" h="1000087" stroke="0" extrusionOk="0">
                  <a:moveTo>
                    <a:pt x="0" y="0"/>
                  </a:moveTo>
                  <a:cubicBezTo>
                    <a:pt x="195573" y="-7139"/>
                    <a:pt x="364939" y="18789"/>
                    <a:pt x="571116" y="0"/>
                  </a:cubicBezTo>
                  <a:cubicBezTo>
                    <a:pt x="777293" y="-18789"/>
                    <a:pt x="850452" y="-18354"/>
                    <a:pt x="940661" y="0"/>
                  </a:cubicBezTo>
                  <a:cubicBezTo>
                    <a:pt x="1030870" y="18354"/>
                    <a:pt x="1503722" y="-2988"/>
                    <a:pt x="1814132" y="0"/>
                  </a:cubicBezTo>
                  <a:cubicBezTo>
                    <a:pt x="2124542" y="2988"/>
                    <a:pt x="2160023" y="-18612"/>
                    <a:pt x="2385248" y="0"/>
                  </a:cubicBezTo>
                  <a:cubicBezTo>
                    <a:pt x="2610473" y="18612"/>
                    <a:pt x="2715622" y="-18249"/>
                    <a:pt x="2956364" y="0"/>
                  </a:cubicBezTo>
                  <a:cubicBezTo>
                    <a:pt x="3197106" y="18249"/>
                    <a:pt x="3590769" y="-13886"/>
                    <a:pt x="3829835" y="0"/>
                  </a:cubicBezTo>
                  <a:cubicBezTo>
                    <a:pt x="4068901" y="13886"/>
                    <a:pt x="4098061" y="-12293"/>
                    <a:pt x="4300165" y="0"/>
                  </a:cubicBezTo>
                  <a:cubicBezTo>
                    <a:pt x="4502269" y="12293"/>
                    <a:pt x="4862953" y="24693"/>
                    <a:pt x="5173636" y="0"/>
                  </a:cubicBezTo>
                  <a:cubicBezTo>
                    <a:pt x="5484319" y="-24693"/>
                    <a:pt x="5703571" y="28122"/>
                    <a:pt x="6047107" y="0"/>
                  </a:cubicBezTo>
                  <a:cubicBezTo>
                    <a:pt x="6390643" y="-28122"/>
                    <a:pt x="6512242" y="-7908"/>
                    <a:pt x="6719008" y="0"/>
                  </a:cubicBezTo>
                  <a:cubicBezTo>
                    <a:pt x="6925774" y="7908"/>
                    <a:pt x="7246964" y="18939"/>
                    <a:pt x="7592479" y="0"/>
                  </a:cubicBezTo>
                  <a:cubicBezTo>
                    <a:pt x="7937994" y="-18939"/>
                    <a:pt x="7994831" y="18018"/>
                    <a:pt x="8163595" y="0"/>
                  </a:cubicBezTo>
                  <a:cubicBezTo>
                    <a:pt x="8332359" y="-18018"/>
                    <a:pt x="8597411" y="-23170"/>
                    <a:pt x="8734710" y="0"/>
                  </a:cubicBezTo>
                  <a:cubicBezTo>
                    <a:pt x="8872009" y="23170"/>
                    <a:pt x="9215648" y="35179"/>
                    <a:pt x="9507396" y="0"/>
                  </a:cubicBezTo>
                  <a:cubicBezTo>
                    <a:pt x="9799144" y="-35179"/>
                    <a:pt x="9797651" y="-13363"/>
                    <a:pt x="10078512" y="0"/>
                  </a:cubicBezTo>
                  <a:cubicBezTo>
                    <a:pt x="10072622" y="134812"/>
                    <a:pt x="10085441" y="374445"/>
                    <a:pt x="10078512" y="520045"/>
                  </a:cubicBezTo>
                  <a:cubicBezTo>
                    <a:pt x="10071583" y="665646"/>
                    <a:pt x="10100422" y="823043"/>
                    <a:pt x="10078512" y="1000087"/>
                  </a:cubicBezTo>
                  <a:cubicBezTo>
                    <a:pt x="9755459" y="1028896"/>
                    <a:pt x="9511958" y="973932"/>
                    <a:pt x="9305826" y="1000087"/>
                  </a:cubicBezTo>
                  <a:cubicBezTo>
                    <a:pt x="9099694" y="1026242"/>
                    <a:pt x="9048528" y="991534"/>
                    <a:pt x="8936281" y="1000087"/>
                  </a:cubicBezTo>
                  <a:cubicBezTo>
                    <a:pt x="8824034" y="1008640"/>
                    <a:pt x="8656640" y="988890"/>
                    <a:pt x="8465950" y="1000087"/>
                  </a:cubicBezTo>
                  <a:cubicBezTo>
                    <a:pt x="8275260" y="1011284"/>
                    <a:pt x="7823399" y="959414"/>
                    <a:pt x="7592479" y="1000087"/>
                  </a:cubicBezTo>
                  <a:cubicBezTo>
                    <a:pt x="7361559" y="1040760"/>
                    <a:pt x="7112935" y="1018332"/>
                    <a:pt x="6920578" y="1000087"/>
                  </a:cubicBezTo>
                  <a:cubicBezTo>
                    <a:pt x="6728221" y="981842"/>
                    <a:pt x="6575924" y="1015668"/>
                    <a:pt x="6450248" y="1000087"/>
                  </a:cubicBezTo>
                  <a:cubicBezTo>
                    <a:pt x="6324572" y="984507"/>
                    <a:pt x="5916057" y="979485"/>
                    <a:pt x="5778347" y="1000087"/>
                  </a:cubicBezTo>
                  <a:cubicBezTo>
                    <a:pt x="5640637" y="1020689"/>
                    <a:pt x="5573091" y="1014139"/>
                    <a:pt x="5408801" y="1000087"/>
                  </a:cubicBezTo>
                  <a:cubicBezTo>
                    <a:pt x="5244511" y="986035"/>
                    <a:pt x="5132314" y="1005414"/>
                    <a:pt x="5039256" y="1000087"/>
                  </a:cubicBezTo>
                  <a:cubicBezTo>
                    <a:pt x="4946198" y="994760"/>
                    <a:pt x="4571178" y="1016635"/>
                    <a:pt x="4367355" y="1000087"/>
                  </a:cubicBezTo>
                  <a:cubicBezTo>
                    <a:pt x="4163532" y="983539"/>
                    <a:pt x="4043126" y="1001509"/>
                    <a:pt x="3897025" y="1000087"/>
                  </a:cubicBezTo>
                  <a:cubicBezTo>
                    <a:pt x="3750924" y="998666"/>
                    <a:pt x="3430841" y="1005103"/>
                    <a:pt x="3124339" y="1000087"/>
                  </a:cubicBezTo>
                  <a:cubicBezTo>
                    <a:pt x="2817837" y="995071"/>
                    <a:pt x="2850587" y="978029"/>
                    <a:pt x="2654008" y="1000087"/>
                  </a:cubicBezTo>
                  <a:cubicBezTo>
                    <a:pt x="2457429" y="1022145"/>
                    <a:pt x="2198474" y="988048"/>
                    <a:pt x="1881322" y="1000087"/>
                  </a:cubicBezTo>
                  <a:cubicBezTo>
                    <a:pt x="1564170" y="1012126"/>
                    <a:pt x="1680101" y="1015877"/>
                    <a:pt x="1511777" y="1000087"/>
                  </a:cubicBezTo>
                  <a:cubicBezTo>
                    <a:pt x="1343453" y="984297"/>
                    <a:pt x="955264" y="1012434"/>
                    <a:pt x="739091" y="1000087"/>
                  </a:cubicBezTo>
                  <a:cubicBezTo>
                    <a:pt x="522918" y="987740"/>
                    <a:pt x="201634" y="982826"/>
                    <a:pt x="0" y="1000087"/>
                  </a:cubicBezTo>
                  <a:cubicBezTo>
                    <a:pt x="-3717" y="807981"/>
                    <a:pt x="-15569" y="732388"/>
                    <a:pt x="0" y="530046"/>
                  </a:cubicBezTo>
                  <a:cubicBezTo>
                    <a:pt x="15569" y="327704"/>
                    <a:pt x="15309" y="24871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57A3E738-88B1-34DF-1DBD-C6BC06552FBB}"/>
                </a:ext>
              </a:extLst>
            </p:cNvPr>
            <p:cNvSpPr txBox="1"/>
            <p:nvPr/>
          </p:nvSpPr>
          <p:spPr>
            <a:xfrm>
              <a:off x="2098238" y="355503"/>
              <a:ext cx="4718393" cy="1015663"/>
            </a:xfrm>
            <a:prstGeom prst="rect">
              <a:avLst/>
            </a:prstGeom>
            <a:noFill/>
          </p:spPr>
          <p:txBody>
            <a:bodyPr wrap="square" rtlCol="0">
              <a:spAutoFit/>
            </a:bodyPr>
            <a:lstStyle/>
            <a:p>
              <a:pPr algn="ctr"/>
              <a:r>
                <a:rPr lang="en-US" sz="3000" b="1" dirty="0">
                  <a:effectLst/>
                  <a:latin typeface="Cambria" panose="02040503050406030204" pitchFamily="18" charset="0"/>
                  <a:ea typeface="Cambria" panose="02040503050406030204" pitchFamily="18" charset="0"/>
                </a:rPr>
                <a:t>Em </a:t>
              </a:r>
              <a:r>
                <a:rPr lang="en-US" sz="3000" b="1" dirty="0" err="1">
                  <a:effectLst/>
                  <a:latin typeface="Cambria" panose="02040503050406030204" pitchFamily="18" charset="0"/>
                  <a:ea typeface="Cambria" panose="02040503050406030204" pitchFamily="18" charset="0"/>
                </a:rPr>
                <a:t>hãy</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viết</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đo</a:t>
              </a:r>
              <a:r>
                <a:rPr lang="en-US" sz="3000" b="1" dirty="0">
                  <a:effectLst/>
                  <a:latin typeface="Cambria" panose="02040503050406030204" pitchFamily="18" charset="0"/>
                  <a:ea typeface="Cambria" panose="02040503050406030204" pitchFamily="18" charset="0"/>
                </a:rPr>
                <a:t> </a:t>
              </a:r>
              <a:r>
                <a:rPr lang="en-US" sz="3000" b="1" dirty="0">
                  <a:solidFill>
                    <a:srgbClr val="FF0066"/>
                  </a:solidFill>
                  <a:effectLst/>
                  <a:latin typeface="Cambria" panose="02040503050406030204" pitchFamily="18" charset="0"/>
                  <a:ea typeface="Cambria" panose="02040503050406030204" pitchFamily="18" charset="0"/>
                </a:rPr>
                <a:t>2m 15cm </a:t>
              </a:r>
              <a:r>
                <a:rPr lang="en-US" sz="3000" b="1" dirty="0" err="1">
                  <a:effectLst/>
                  <a:latin typeface="Cambria" panose="02040503050406030204" pitchFamily="18" charset="0"/>
                  <a:ea typeface="Cambria" panose="02040503050406030204" pitchFamily="18" charset="0"/>
                </a:rPr>
                <a:t>dưới</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dạng</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hỗn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có</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phần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là</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số</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thập</a:t>
              </a:r>
              <a:r>
                <a:rPr lang="en-US" sz="3000" b="1" dirty="0">
                  <a:effectLst/>
                  <a:latin typeface="Cambria" panose="02040503050406030204" pitchFamily="18" charset="0"/>
                  <a:ea typeface="Cambria" panose="02040503050406030204" pitchFamily="18" charset="0"/>
                </a:rPr>
                <a:t> </a:t>
              </a:r>
              <a:r>
                <a:rPr lang="en-US" sz="3000" b="1" dirty="0" err="1">
                  <a:effectLst/>
                  <a:latin typeface="Cambria" panose="02040503050406030204" pitchFamily="18" charset="0"/>
                  <a:ea typeface="Cambria" panose="02040503050406030204" pitchFamily="18" charset="0"/>
                </a:rPr>
                <a:t>phân</a:t>
              </a:r>
              <a:r>
                <a:rPr lang="en-US" sz="3000" b="1" dirty="0">
                  <a:effectLst/>
                  <a:latin typeface="Cambria" panose="02040503050406030204" pitchFamily="18" charset="0"/>
                  <a:ea typeface="Cambria" panose="02040503050406030204" pitchFamily="18" charset="0"/>
                </a:rPr>
                <a:t>.</a:t>
              </a:r>
              <a:endParaRPr lang="en-US" sz="3000" b="1" dirty="0">
                <a:solidFill>
                  <a:schemeClr val="accent5">
                    <a:lumMod val="50000"/>
                  </a:schemeClr>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206D05CF-DDBB-C2A6-D301-CB6631BC430A}"/>
              </a:ext>
            </a:extLst>
          </p:cNvPr>
          <p:cNvSpPr txBox="1"/>
          <p:nvPr/>
        </p:nvSpPr>
        <p:spPr>
          <a:xfrm>
            <a:off x="570271" y="3957270"/>
            <a:ext cx="2230938"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2 m 15 cm    </a:t>
            </a:r>
            <a:endParaRPr lang="en-US" sz="3200" b="1" dirty="0">
              <a:solidFill>
                <a:srgbClr val="00999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48D5FB-1FF7-40DD-ACA2-00AF1750720E}"/>
                  </a:ext>
                </a:extLst>
              </p:cNvPr>
              <p:cNvSpPr txBox="1"/>
              <p:nvPr/>
            </p:nvSpPr>
            <p:spPr>
              <a:xfrm>
                <a:off x="2628656" y="3873523"/>
                <a:ext cx="1894184" cy="810991"/>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2</a:t>
                </a:r>
                <a14:m>
                  <m:oMath xmlns:m="http://schemas.openxmlformats.org/officeDocument/2006/math">
                    <m:f>
                      <m:fPr>
                        <m:ctrlPr>
                          <a:rPr lang="vi-VN" sz="3200" b="1" i="1" smtClean="0">
                            <a:solidFill>
                              <a:srgbClr val="009999"/>
                            </a:solidFill>
                            <a:latin typeface="Cambria Math" panose="02040503050406030204" pitchFamily="18" charset="0"/>
                          </a:rPr>
                        </m:ctrlPr>
                      </m:fPr>
                      <m:num>
                        <m:r>
                          <a:rPr lang="vi-VN" sz="3200" b="1" i="1" smtClean="0">
                            <a:solidFill>
                              <a:srgbClr val="009999"/>
                            </a:solidFill>
                            <a:latin typeface="Cambria Math" panose="02040503050406030204" pitchFamily="18" charset="0"/>
                          </a:rPr>
                          <m:t>𝟏𝟓</m:t>
                        </m:r>
                      </m:num>
                      <m:den>
                        <m:r>
                          <a:rPr lang="vi-VN" sz="3200" b="1" i="0" smtClean="0">
                            <a:solidFill>
                              <a:srgbClr val="009999"/>
                            </a:solidFill>
                            <a:latin typeface="Cambria Math" panose="02040503050406030204" pitchFamily="18" charset="0"/>
                          </a:rPr>
                          <m:t>𝟏𝟎𝟎</m:t>
                        </m:r>
                      </m:den>
                    </m:f>
                  </m:oMath>
                </a14:m>
                <a:r>
                  <a:rPr lang="vi-VN" sz="3200" b="1" dirty="0">
                    <a:solidFill>
                      <a:srgbClr val="009999"/>
                    </a:solidFill>
                    <a:latin typeface="Cambria" panose="02040503050406030204" pitchFamily="18" charset="0"/>
                    <a:ea typeface="Cambria" panose="02040503050406030204" pitchFamily="18" charset="0"/>
                  </a:rPr>
                  <a:t> m    </a:t>
                </a:r>
                <a:endParaRPr lang="en-US" sz="3200" b="1" dirty="0">
                  <a:solidFill>
                    <a:srgbClr val="009999"/>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2E48D5FB-1FF7-40DD-ACA2-00AF1750720E}"/>
                  </a:ext>
                </a:extLst>
              </p:cNvPr>
              <p:cNvSpPr txBox="1">
                <a:spLocks noRot="1" noChangeAspect="1" noMove="1" noResize="1" noEditPoints="1" noAdjustHandles="1" noChangeArrowheads="1" noChangeShapeType="1" noTextEdit="1"/>
              </p:cNvSpPr>
              <p:nvPr/>
            </p:nvSpPr>
            <p:spPr>
              <a:xfrm>
                <a:off x="2628656" y="3873523"/>
                <a:ext cx="1894184" cy="810991"/>
              </a:xfrm>
              <a:prstGeom prst="rect">
                <a:avLst/>
              </a:prstGeom>
              <a:blipFill>
                <a:blip r:embed="rId2"/>
                <a:stretch>
                  <a:fillRect l="-8039" r="-18971" b="-9774"/>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B3839769-58E3-C3D7-3960-C6EF2717E55F}"/>
              </a:ext>
            </a:extLst>
          </p:cNvPr>
          <p:cNvGrpSpPr/>
          <p:nvPr/>
        </p:nvGrpSpPr>
        <p:grpSpPr>
          <a:xfrm>
            <a:off x="1219408" y="5404465"/>
            <a:ext cx="10078512" cy="1000087"/>
            <a:chOff x="2056365" y="360323"/>
            <a:chExt cx="4806552" cy="1000087"/>
          </a:xfrm>
        </p:grpSpPr>
        <p:sp>
          <p:nvSpPr>
            <p:cNvPr id="17" name="Hình chữ nhật 2">
              <a:extLst>
                <a:ext uri="{FF2B5EF4-FFF2-40B4-BE49-F238E27FC236}">
                  <a16:creationId xmlns:a16="http://schemas.microsoft.com/office/drawing/2014/main" id="{B766484A-59A3-C6AD-E476-BF0315119452}"/>
                </a:ext>
              </a:extLst>
            </p:cNvPr>
            <p:cNvSpPr/>
            <p:nvPr/>
          </p:nvSpPr>
          <p:spPr>
            <a:xfrm>
              <a:off x="2056365" y="360323"/>
              <a:ext cx="4806552" cy="1000087"/>
            </a:xfrm>
            <a:custGeom>
              <a:avLst/>
              <a:gdLst>
                <a:gd name="connsiteX0" fmla="*/ 0 w 10078512"/>
                <a:gd name="connsiteY0" fmla="*/ 0 h 1000087"/>
                <a:gd name="connsiteX1" fmla="*/ 873471 w 10078512"/>
                <a:gd name="connsiteY1" fmla="*/ 0 h 1000087"/>
                <a:gd name="connsiteX2" fmla="*/ 1343802 w 10078512"/>
                <a:gd name="connsiteY2" fmla="*/ 0 h 1000087"/>
                <a:gd name="connsiteX3" fmla="*/ 2015702 w 10078512"/>
                <a:gd name="connsiteY3" fmla="*/ 0 h 1000087"/>
                <a:gd name="connsiteX4" fmla="*/ 2788388 w 10078512"/>
                <a:gd name="connsiteY4" fmla="*/ 0 h 1000087"/>
                <a:gd name="connsiteX5" fmla="*/ 3157934 w 10078512"/>
                <a:gd name="connsiteY5" fmla="*/ 0 h 1000087"/>
                <a:gd name="connsiteX6" fmla="*/ 3527479 w 10078512"/>
                <a:gd name="connsiteY6" fmla="*/ 0 h 1000087"/>
                <a:gd name="connsiteX7" fmla="*/ 4400950 w 10078512"/>
                <a:gd name="connsiteY7" fmla="*/ 0 h 1000087"/>
                <a:gd name="connsiteX8" fmla="*/ 5072851 w 10078512"/>
                <a:gd name="connsiteY8" fmla="*/ 0 h 1000087"/>
                <a:gd name="connsiteX9" fmla="*/ 5442396 w 10078512"/>
                <a:gd name="connsiteY9" fmla="*/ 0 h 1000087"/>
                <a:gd name="connsiteX10" fmla="*/ 6114297 w 10078512"/>
                <a:gd name="connsiteY10" fmla="*/ 0 h 1000087"/>
                <a:gd name="connsiteX11" fmla="*/ 6987768 w 10078512"/>
                <a:gd name="connsiteY11" fmla="*/ 0 h 1000087"/>
                <a:gd name="connsiteX12" fmla="*/ 7558884 w 10078512"/>
                <a:gd name="connsiteY12" fmla="*/ 0 h 1000087"/>
                <a:gd name="connsiteX13" fmla="*/ 8130000 w 10078512"/>
                <a:gd name="connsiteY13" fmla="*/ 0 h 1000087"/>
                <a:gd name="connsiteX14" fmla="*/ 8801900 w 10078512"/>
                <a:gd name="connsiteY14" fmla="*/ 0 h 1000087"/>
                <a:gd name="connsiteX15" fmla="*/ 10078512 w 10078512"/>
                <a:gd name="connsiteY15" fmla="*/ 0 h 1000087"/>
                <a:gd name="connsiteX16" fmla="*/ 10078512 w 10078512"/>
                <a:gd name="connsiteY16" fmla="*/ 510044 h 1000087"/>
                <a:gd name="connsiteX17" fmla="*/ 10078512 w 10078512"/>
                <a:gd name="connsiteY17" fmla="*/ 1000087 h 1000087"/>
                <a:gd name="connsiteX18" fmla="*/ 9507396 w 10078512"/>
                <a:gd name="connsiteY18" fmla="*/ 1000087 h 1000087"/>
                <a:gd name="connsiteX19" fmla="*/ 9037066 w 10078512"/>
                <a:gd name="connsiteY19" fmla="*/ 1000087 h 1000087"/>
                <a:gd name="connsiteX20" fmla="*/ 8163595 w 10078512"/>
                <a:gd name="connsiteY20" fmla="*/ 1000087 h 1000087"/>
                <a:gd name="connsiteX21" fmla="*/ 7491694 w 10078512"/>
                <a:gd name="connsiteY21" fmla="*/ 1000087 h 1000087"/>
                <a:gd name="connsiteX22" fmla="*/ 7122148 w 10078512"/>
                <a:gd name="connsiteY22" fmla="*/ 1000087 h 1000087"/>
                <a:gd name="connsiteX23" fmla="*/ 6450248 w 10078512"/>
                <a:gd name="connsiteY23" fmla="*/ 1000087 h 1000087"/>
                <a:gd name="connsiteX24" fmla="*/ 5879132 w 10078512"/>
                <a:gd name="connsiteY24" fmla="*/ 1000087 h 1000087"/>
                <a:gd name="connsiteX25" fmla="*/ 5308016 w 10078512"/>
                <a:gd name="connsiteY25" fmla="*/ 1000087 h 1000087"/>
                <a:gd name="connsiteX26" fmla="*/ 4736901 w 10078512"/>
                <a:gd name="connsiteY26" fmla="*/ 1000087 h 1000087"/>
                <a:gd name="connsiteX27" fmla="*/ 4165785 w 10078512"/>
                <a:gd name="connsiteY27" fmla="*/ 1000087 h 1000087"/>
                <a:gd name="connsiteX28" fmla="*/ 3393099 w 10078512"/>
                <a:gd name="connsiteY28" fmla="*/ 1000087 h 1000087"/>
                <a:gd name="connsiteX29" fmla="*/ 2721198 w 10078512"/>
                <a:gd name="connsiteY29" fmla="*/ 1000087 h 1000087"/>
                <a:gd name="connsiteX30" fmla="*/ 2351653 w 10078512"/>
                <a:gd name="connsiteY30" fmla="*/ 1000087 h 1000087"/>
                <a:gd name="connsiteX31" fmla="*/ 1780537 w 10078512"/>
                <a:gd name="connsiteY31" fmla="*/ 1000087 h 1000087"/>
                <a:gd name="connsiteX32" fmla="*/ 1007851 w 10078512"/>
                <a:gd name="connsiteY32" fmla="*/ 1000087 h 1000087"/>
                <a:gd name="connsiteX33" fmla="*/ 0 w 10078512"/>
                <a:gd name="connsiteY33" fmla="*/ 1000087 h 1000087"/>
                <a:gd name="connsiteX34" fmla="*/ 0 w 10078512"/>
                <a:gd name="connsiteY34" fmla="*/ 480042 h 1000087"/>
                <a:gd name="connsiteX35" fmla="*/ 0 w 10078512"/>
                <a:gd name="connsiteY35" fmla="*/ 0 h 10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78512" h="1000087" fill="none" extrusionOk="0">
                  <a:moveTo>
                    <a:pt x="0" y="0"/>
                  </a:moveTo>
                  <a:cubicBezTo>
                    <a:pt x="231578" y="-38864"/>
                    <a:pt x="539886" y="12535"/>
                    <a:pt x="873471" y="0"/>
                  </a:cubicBezTo>
                  <a:cubicBezTo>
                    <a:pt x="1207056" y="-12535"/>
                    <a:pt x="1167437" y="-5621"/>
                    <a:pt x="1343802" y="0"/>
                  </a:cubicBezTo>
                  <a:cubicBezTo>
                    <a:pt x="1520167" y="5621"/>
                    <a:pt x="1782498" y="9997"/>
                    <a:pt x="2015702" y="0"/>
                  </a:cubicBezTo>
                  <a:cubicBezTo>
                    <a:pt x="2248906" y="-9997"/>
                    <a:pt x="2516768" y="-35231"/>
                    <a:pt x="2788388" y="0"/>
                  </a:cubicBezTo>
                  <a:cubicBezTo>
                    <a:pt x="3060008" y="35231"/>
                    <a:pt x="2976101" y="-13533"/>
                    <a:pt x="3157934" y="0"/>
                  </a:cubicBezTo>
                  <a:cubicBezTo>
                    <a:pt x="3339767" y="13533"/>
                    <a:pt x="3402928" y="4046"/>
                    <a:pt x="3527479" y="0"/>
                  </a:cubicBezTo>
                  <a:cubicBezTo>
                    <a:pt x="3652031" y="-4046"/>
                    <a:pt x="4126109" y="28839"/>
                    <a:pt x="4400950" y="0"/>
                  </a:cubicBezTo>
                  <a:cubicBezTo>
                    <a:pt x="4675791" y="-28839"/>
                    <a:pt x="4765424" y="523"/>
                    <a:pt x="5072851" y="0"/>
                  </a:cubicBezTo>
                  <a:cubicBezTo>
                    <a:pt x="5380278" y="-523"/>
                    <a:pt x="5363454" y="-2733"/>
                    <a:pt x="5442396" y="0"/>
                  </a:cubicBezTo>
                  <a:cubicBezTo>
                    <a:pt x="5521338" y="2733"/>
                    <a:pt x="5884890" y="1341"/>
                    <a:pt x="6114297" y="0"/>
                  </a:cubicBezTo>
                  <a:cubicBezTo>
                    <a:pt x="6343704" y="-1341"/>
                    <a:pt x="6748821" y="-13834"/>
                    <a:pt x="6987768" y="0"/>
                  </a:cubicBezTo>
                  <a:cubicBezTo>
                    <a:pt x="7226715" y="13834"/>
                    <a:pt x="7408863" y="-1425"/>
                    <a:pt x="7558884" y="0"/>
                  </a:cubicBezTo>
                  <a:cubicBezTo>
                    <a:pt x="7708905" y="1425"/>
                    <a:pt x="7945702" y="-21478"/>
                    <a:pt x="8130000" y="0"/>
                  </a:cubicBezTo>
                  <a:cubicBezTo>
                    <a:pt x="8314298" y="21478"/>
                    <a:pt x="8583686" y="-24073"/>
                    <a:pt x="8801900" y="0"/>
                  </a:cubicBezTo>
                  <a:cubicBezTo>
                    <a:pt x="9020114" y="24073"/>
                    <a:pt x="9645692" y="37127"/>
                    <a:pt x="10078512" y="0"/>
                  </a:cubicBezTo>
                  <a:cubicBezTo>
                    <a:pt x="10092039" y="170213"/>
                    <a:pt x="10091709" y="278797"/>
                    <a:pt x="10078512" y="510044"/>
                  </a:cubicBezTo>
                  <a:cubicBezTo>
                    <a:pt x="10065315" y="741291"/>
                    <a:pt x="10072600" y="793952"/>
                    <a:pt x="10078512" y="1000087"/>
                  </a:cubicBezTo>
                  <a:cubicBezTo>
                    <a:pt x="9943046" y="977188"/>
                    <a:pt x="9719862" y="1006546"/>
                    <a:pt x="9507396" y="1000087"/>
                  </a:cubicBezTo>
                  <a:cubicBezTo>
                    <a:pt x="9294930" y="993628"/>
                    <a:pt x="9256038" y="1007729"/>
                    <a:pt x="9037066" y="1000087"/>
                  </a:cubicBezTo>
                  <a:cubicBezTo>
                    <a:pt x="8818094" y="992446"/>
                    <a:pt x="8463814" y="959561"/>
                    <a:pt x="8163595" y="1000087"/>
                  </a:cubicBezTo>
                  <a:cubicBezTo>
                    <a:pt x="7863376" y="1040613"/>
                    <a:pt x="7628968" y="1021684"/>
                    <a:pt x="7491694" y="1000087"/>
                  </a:cubicBezTo>
                  <a:cubicBezTo>
                    <a:pt x="7354420" y="978490"/>
                    <a:pt x="7268773" y="989124"/>
                    <a:pt x="7122148" y="1000087"/>
                  </a:cubicBezTo>
                  <a:cubicBezTo>
                    <a:pt x="6975523" y="1011050"/>
                    <a:pt x="6673389" y="1002080"/>
                    <a:pt x="6450248" y="1000087"/>
                  </a:cubicBezTo>
                  <a:cubicBezTo>
                    <a:pt x="6227107" y="998094"/>
                    <a:pt x="6041297" y="998348"/>
                    <a:pt x="5879132" y="1000087"/>
                  </a:cubicBezTo>
                  <a:cubicBezTo>
                    <a:pt x="5716967" y="1001826"/>
                    <a:pt x="5465206" y="989624"/>
                    <a:pt x="5308016" y="1000087"/>
                  </a:cubicBezTo>
                  <a:cubicBezTo>
                    <a:pt x="5150826" y="1010550"/>
                    <a:pt x="4859219" y="1004620"/>
                    <a:pt x="4736901" y="1000087"/>
                  </a:cubicBezTo>
                  <a:cubicBezTo>
                    <a:pt x="4614584" y="995554"/>
                    <a:pt x="4371099" y="1026001"/>
                    <a:pt x="4165785" y="1000087"/>
                  </a:cubicBezTo>
                  <a:cubicBezTo>
                    <a:pt x="3960471" y="974173"/>
                    <a:pt x="3707092" y="969063"/>
                    <a:pt x="3393099" y="1000087"/>
                  </a:cubicBezTo>
                  <a:cubicBezTo>
                    <a:pt x="3079106" y="1031111"/>
                    <a:pt x="2929822" y="997475"/>
                    <a:pt x="2721198" y="1000087"/>
                  </a:cubicBezTo>
                  <a:cubicBezTo>
                    <a:pt x="2512574" y="1002699"/>
                    <a:pt x="2526974" y="1005347"/>
                    <a:pt x="2351653" y="1000087"/>
                  </a:cubicBezTo>
                  <a:cubicBezTo>
                    <a:pt x="2176333" y="994827"/>
                    <a:pt x="1983998" y="1003804"/>
                    <a:pt x="1780537" y="1000087"/>
                  </a:cubicBezTo>
                  <a:cubicBezTo>
                    <a:pt x="1577076" y="996370"/>
                    <a:pt x="1268827" y="1031141"/>
                    <a:pt x="1007851" y="1000087"/>
                  </a:cubicBezTo>
                  <a:cubicBezTo>
                    <a:pt x="746875" y="969033"/>
                    <a:pt x="268364" y="954669"/>
                    <a:pt x="0" y="1000087"/>
                  </a:cubicBezTo>
                  <a:cubicBezTo>
                    <a:pt x="10189" y="770442"/>
                    <a:pt x="3458" y="595637"/>
                    <a:pt x="0" y="480042"/>
                  </a:cubicBezTo>
                  <a:cubicBezTo>
                    <a:pt x="-3458" y="364447"/>
                    <a:pt x="-7557" y="178461"/>
                    <a:pt x="0" y="0"/>
                  </a:cubicBezTo>
                  <a:close/>
                </a:path>
                <a:path w="10078512" h="1000087" stroke="0" extrusionOk="0">
                  <a:moveTo>
                    <a:pt x="0" y="0"/>
                  </a:moveTo>
                  <a:cubicBezTo>
                    <a:pt x="195573" y="-7139"/>
                    <a:pt x="364939" y="18789"/>
                    <a:pt x="571116" y="0"/>
                  </a:cubicBezTo>
                  <a:cubicBezTo>
                    <a:pt x="777293" y="-18789"/>
                    <a:pt x="850452" y="-18354"/>
                    <a:pt x="940661" y="0"/>
                  </a:cubicBezTo>
                  <a:cubicBezTo>
                    <a:pt x="1030870" y="18354"/>
                    <a:pt x="1503722" y="-2988"/>
                    <a:pt x="1814132" y="0"/>
                  </a:cubicBezTo>
                  <a:cubicBezTo>
                    <a:pt x="2124542" y="2988"/>
                    <a:pt x="2160023" y="-18612"/>
                    <a:pt x="2385248" y="0"/>
                  </a:cubicBezTo>
                  <a:cubicBezTo>
                    <a:pt x="2610473" y="18612"/>
                    <a:pt x="2715622" y="-18249"/>
                    <a:pt x="2956364" y="0"/>
                  </a:cubicBezTo>
                  <a:cubicBezTo>
                    <a:pt x="3197106" y="18249"/>
                    <a:pt x="3590769" y="-13886"/>
                    <a:pt x="3829835" y="0"/>
                  </a:cubicBezTo>
                  <a:cubicBezTo>
                    <a:pt x="4068901" y="13886"/>
                    <a:pt x="4098061" y="-12293"/>
                    <a:pt x="4300165" y="0"/>
                  </a:cubicBezTo>
                  <a:cubicBezTo>
                    <a:pt x="4502269" y="12293"/>
                    <a:pt x="4862953" y="24693"/>
                    <a:pt x="5173636" y="0"/>
                  </a:cubicBezTo>
                  <a:cubicBezTo>
                    <a:pt x="5484319" y="-24693"/>
                    <a:pt x="5703571" y="28122"/>
                    <a:pt x="6047107" y="0"/>
                  </a:cubicBezTo>
                  <a:cubicBezTo>
                    <a:pt x="6390643" y="-28122"/>
                    <a:pt x="6512242" y="-7908"/>
                    <a:pt x="6719008" y="0"/>
                  </a:cubicBezTo>
                  <a:cubicBezTo>
                    <a:pt x="6925774" y="7908"/>
                    <a:pt x="7246964" y="18939"/>
                    <a:pt x="7592479" y="0"/>
                  </a:cubicBezTo>
                  <a:cubicBezTo>
                    <a:pt x="7937994" y="-18939"/>
                    <a:pt x="7994831" y="18018"/>
                    <a:pt x="8163595" y="0"/>
                  </a:cubicBezTo>
                  <a:cubicBezTo>
                    <a:pt x="8332359" y="-18018"/>
                    <a:pt x="8597411" y="-23170"/>
                    <a:pt x="8734710" y="0"/>
                  </a:cubicBezTo>
                  <a:cubicBezTo>
                    <a:pt x="8872009" y="23170"/>
                    <a:pt x="9215648" y="35179"/>
                    <a:pt x="9507396" y="0"/>
                  </a:cubicBezTo>
                  <a:cubicBezTo>
                    <a:pt x="9799144" y="-35179"/>
                    <a:pt x="9797651" y="-13363"/>
                    <a:pt x="10078512" y="0"/>
                  </a:cubicBezTo>
                  <a:cubicBezTo>
                    <a:pt x="10072622" y="134812"/>
                    <a:pt x="10085441" y="374445"/>
                    <a:pt x="10078512" y="520045"/>
                  </a:cubicBezTo>
                  <a:cubicBezTo>
                    <a:pt x="10071583" y="665646"/>
                    <a:pt x="10100422" y="823043"/>
                    <a:pt x="10078512" y="1000087"/>
                  </a:cubicBezTo>
                  <a:cubicBezTo>
                    <a:pt x="9755459" y="1028896"/>
                    <a:pt x="9511958" y="973932"/>
                    <a:pt x="9305826" y="1000087"/>
                  </a:cubicBezTo>
                  <a:cubicBezTo>
                    <a:pt x="9099694" y="1026242"/>
                    <a:pt x="9048528" y="991534"/>
                    <a:pt x="8936281" y="1000087"/>
                  </a:cubicBezTo>
                  <a:cubicBezTo>
                    <a:pt x="8824034" y="1008640"/>
                    <a:pt x="8656640" y="988890"/>
                    <a:pt x="8465950" y="1000087"/>
                  </a:cubicBezTo>
                  <a:cubicBezTo>
                    <a:pt x="8275260" y="1011284"/>
                    <a:pt x="7823399" y="959414"/>
                    <a:pt x="7592479" y="1000087"/>
                  </a:cubicBezTo>
                  <a:cubicBezTo>
                    <a:pt x="7361559" y="1040760"/>
                    <a:pt x="7112935" y="1018332"/>
                    <a:pt x="6920578" y="1000087"/>
                  </a:cubicBezTo>
                  <a:cubicBezTo>
                    <a:pt x="6728221" y="981842"/>
                    <a:pt x="6575924" y="1015668"/>
                    <a:pt x="6450248" y="1000087"/>
                  </a:cubicBezTo>
                  <a:cubicBezTo>
                    <a:pt x="6324572" y="984507"/>
                    <a:pt x="5916057" y="979485"/>
                    <a:pt x="5778347" y="1000087"/>
                  </a:cubicBezTo>
                  <a:cubicBezTo>
                    <a:pt x="5640637" y="1020689"/>
                    <a:pt x="5573091" y="1014139"/>
                    <a:pt x="5408801" y="1000087"/>
                  </a:cubicBezTo>
                  <a:cubicBezTo>
                    <a:pt x="5244511" y="986035"/>
                    <a:pt x="5132314" y="1005414"/>
                    <a:pt x="5039256" y="1000087"/>
                  </a:cubicBezTo>
                  <a:cubicBezTo>
                    <a:pt x="4946198" y="994760"/>
                    <a:pt x="4571178" y="1016635"/>
                    <a:pt x="4367355" y="1000087"/>
                  </a:cubicBezTo>
                  <a:cubicBezTo>
                    <a:pt x="4163532" y="983539"/>
                    <a:pt x="4043126" y="1001509"/>
                    <a:pt x="3897025" y="1000087"/>
                  </a:cubicBezTo>
                  <a:cubicBezTo>
                    <a:pt x="3750924" y="998666"/>
                    <a:pt x="3430841" y="1005103"/>
                    <a:pt x="3124339" y="1000087"/>
                  </a:cubicBezTo>
                  <a:cubicBezTo>
                    <a:pt x="2817837" y="995071"/>
                    <a:pt x="2850587" y="978029"/>
                    <a:pt x="2654008" y="1000087"/>
                  </a:cubicBezTo>
                  <a:cubicBezTo>
                    <a:pt x="2457429" y="1022145"/>
                    <a:pt x="2198474" y="988048"/>
                    <a:pt x="1881322" y="1000087"/>
                  </a:cubicBezTo>
                  <a:cubicBezTo>
                    <a:pt x="1564170" y="1012126"/>
                    <a:pt x="1680101" y="1015877"/>
                    <a:pt x="1511777" y="1000087"/>
                  </a:cubicBezTo>
                  <a:cubicBezTo>
                    <a:pt x="1343453" y="984297"/>
                    <a:pt x="955264" y="1012434"/>
                    <a:pt x="739091" y="1000087"/>
                  </a:cubicBezTo>
                  <a:cubicBezTo>
                    <a:pt x="522918" y="987740"/>
                    <a:pt x="201634" y="982826"/>
                    <a:pt x="0" y="1000087"/>
                  </a:cubicBezTo>
                  <a:cubicBezTo>
                    <a:pt x="-3717" y="807981"/>
                    <a:pt x="-15569" y="732388"/>
                    <a:pt x="0" y="530046"/>
                  </a:cubicBezTo>
                  <a:cubicBezTo>
                    <a:pt x="15569" y="327704"/>
                    <a:pt x="15309" y="248711"/>
                    <a:pt x="0" y="0"/>
                  </a:cubicBezTo>
                  <a:close/>
                </a:path>
              </a:pathLst>
            </a:custGeom>
            <a:solidFill>
              <a:srgbClr val="FEB10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A1AA4859-4C25-67BE-E836-5E9EFF6C1BB3}"/>
                </a:ext>
              </a:extLst>
            </p:cNvPr>
            <p:cNvSpPr txBox="1"/>
            <p:nvPr/>
          </p:nvSpPr>
          <p:spPr>
            <a:xfrm>
              <a:off x="2106674" y="473122"/>
              <a:ext cx="4718393" cy="584775"/>
            </a:xfrm>
            <a:prstGeom prst="rect">
              <a:avLst/>
            </a:prstGeom>
            <a:noFill/>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Chuyển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hỗn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vừa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tìm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thập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phân</a:t>
              </a:r>
              <a:r>
                <a:rPr lang="en-US" sz="3200" b="1" dirty="0">
                  <a:effectLst/>
                  <a:latin typeface="Cambria" panose="02040503050406030204" pitchFamily="18" charset="0"/>
                  <a:ea typeface="Cambria" panose="02040503050406030204" pitchFamily="18" charset="0"/>
                </a:rPr>
                <a:t>.</a:t>
              </a:r>
              <a:endParaRPr lang="en-US" sz="4400" b="1" dirty="0">
                <a:solidFill>
                  <a:schemeClr val="accent5">
                    <a:lumMod val="50000"/>
                  </a:schemeClr>
                </a:solidFill>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A245C45B-D23D-9203-41B3-BE1306E7378F}"/>
              </a:ext>
            </a:extLst>
          </p:cNvPr>
          <p:cNvSpPr txBox="1"/>
          <p:nvPr/>
        </p:nvSpPr>
        <p:spPr>
          <a:xfrm>
            <a:off x="4371920" y="4004240"/>
            <a:ext cx="1894184" cy="584775"/>
          </a:xfrm>
          <a:prstGeom prst="rect">
            <a:avLst/>
          </a:prstGeom>
          <a:noFill/>
        </p:spPr>
        <p:txBody>
          <a:bodyPr wrap="square" rtlCol="0">
            <a:spAutoFit/>
          </a:bodyPr>
          <a:lstStyle/>
          <a:p>
            <a:r>
              <a:rPr lang="vi-VN" sz="3200" b="1" dirty="0">
                <a:solidFill>
                  <a:srgbClr val="009999"/>
                </a:solidFill>
                <a:latin typeface="Cambria" panose="02040503050406030204" pitchFamily="18" charset="0"/>
                <a:ea typeface="Cambria" panose="02040503050406030204" pitchFamily="18" charset="0"/>
              </a:rPr>
              <a:t>= 2,15 m.    </a:t>
            </a:r>
            <a:endParaRPr lang="en-US" sz="3200" b="1" dirty="0">
              <a:solidFill>
                <a:srgbClr val="009999"/>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BE919F-C614-B672-0B19-FF215F12E2DF}"/>
              </a:ext>
            </a:extLst>
          </p:cNvPr>
          <p:cNvSpPr txBox="1"/>
          <p:nvPr/>
        </p:nvSpPr>
        <p:spPr>
          <a:xfrm>
            <a:off x="6330720" y="4033084"/>
            <a:ext cx="529100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Vậy: 2 m 15 cm = 2,15 m.    </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9511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5" grpId="0"/>
      <p:bldP spid="19" grpId="0"/>
      <p:bldP spid="20" grpId="0"/>
    </p:bld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1023</Words>
  <Application>Microsoft Office PowerPoint</Application>
  <PresentationFormat>Widescreen</PresentationFormat>
  <Paragraphs>159</Paragraphs>
  <Slides>24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#9Slide05 SVNAnthem</vt:lpstr>
      <vt:lpstr>#9Slide05 SVNDeadhead Script</vt:lpstr>
      <vt:lpstr>Arial</vt:lpstr>
      <vt:lpstr>Calibri</vt:lpstr>
      <vt:lpstr>Cambria</vt:lpstr>
      <vt:lpstr>Cambria Math</vt:lpstr>
      <vt:lpstr>等线</vt:lpstr>
      <vt:lpstr>SVN-Newton</vt:lpstr>
      <vt:lpstr>Times New Roman</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Laptop T&amp;T</cp:lastModifiedBy>
  <cp:revision>38</cp:revision>
  <dcterms:created xsi:type="dcterms:W3CDTF">2022-05-27T08:27:56Z</dcterms:created>
  <dcterms:modified xsi:type="dcterms:W3CDTF">2024-08-24T19:25:33Z</dcterms:modified>
</cp:coreProperties>
</file>