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7"/>
  </p:notesMasterIdLst>
  <p:sldIdLst>
    <p:sldId id="257" r:id="rId4"/>
    <p:sldId id="258" r:id="rId5"/>
    <p:sldId id="260" r:id="rId6"/>
    <p:sldId id="363" r:id="rId7"/>
    <p:sldId id="365" r:id="rId8"/>
    <p:sldId id="366" r:id="rId9"/>
    <p:sldId id="367" r:id="rId10"/>
    <p:sldId id="261" r:id="rId11"/>
    <p:sldId id="263" r:id="rId12"/>
    <p:sldId id="266" r:id="rId13"/>
    <p:sldId id="268" r:id="rId14"/>
    <p:sldId id="269" r:id="rId15"/>
    <p:sldId id="270" r:id="rId16"/>
    <p:sldId id="264" r:id="rId17"/>
    <p:sldId id="271" r:id="rId18"/>
    <p:sldId id="272" r:id="rId19"/>
    <p:sldId id="265" r:id="rId20"/>
    <p:sldId id="273" r:id="rId21"/>
    <p:sldId id="274" r:id="rId22"/>
    <p:sldId id="275" r:id="rId23"/>
    <p:sldId id="262" r:id="rId24"/>
    <p:sldId id="276" r:id="rId25"/>
    <p:sldId id="27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B100"/>
    <a:srgbClr val="D09000"/>
    <a:srgbClr val="C4E5FF"/>
    <a:srgbClr val="FCFCFC"/>
    <a:srgbClr val="C5DDF4"/>
    <a:srgbClr val="FFD5FF"/>
    <a:srgbClr val="00CB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060EFF-20D4-49AB-8298-693B72B673DD}" v="6" dt="2024-06-12T13:56:43.1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38" autoAdjust="0"/>
    <p:restoredTop sz="94660"/>
  </p:normalViewPr>
  <p:slideViewPr>
    <p:cSldViewPr snapToGrid="0">
      <p:cViewPr>
        <p:scale>
          <a:sx n="75" d="100"/>
          <a:sy n="75" d="100"/>
        </p:scale>
        <p:origin x="1013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ần Thị Bích" userId="9d8effc8-766d-4e1d-b902-18f00c0dc3e8" providerId="ADAL" clId="{92060EFF-20D4-49AB-8298-693B72B673DD}"/>
    <pc:docChg chg="undo custSel addSld delSld modSld">
      <pc:chgData name="Trần Thị Bích" userId="9d8effc8-766d-4e1d-b902-18f00c0dc3e8" providerId="ADAL" clId="{92060EFF-20D4-49AB-8298-693B72B673DD}" dt="2024-06-12T13:59:00.190" v="107" actId="47"/>
      <pc:docMkLst>
        <pc:docMk/>
      </pc:docMkLst>
      <pc:sldChg chg="del">
        <pc:chgData name="Trần Thị Bích" userId="9d8effc8-766d-4e1d-b902-18f00c0dc3e8" providerId="ADAL" clId="{92060EFF-20D4-49AB-8298-693B72B673DD}" dt="2024-06-12T13:59:00.190" v="107" actId="47"/>
        <pc:sldMkLst>
          <pc:docMk/>
          <pc:sldMk cId="1797432397" sldId="256"/>
        </pc:sldMkLst>
      </pc:sldChg>
      <pc:sldChg chg="addSp modSp mod">
        <pc:chgData name="Trần Thị Bích" userId="9d8effc8-766d-4e1d-b902-18f00c0dc3e8" providerId="ADAL" clId="{92060EFF-20D4-49AB-8298-693B72B673DD}" dt="2024-06-12T13:56:43.182" v="104" actId="164"/>
        <pc:sldMkLst>
          <pc:docMk/>
          <pc:sldMk cId="1024012589" sldId="257"/>
        </pc:sldMkLst>
        <pc:spChg chg="mod">
          <ac:chgData name="Trần Thị Bích" userId="9d8effc8-766d-4e1d-b902-18f00c0dc3e8" providerId="ADAL" clId="{92060EFF-20D4-49AB-8298-693B72B673DD}" dt="2024-06-12T13:53:57.507" v="2" actId="1076"/>
          <ac:spMkLst>
            <pc:docMk/>
            <pc:sldMk cId="1024012589" sldId="257"/>
            <ac:spMk id="3" creationId="{4613824C-7271-2D1E-D272-D28659DEBD1D}"/>
          </ac:spMkLst>
        </pc:spChg>
        <pc:spChg chg="add mod">
          <ac:chgData name="Trần Thị Bích" userId="9d8effc8-766d-4e1d-b902-18f00c0dc3e8" providerId="ADAL" clId="{92060EFF-20D4-49AB-8298-693B72B673DD}" dt="2024-06-12T13:56:43.182" v="104" actId="164"/>
          <ac:spMkLst>
            <pc:docMk/>
            <pc:sldMk cId="1024012589" sldId="257"/>
            <ac:spMk id="14" creationId="{167645AC-6526-714B-EF5A-906F78F8A81D}"/>
          </ac:spMkLst>
        </pc:spChg>
        <pc:spChg chg="add mod">
          <ac:chgData name="Trần Thị Bích" userId="9d8effc8-766d-4e1d-b902-18f00c0dc3e8" providerId="ADAL" clId="{92060EFF-20D4-49AB-8298-693B72B673DD}" dt="2024-06-12T13:56:43.182" v="104" actId="164"/>
          <ac:spMkLst>
            <pc:docMk/>
            <pc:sldMk cId="1024012589" sldId="257"/>
            <ac:spMk id="15" creationId="{858745FE-BB7E-1EDB-3DB2-5DA3B0AAE85C}"/>
          </ac:spMkLst>
        </pc:spChg>
        <pc:grpChg chg="add mod">
          <ac:chgData name="Trần Thị Bích" userId="9d8effc8-766d-4e1d-b902-18f00c0dc3e8" providerId="ADAL" clId="{92060EFF-20D4-49AB-8298-693B72B673DD}" dt="2024-06-12T13:56:43.182" v="104" actId="164"/>
          <ac:grpSpMkLst>
            <pc:docMk/>
            <pc:sldMk cId="1024012589" sldId="257"/>
            <ac:grpSpMk id="16" creationId="{726C2BBD-A3E7-37E8-D755-078E195A7465}"/>
          </ac:grpSpMkLst>
        </pc:grpChg>
        <pc:picChg chg="mod">
          <ac:chgData name="Trần Thị Bích" userId="9d8effc8-766d-4e1d-b902-18f00c0dc3e8" providerId="ADAL" clId="{92060EFF-20D4-49AB-8298-693B72B673DD}" dt="2024-06-12T13:53:54.180" v="1" actId="1076"/>
          <ac:picMkLst>
            <pc:docMk/>
            <pc:sldMk cId="1024012589" sldId="257"/>
            <ac:picMk id="2" creationId="{CA6A137F-EF34-2ECB-C57E-F253FD4BBBB1}"/>
          </ac:picMkLst>
        </pc:picChg>
      </pc:sldChg>
      <pc:sldChg chg="add del">
        <pc:chgData name="Trần Thị Bích" userId="9d8effc8-766d-4e1d-b902-18f00c0dc3e8" providerId="ADAL" clId="{92060EFF-20D4-49AB-8298-693B72B673DD}" dt="2024-06-12T13:58:52.088" v="106" actId="47"/>
        <pc:sldMkLst>
          <pc:docMk/>
          <pc:sldMk cId="992018210" sldId="25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FBD7E3-2322-4F3A-B926-30412A2BD482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6E6E82-72DB-4A23-8B04-FA5E31BF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02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188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72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7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70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81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54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9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18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7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2671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5521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7086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of a child and school supplies&#10;&#10;Description automatically generated">
            <a:extLst>
              <a:ext uri="{FF2B5EF4-FFF2-40B4-BE49-F238E27FC236}">
                <a16:creationId xmlns:a16="http://schemas.microsoft.com/office/drawing/2014/main" id="{44AA9E93-9146-468E-6494-658D411AA3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4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5047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2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7170786" y="-1233763"/>
            <a:ext cx="1608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Game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Sưu</a:t>
            </a:r>
            <a:r>
              <a:rPr lang="en-US" baseline="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baseline="0" dirty="0" err="1" smtClean="0">
                <a:solidFill>
                  <a:schemeClr val="bg1">
                    <a:lumMod val="75000"/>
                  </a:schemeClr>
                </a:solidFill>
              </a:rPr>
              <a:t>tầm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94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CCCCC4-40CE-B02A-4E8B-6611AEBAE952}"/>
              </a:ext>
            </a:extLst>
          </p:cNvPr>
          <p:cNvSpPr/>
          <p:nvPr userDrawn="1"/>
        </p:nvSpPr>
        <p:spPr>
          <a:xfrm>
            <a:off x="292443" y="216243"/>
            <a:ext cx="11570043" cy="63946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35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BB1409-866F-098B-8D3F-ADD62382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8D0A9-E261-4C4A-93F7-7CC778E8C7E4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C24C04-CE07-5D7D-C7DD-81B597EDD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41C50-456E-883A-9407-7F41F332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B1648E-5A89-44A9-BCBD-611F3E19D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9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096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8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3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00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24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frame of school supplies&#10;&#10;Description automatically generated">
            <a:extLst>
              <a:ext uri="{FF2B5EF4-FFF2-40B4-BE49-F238E27FC236}">
                <a16:creationId xmlns:a16="http://schemas.microsoft.com/office/drawing/2014/main" id="{6388740A-9AE4-6BD9-EC13-12C2172AF8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b="583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A9535EF2-5781-97BE-F35F-7137CE1009A1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1">
            <a:extLst>
              <a:ext uri="{FF2B5EF4-FFF2-40B4-BE49-F238E27FC236}">
                <a16:creationId xmlns:a16="http://schemas.microsoft.com/office/drawing/2014/main" id="{1E30FF62-7947-0F70-4759-69FEBD69393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0" name="Hình ảnh 32">
            <a:extLst>
              <a:ext uri="{FF2B5EF4-FFF2-40B4-BE49-F238E27FC236}">
                <a16:creationId xmlns:a16="http://schemas.microsoft.com/office/drawing/2014/main" id="{A76B5A15-8313-7B68-F554-905F796F7DE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CD39D1-F2CC-3409-AFD4-B0DFB73940F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D8B67D-3715-E08B-57B9-B3BB8BF0933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8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9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14"/>
          <a:srcRect l="14705" t="12418" r="5088" b="147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-177800"/>
            <a:ext cx="1658442" cy="17018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916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25729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microsoft.com/office/2007/relationships/hdphoto" Target="../media/hdphoto2.wdp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microsoft.com/office/2007/relationships/hdphoto" Target="../media/hdphoto2.wdp"/><Relationship Id="rId7" Type="http://schemas.openxmlformats.org/officeDocument/2006/relationships/image" Target="../media/image8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3.jp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microsoft.com/office/2007/relationships/hdphoto" Target="../media/hdphoto1.wdp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4.png"/><Relationship Id="rId3" Type="http://schemas.openxmlformats.org/officeDocument/2006/relationships/image" Target="../media/image37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36.jp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microsoft.com/office/2007/relationships/hdphoto" Target="../media/hdphoto1.wdp"/><Relationship Id="rId15" Type="http://schemas.openxmlformats.org/officeDocument/2006/relationships/image" Target="../media/image21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4.png"/><Relationship Id="rId3" Type="http://schemas.openxmlformats.org/officeDocument/2006/relationships/image" Target="../media/image40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39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microsoft.com/office/2007/relationships/hdphoto" Target="../media/hdphoto1.wdp"/><Relationship Id="rId15" Type="http://schemas.openxmlformats.org/officeDocument/2006/relationships/image" Target="../media/image21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ED8F4B-CAEF-AD30-932B-12E3A275D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7" y="-210369"/>
            <a:ext cx="1538269" cy="15382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6A137F-EF34-2ECB-C57E-F253FD4BB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786" y="1758409"/>
            <a:ext cx="8143194" cy="36983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13824C-7271-2D1E-D272-D28659DEBD1D}"/>
              </a:ext>
            </a:extLst>
          </p:cNvPr>
          <p:cNvSpPr txBox="1"/>
          <p:nvPr/>
        </p:nvSpPr>
        <p:spPr>
          <a:xfrm>
            <a:off x="4967780" y="5192631"/>
            <a:ext cx="2812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D09000"/>
                </a:solidFill>
                <a:latin typeface="#9Slide05 SVNBulgary" pitchFamily="2" charset="0"/>
              </a:rPr>
              <a:t>(Trang 14)</a:t>
            </a:r>
            <a:endParaRPr lang="en-US" sz="4400" dirty="0">
              <a:solidFill>
                <a:srgbClr val="D09000"/>
              </a:solidFill>
              <a:latin typeface="#9Slide05 SVNBulgary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716718-E2B4-6036-D0FE-9691D16643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9010">
            <a:off x="10966786" y="3292454"/>
            <a:ext cx="961323" cy="9911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2F9933-C758-F4EE-E1F1-0940E95D7F55}"/>
              </a:ext>
            </a:extLst>
          </p:cNvPr>
          <p:cNvSpPr txBox="1"/>
          <p:nvPr/>
        </p:nvSpPr>
        <p:spPr>
          <a:xfrm rot="1387926">
            <a:off x="11146376" y="2950065"/>
            <a:ext cx="1563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>
                <a:solidFill>
                  <a:schemeClr val="bg1"/>
                </a:solidFill>
                <a:latin typeface="#9Slide05 SVNEgregio Script" panose="02000500000000000000" pitchFamily="2" charset="0"/>
              </a:rPr>
              <a:t>Măng non</a:t>
            </a:r>
            <a:endParaRPr lang="en-US" sz="1600" dirty="0">
              <a:solidFill>
                <a:schemeClr val="bg1"/>
              </a:solidFill>
              <a:latin typeface="#9Slide05 SVNEgregio Script" panose="02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9FC378-E99A-0372-9363-ACAB48E2C0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7428" y="771430"/>
            <a:ext cx="1908213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FE5C55-AA96-8467-CFBD-EC8A2ED603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9793" y="1150163"/>
            <a:ext cx="2981202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01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FA81BA-68E0-A5D1-62C9-D3E053AE3D9B}"/>
              </a:ext>
            </a:extLst>
          </p:cNvPr>
          <p:cNvSpPr txBox="1"/>
          <p:nvPr/>
        </p:nvSpPr>
        <p:spPr>
          <a:xfrm>
            <a:off x="578708" y="290609"/>
            <a:ext cx="110345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latin typeface="Cambria" panose="02040503050406030204" pitchFamily="18" charset="0"/>
                <a:ea typeface="Cambria" panose="02040503050406030204" pitchFamily="18" charset="0"/>
              </a:rPr>
              <a:t>Viết các phân số chỉ số phần đã tô màu trong mỗi hình.</a:t>
            </a:r>
            <a:endParaRPr lang="en-US" sz="3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E07A49C-F991-100B-B2E3-9005C84F03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785105"/>
              </p:ext>
            </p:extLst>
          </p:nvPr>
        </p:nvGraphicFramePr>
        <p:xfrm>
          <a:off x="4263083" y="1035684"/>
          <a:ext cx="4686642" cy="40246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20738">
                  <a:extLst>
                    <a:ext uri="{9D8B030D-6E8A-4147-A177-3AD203B41FA5}">
                      <a16:colId xmlns:a16="http://schemas.microsoft.com/office/drawing/2014/main" val="1001843559"/>
                    </a:ext>
                  </a:extLst>
                </a:gridCol>
                <a:gridCol w="520738">
                  <a:extLst>
                    <a:ext uri="{9D8B030D-6E8A-4147-A177-3AD203B41FA5}">
                      <a16:colId xmlns:a16="http://schemas.microsoft.com/office/drawing/2014/main" val="3826223768"/>
                    </a:ext>
                  </a:extLst>
                </a:gridCol>
                <a:gridCol w="520738">
                  <a:extLst>
                    <a:ext uri="{9D8B030D-6E8A-4147-A177-3AD203B41FA5}">
                      <a16:colId xmlns:a16="http://schemas.microsoft.com/office/drawing/2014/main" val="4227613885"/>
                    </a:ext>
                  </a:extLst>
                </a:gridCol>
                <a:gridCol w="520738">
                  <a:extLst>
                    <a:ext uri="{9D8B030D-6E8A-4147-A177-3AD203B41FA5}">
                      <a16:colId xmlns:a16="http://schemas.microsoft.com/office/drawing/2014/main" val="1177192643"/>
                    </a:ext>
                  </a:extLst>
                </a:gridCol>
                <a:gridCol w="520738">
                  <a:extLst>
                    <a:ext uri="{9D8B030D-6E8A-4147-A177-3AD203B41FA5}">
                      <a16:colId xmlns:a16="http://schemas.microsoft.com/office/drawing/2014/main" val="3406239694"/>
                    </a:ext>
                  </a:extLst>
                </a:gridCol>
                <a:gridCol w="520738">
                  <a:extLst>
                    <a:ext uri="{9D8B030D-6E8A-4147-A177-3AD203B41FA5}">
                      <a16:colId xmlns:a16="http://schemas.microsoft.com/office/drawing/2014/main" val="1035172061"/>
                    </a:ext>
                  </a:extLst>
                </a:gridCol>
                <a:gridCol w="520738">
                  <a:extLst>
                    <a:ext uri="{9D8B030D-6E8A-4147-A177-3AD203B41FA5}">
                      <a16:colId xmlns:a16="http://schemas.microsoft.com/office/drawing/2014/main" val="1074797337"/>
                    </a:ext>
                  </a:extLst>
                </a:gridCol>
                <a:gridCol w="520738">
                  <a:extLst>
                    <a:ext uri="{9D8B030D-6E8A-4147-A177-3AD203B41FA5}">
                      <a16:colId xmlns:a16="http://schemas.microsoft.com/office/drawing/2014/main" val="2612573668"/>
                    </a:ext>
                  </a:extLst>
                </a:gridCol>
                <a:gridCol w="520738">
                  <a:extLst>
                    <a:ext uri="{9D8B030D-6E8A-4147-A177-3AD203B41FA5}">
                      <a16:colId xmlns:a16="http://schemas.microsoft.com/office/drawing/2014/main" val="3474367221"/>
                    </a:ext>
                  </a:extLst>
                </a:gridCol>
              </a:tblGrid>
              <a:tr h="4024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226958"/>
                  </a:ext>
                </a:extLst>
              </a:tr>
              <a:tr h="4024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2769909"/>
                  </a:ext>
                </a:extLst>
              </a:tr>
              <a:tr h="4024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9517886"/>
                  </a:ext>
                </a:extLst>
              </a:tr>
              <a:tr h="4024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2148096"/>
                  </a:ext>
                </a:extLst>
              </a:tr>
              <a:tr h="4024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99635"/>
                  </a:ext>
                </a:extLst>
              </a:tr>
              <a:tr h="4024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377347"/>
                  </a:ext>
                </a:extLst>
              </a:tr>
              <a:tr h="4024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6727099"/>
                  </a:ext>
                </a:extLst>
              </a:tr>
              <a:tr h="4024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070313"/>
                  </a:ext>
                </a:extLst>
              </a:tr>
              <a:tr h="4024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82908"/>
                  </a:ext>
                </a:extLst>
              </a:tr>
              <a:tr h="4024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961372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C244A77-DE5C-B651-1583-4227B0BE1F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39944"/>
              </p:ext>
            </p:extLst>
          </p:nvPr>
        </p:nvGraphicFramePr>
        <p:xfrm>
          <a:off x="1018746" y="1035684"/>
          <a:ext cx="649416" cy="522393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49416">
                  <a:extLst>
                    <a:ext uri="{9D8B030D-6E8A-4147-A177-3AD203B41FA5}">
                      <a16:colId xmlns:a16="http://schemas.microsoft.com/office/drawing/2014/main" val="443187968"/>
                    </a:ext>
                  </a:extLst>
                </a:gridCol>
              </a:tblGrid>
              <a:tr h="5223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411840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156915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240077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515759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3462214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120437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325898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846771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2164152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639531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283881A-AF3E-7804-16A8-DE5DEC8F0D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281558"/>
              </p:ext>
            </p:extLst>
          </p:nvPr>
        </p:nvGraphicFramePr>
        <p:xfrm>
          <a:off x="2703381" y="1035684"/>
          <a:ext cx="649416" cy="522393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49416">
                  <a:extLst>
                    <a:ext uri="{9D8B030D-6E8A-4147-A177-3AD203B41FA5}">
                      <a16:colId xmlns:a16="http://schemas.microsoft.com/office/drawing/2014/main" val="443187968"/>
                    </a:ext>
                  </a:extLst>
                </a:gridCol>
              </a:tblGrid>
              <a:tr h="5223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411840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156915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240077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515759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3462214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120437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325898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846771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2164152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639531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CB1DB725-A11C-D23D-BFBF-8137018659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413164"/>
              </p:ext>
            </p:extLst>
          </p:nvPr>
        </p:nvGraphicFramePr>
        <p:xfrm>
          <a:off x="1018746" y="4692435"/>
          <a:ext cx="649416" cy="156717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49416">
                  <a:extLst>
                    <a:ext uri="{9D8B030D-6E8A-4147-A177-3AD203B41FA5}">
                      <a16:colId xmlns:a16="http://schemas.microsoft.com/office/drawing/2014/main" val="443187968"/>
                    </a:ext>
                  </a:extLst>
                </a:gridCol>
              </a:tblGrid>
              <a:tr h="5223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CB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411840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CB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156915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CB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240077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B9B7083-C698-E8A1-23AB-3E6803CCE1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678237"/>
              </p:ext>
            </p:extLst>
          </p:nvPr>
        </p:nvGraphicFramePr>
        <p:xfrm>
          <a:off x="2703381" y="2073662"/>
          <a:ext cx="649416" cy="417914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49416">
                  <a:extLst>
                    <a:ext uri="{9D8B030D-6E8A-4147-A177-3AD203B41FA5}">
                      <a16:colId xmlns:a16="http://schemas.microsoft.com/office/drawing/2014/main" val="443187968"/>
                    </a:ext>
                  </a:extLst>
                </a:gridCol>
              </a:tblGrid>
              <a:tr h="5223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411840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156915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3462214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120437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325898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846771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2164152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63953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680ACA2-6189-32FF-1DB0-BD38A8A449F9}"/>
                  </a:ext>
                </a:extLst>
              </p:cNvPr>
              <p:cNvSpPr txBox="1"/>
              <p:nvPr/>
            </p:nvSpPr>
            <p:spPr>
              <a:xfrm>
                <a:off x="1668162" y="5060344"/>
                <a:ext cx="716543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680ACA2-6189-32FF-1DB0-BD38A8A44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162" y="5060344"/>
                <a:ext cx="716543" cy="115647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537C520-35BC-1ACF-01C6-FDE101B75589}"/>
                  </a:ext>
                </a:extLst>
              </p:cNvPr>
              <p:cNvSpPr txBox="1"/>
              <p:nvPr/>
            </p:nvSpPr>
            <p:spPr>
              <a:xfrm>
                <a:off x="3414582" y="5060344"/>
                <a:ext cx="716543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537C520-35BC-1ACF-01C6-FDE101B755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4582" y="5060344"/>
                <a:ext cx="716543" cy="11564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9E9CAB34-6DDD-D5B2-BA28-7DE0C8ABD6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188414"/>
              </p:ext>
            </p:extLst>
          </p:nvPr>
        </p:nvGraphicFramePr>
        <p:xfrm>
          <a:off x="4263083" y="2645548"/>
          <a:ext cx="4686642" cy="241479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20738">
                  <a:extLst>
                    <a:ext uri="{9D8B030D-6E8A-4147-A177-3AD203B41FA5}">
                      <a16:colId xmlns:a16="http://schemas.microsoft.com/office/drawing/2014/main" val="1001843559"/>
                    </a:ext>
                  </a:extLst>
                </a:gridCol>
                <a:gridCol w="520738">
                  <a:extLst>
                    <a:ext uri="{9D8B030D-6E8A-4147-A177-3AD203B41FA5}">
                      <a16:colId xmlns:a16="http://schemas.microsoft.com/office/drawing/2014/main" val="3826223768"/>
                    </a:ext>
                  </a:extLst>
                </a:gridCol>
                <a:gridCol w="520738">
                  <a:extLst>
                    <a:ext uri="{9D8B030D-6E8A-4147-A177-3AD203B41FA5}">
                      <a16:colId xmlns:a16="http://schemas.microsoft.com/office/drawing/2014/main" val="4227613885"/>
                    </a:ext>
                  </a:extLst>
                </a:gridCol>
                <a:gridCol w="520738">
                  <a:extLst>
                    <a:ext uri="{9D8B030D-6E8A-4147-A177-3AD203B41FA5}">
                      <a16:colId xmlns:a16="http://schemas.microsoft.com/office/drawing/2014/main" val="1177192643"/>
                    </a:ext>
                  </a:extLst>
                </a:gridCol>
                <a:gridCol w="520738">
                  <a:extLst>
                    <a:ext uri="{9D8B030D-6E8A-4147-A177-3AD203B41FA5}">
                      <a16:colId xmlns:a16="http://schemas.microsoft.com/office/drawing/2014/main" val="3406239694"/>
                    </a:ext>
                  </a:extLst>
                </a:gridCol>
                <a:gridCol w="520738">
                  <a:extLst>
                    <a:ext uri="{9D8B030D-6E8A-4147-A177-3AD203B41FA5}">
                      <a16:colId xmlns:a16="http://schemas.microsoft.com/office/drawing/2014/main" val="1035172061"/>
                    </a:ext>
                  </a:extLst>
                </a:gridCol>
                <a:gridCol w="520738">
                  <a:extLst>
                    <a:ext uri="{9D8B030D-6E8A-4147-A177-3AD203B41FA5}">
                      <a16:colId xmlns:a16="http://schemas.microsoft.com/office/drawing/2014/main" val="1074797337"/>
                    </a:ext>
                  </a:extLst>
                </a:gridCol>
                <a:gridCol w="520738">
                  <a:extLst>
                    <a:ext uri="{9D8B030D-6E8A-4147-A177-3AD203B41FA5}">
                      <a16:colId xmlns:a16="http://schemas.microsoft.com/office/drawing/2014/main" val="2612573668"/>
                    </a:ext>
                  </a:extLst>
                </a:gridCol>
                <a:gridCol w="520738">
                  <a:extLst>
                    <a:ext uri="{9D8B030D-6E8A-4147-A177-3AD203B41FA5}">
                      <a16:colId xmlns:a16="http://schemas.microsoft.com/office/drawing/2014/main" val="3474367221"/>
                    </a:ext>
                  </a:extLst>
                </a:gridCol>
              </a:tblGrid>
              <a:tr h="4024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199635"/>
                  </a:ext>
                </a:extLst>
              </a:tr>
              <a:tr h="4024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377347"/>
                  </a:ext>
                </a:extLst>
              </a:tr>
              <a:tr h="4024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6727099"/>
                  </a:ext>
                </a:extLst>
              </a:tr>
              <a:tr h="4024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070313"/>
                  </a:ext>
                </a:extLst>
              </a:tr>
              <a:tr h="4024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82908"/>
                  </a:ext>
                </a:extLst>
              </a:tr>
              <a:tr h="4024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96137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53D1561-533D-9DFD-440E-E7F32159BB92}"/>
                  </a:ext>
                </a:extLst>
              </p:cNvPr>
              <p:cNvSpPr txBox="1"/>
              <p:nvPr/>
            </p:nvSpPr>
            <p:spPr>
              <a:xfrm>
                <a:off x="6248132" y="5130063"/>
                <a:ext cx="1022716" cy="11689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 smtClean="0">
                              <a:latin typeface="Cambria Math" panose="02040503050406030204" pitchFamily="18" charset="0"/>
                            </a:rPr>
                            <m:t>𝟓𝟕</m:t>
                          </m:r>
                        </m:num>
                        <m:den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vi-VN" sz="4000" b="1" i="0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53D1561-533D-9DFD-440E-E7F32159BB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132" y="5130063"/>
                <a:ext cx="1022716" cy="11689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F0A3348B-2CB6-EDD4-9A22-DAD0E2338153}"/>
              </a:ext>
            </a:extLst>
          </p:cNvPr>
          <p:cNvSpPr txBox="1"/>
          <p:nvPr/>
        </p:nvSpPr>
        <p:spPr>
          <a:xfrm>
            <a:off x="9143468" y="990624"/>
            <a:ext cx="25331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D09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phân số trên có mẫu số là bao nhiêu? </a:t>
            </a:r>
            <a:endParaRPr lang="en-US" sz="3600" b="1" dirty="0">
              <a:solidFill>
                <a:srgbClr val="D09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07E19D0-E31D-FC2A-A597-300F52E8CA2F}"/>
                  </a:ext>
                </a:extLst>
              </p:cNvPr>
              <p:cNvSpPr txBox="1"/>
              <p:nvPr/>
            </p:nvSpPr>
            <p:spPr>
              <a:xfrm>
                <a:off x="1668162" y="5060344"/>
                <a:ext cx="716543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vi-VN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07E19D0-E31D-FC2A-A597-300F52E8CA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162" y="5060344"/>
                <a:ext cx="716543" cy="11564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01D7247-D4D9-C377-E463-70FE0B033F19}"/>
                  </a:ext>
                </a:extLst>
              </p:cNvPr>
              <p:cNvSpPr txBox="1"/>
              <p:nvPr/>
            </p:nvSpPr>
            <p:spPr>
              <a:xfrm>
                <a:off x="3414582" y="5060344"/>
                <a:ext cx="716543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vi-VN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01D7247-D4D9-C377-E463-70FE0B033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4582" y="5060344"/>
                <a:ext cx="716543" cy="11564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0407B65-6D4D-CEC0-693B-AE17298586C2}"/>
                  </a:ext>
                </a:extLst>
              </p:cNvPr>
              <p:cNvSpPr txBox="1"/>
              <p:nvPr/>
            </p:nvSpPr>
            <p:spPr>
              <a:xfrm>
                <a:off x="6248132" y="5136315"/>
                <a:ext cx="1022716" cy="11689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 smtClean="0">
                              <a:latin typeface="Cambria Math" panose="02040503050406030204" pitchFamily="18" charset="0"/>
                            </a:rPr>
                            <m:t>𝟓𝟕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vi-VN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vi-VN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0407B65-6D4D-CEC0-693B-AE1729858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132" y="5136315"/>
                <a:ext cx="1022716" cy="116897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887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8" grpId="0"/>
      <p:bldP spid="21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32C62C-3559-6AD6-36B6-9ECC8900A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97" y="238760"/>
            <a:ext cx="11445261" cy="634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2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02CEA57-63C7-D770-3368-C99E9122C2AA}"/>
                  </a:ext>
                </a:extLst>
              </p:cNvPr>
              <p:cNvSpPr txBox="1"/>
              <p:nvPr/>
            </p:nvSpPr>
            <p:spPr>
              <a:xfrm>
                <a:off x="645061" y="644353"/>
                <a:ext cx="2810065" cy="10778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vi-VN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chemeClr val="tx1"/>
                    </a:solidFill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vi-VN" sz="4800" b="1" i="1"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chemeClr val="tx1"/>
                    </a:solidFill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 i="1" smtClean="0">
                            <a:latin typeface="Cambria Math" panose="02040503050406030204" pitchFamily="18" charset="0"/>
                          </a:rPr>
                          <m:t>𝟓𝟕</m:t>
                        </m:r>
                      </m:num>
                      <m:den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vi-VN" sz="4800" b="1" i="0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vi-VN" sz="4800" b="1" i="1"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chemeClr val="tx1"/>
                    </a:solidFill>
                  </a:rPr>
                  <a:t> </a:t>
                </a:r>
                <a:endParaRPr lang="en-US" sz="4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02CEA57-63C7-D770-3368-C99E9122C2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61" y="644353"/>
                <a:ext cx="2810065" cy="1077859"/>
              </a:xfrm>
              <a:prstGeom prst="rect">
                <a:avLst/>
              </a:prstGeom>
              <a:blipFill>
                <a:blip r:embed="rId2"/>
                <a:stretch>
                  <a:fillRect l="-217" t="-2825" b="-16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B33DD77-6890-0A72-CBD5-4EADB5D6EEAE}"/>
              </a:ext>
            </a:extLst>
          </p:cNvPr>
          <p:cNvSpPr txBox="1"/>
          <p:nvPr/>
        </p:nvSpPr>
        <p:spPr>
          <a:xfrm>
            <a:off x="3455126" y="860118"/>
            <a:ext cx="7877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là những </a:t>
            </a:r>
            <a:r>
              <a:rPr lang="vi-VN" sz="3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số thập phân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69113C-7400-FAD8-CF33-8DB01CDA116A}"/>
                  </a:ext>
                </a:extLst>
              </p:cNvPr>
              <p:cNvSpPr txBox="1"/>
              <p:nvPr/>
            </p:nvSpPr>
            <p:spPr>
              <a:xfrm>
                <a:off x="606518" y="2161110"/>
                <a:ext cx="5637762" cy="10778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vi-VN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vi-VN" sz="4800" dirty="0">
                    <a:solidFill>
                      <a:schemeClr val="tx1"/>
                    </a:solidFill>
                  </a:rPr>
                  <a:t>;</a:t>
                </a:r>
                <a:r>
                  <a:rPr lang="vi-VN" sz="48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 i="1" smtClean="0">
                            <a:latin typeface="Cambria Math" panose="02040503050406030204" pitchFamily="18" charset="0"/>
                          </a:rPr>
                          <m:t>𝟏𝟐𝟔</m:t>
                        </m:r>
                      </m:num>
                      <m:den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vi-VN" sz="4800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vi-VN" sz="4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vi-VN" sz="4800" dirty="0">
                    <a:solidFill>
                      <a:schemeClr val="tx1"/>
                    </a:solidFill>
                  </a:rPr>
                  <a:t>;</a:t>
                </a:r>
                <a:r>
                  <a:rPr lang="vi-VN" sz="48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 i="1" smtClean="0">
                            <a:latin typeface="Cambria Math" panose="02040503050406030204" pitchFamily="18" charset="0"/>
                          </a:rPr>
                          <m:t>𝟑𝟓𝟏</m:t>
                        </m:r>
                      </m:num>
                      <m:den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vi-VN" sz="48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4800" b="1" i="0" smtClean="0">
                            <a:latin typeface="Cambria Math" panose="02040503050406030204" pitchFamily="18" charset="0"/>
                          </a:rPr>
                          <m:t>𝟎𝟎</m:t>
                        </m:r>
                        <m:r>
                          <a:rPr lang="vi-VN" sz="4800" b="1" i="1"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vi-VN" sz="4800" dirty="0">
                    <a:solidFill>
                      <a:schemeClr val="tx1"/>
                    </a:solidFill>
                  </a:rPr>
                  <a:t>;</a:t>
                </a:r>
                <a:r>
                  <a:rPr lang="en-US" sz="48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vi-VN" sz="48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4800" b="1" i="1"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vi-VN" sz="4800" b="1" i="1" smtClean="0">
                            <a:latin typeface="Cambria Math" panose="02040503050406030204" pitchFamily="18" charset="0"/>
                          </a:rPr>
                          <m:t>𝟑𝟕</m:t>
                        </m:r>
                      </m:num>
                      <m:den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vi-VN" sz="48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4800" b="1">
                            <a:latin typeface="Cambria Math" panose="02040503050406030204" pitchFamily="18" charset="0"/>
                          </a:rPr>
                          <m:t>𝟎𝟎</m:t>
                        </m:r>
                        <m:r>
                          <a:rPr lang="vi-VN" sz="4800" b="1" i="1"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chemeClr val="tx1"/>
                    </a:solidFill>
                  </a:rPr>
                  <a:t>;...</a:t>
                </a:r>
                <a:r>
                  <a:rPr lang="vi-VN" sz="4800" b="1" dirty="0">
                    <a:solidFill>
                      <a:schemeClr val="tx1"/>
                    </a:solidFill>
                  </a:rPr>
                  <a:t>  </a:t>
                </a:r>
                <a:endParaRPr lang="en-US" sz="4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69113C-7400-FAD8-CF33-8DB01CDA1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518" y="2161110"/>
                <a:ext cx="5637762" cy="1077859"/>
              </a:xfrm>
              <a:prstGeom prst="rect">
                <a:avLst/>
              </a:prstGeom>
              <a:blipFill>
                <a:blip r:embed="rId3"/>
                <a:stretch>
                  <a:fillRect t="-2841" b="-170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484596BF-47B5-223E-5F88-5A679E96AE46}"/>
              </a:ext>
            </a:extLst>
          </p:cNvPr>
          <p:cNvSpPr txBox="1"/>
          <p:nvPr/>
        </p:nvSpPr>
        <p:spPr>
          <a:xfrm>
            <a:off x="5964572" y="2440732"/>
            <a:ext cx="5367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cũng là những </a:t>
            </a:r>
            <a:r>
              <a:rPr lang="vi-VN" sz="3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số thập phân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33476F7-B2ED-14C7-5076-1A9676F11D33}"/>
              </a:ext>
            </a:extLst>
          </p:cNvPr>
          <p:cNvGrpSpPr/>
          <p:nvPr/>
        </p:nvGrpSpPr>
        <p:grpSpPr>
          <a:xfrm>
            <a:off x="1917910" y="3925013"/>
            <a:ext cx="8863122" cy="1958859"/>
            <a:chOff x="1917910" y="3925013"/>
            <a:chExt cx="8863122" cy="1958859"/>
          </a:xfrm>
        </p:grpSpPr>
        <p:sp>
          <p:nvSpPr>
            <p:cNvPr id="12" name="Hình chữ nhật 2">
              <a:extLst>
                <a:ext uri="{FF2B5EF4-FFF2-40B4-BE49-F238E27FC236}">
                  <a16:creationId xmlns:a16="http://schemas.microsoft.com/office/drawing/2014/main" id="{2BC48A01-8456-6C00-BE13-4A6E52277401}"/>
                </a:ext>
              </a:extLst>
            </p:cNvPr>
            <p:cNvSpPr/>
            <p:nvPr/>
          </p:nvSpPr>
          <p:spPr>
            <a:xfrm>
              <a:off x="1961397" y="3925013"/>
              <a:ext cx="8819635" cy="1958859"/>
            </a:xfrm>
            <a:custGeom>
              <a:avLst/>
              <a:gdLst>
                <a:gd name="connsiteX0" fmla="*/ 0 w 8819635"/>
                <a:gd name="connsiteY0" fmla="*/ 0 h 1958859"/>
                <a:gd name="connsiteX1" fmla="*/ 766630 w 8819635"/>
                <a:gd name="connsiteY1" fmla="*/ 0 h 1958859"/>
                <a:gd name="connsiteX2" fmla="*/ 1621456 w 8819635"/>
                <a:gd name="connsiteY2" fmla="*/ 0 h 1958859"/>
                <a:gd name="connsiteX3" fmla="*/ 2123497 w 8819635"/>
                <a:gd name="connsiteY3" fmla="*/ 0 h 1958859"/>
                <a:gd name="connsiteX4" fmla="*/ 2890127 w 8819635"/>
                <a:gd name="connsiteY4" fmla="*/ 0 h 1958859"/>
                <a:gd name="connsiteX5" fmla="*/ 3392167 w 8819635"/>
                <a:gd name="connsiteY5" fmla="*/ 0 h 1958859"/>
                <a:gd name="connsiteX6" fmla="*/ 4070601 w 8819635"/>
                <a:gd name="connsiteY6" fmla="*/ 0 h 1958859"/>
                <a:gd name="connsiteX7" fmla="*/ 4837231 w 8819635"/>
                <a:gd name="connsiteY7" fmla="*/ 0 h 1958859"/>
                <a:gd name="connsiteX8" fmla="*/ 5251075 w 8819635"/>
                <a:gd name="connsiteY8" fmla="*/ 0 h 1958859"/>
                <a:gd name="connsiteX9" fmla="*/ 5664919 w 8819635"/>
                <a:gd name="connsiteY9" fmla="*/ 0 h 1958859"/>
                <a:gd name="connsiteX10" fmla="*/ 6519746 w 8819635"/>
                <a:gd name="connsiteY10" fmla="*/ 0 h 1958859"/>
                <a:gd name="connsiteX11" fmla="*/ 7198179 w 8819635"/>
                <a:gd name="connsiteY11" fmla="*/ 0 h 1958859"/>
                <a:gd name="connsiteX12" fmla="*/ 7612023 w 8819635"/>
                <a:gd name="connsiteY12" fmla="*/ 0 h 1958859"/>
                <a:gd name="connsiteX13" fmla="*/ 8819635 w 8819635"/>
                <a:gd name="connsiteY13" fmla="*/ 0 h 1958859"/>
                <a:gd name="connsiteX14" fmla="*/ 8819635 w 8819635"/>
                <a:gd name="connsiteY14" fmla="*/ 692130 h 1958859"/>
                <a:gd name="connsiteX15" fmla="*/ 8819635 w 8819635"/>
                <a:gd name="connsiteY15" fmla="*/ 1305906 h 1958859"/>
                <a:gd name="connsiteX16" fmla="*/ 8819635 w 8819635"/>
                <a:gd name="connsiteY16" fmla="*/ 1958859 h 1958859"/>
                <a:gd name="connsiteX17" fmla="*/ 8405791 w 8819635"/>
                <a:gd name="connsiteY17" fmla="*/ 1958859 h 1958859"/>
                <a:gd name="connsiteX18" fmla="*/ 7550964 w 8819635"/>
                <a:gd name="connsiteY18" fmla="*/ 1958859 h 1958859"/>
                <a:gd name="connsiteX19" fmla="*/ 6784335 w 8819635"/>
                <a:gd name="connsiteY19" fmla="*/ 1958859 h 1958859"/>
                <a:gd name="connsiteX20" fmla="*/ 6017705 w 8819635"/>
                <a:gd name="connsiteY20" fmla="*/ 1958859 h 1958859"/>
                <a:gd name="connsiteX21" fmla="*/ 5251075 w 8819635"/>
                <a:gd name="connsiteY21" fmla="*/ 1958859 h 1958859"/>
                <a:gd name="connsiteX22" fmla="*/ 4749034 w 8819635"/>
                <a:gd name="connsiteY22" fmla="*/ 1958859 h 1958859"/>
                <a:gd name="connsiteX23" fmla="*/ 3894208 w 8819635"/>
                <a:gd name="connsiteY23" fmla="*/ 1958859 h 1958859"/>
                <a:gd name="connsiteX24" fmla="*/ 3215775 w 8819635"/>
                <a:gd name="connsiteY24" fmla="*/ 1958859 h 1958859"/>
                <a:gd name="connsiteX25" fmla="*/ 2801930 w 8819635"/>
                <a:gd name="connsiteY25" fmla="*/ 1958859 h 1958859"/>
                <a:gd name="connsiteX26" fmla="*/ 2123497 w 8819635"/>
                <a:gd name="connsiteY26" fmla="*/ 1958859 h 1958859"/>
                <a:gd name="connsiteX27" fmla="*/ 1533260 w 8819635"/>
                <a:gd name="connsiteY27" fmla="*/ 1958859 h 1958859"/>
                <a:gd name="connsiteX28" fmla="*/ 943023 w 8819635"/>
                <a:gd name="connsiteY28" fmla="*/ 1958859 h 1958859"/>
                <a:gd name="connsiteX29" fmla="*/ 0 w 8819635"/>
                <a:gd name="connsiteY29" fmla="*/ 1958859 h 1958859"/>
                <a:gd name="connsiteX30" fmla="*/ 0 w 8819635"/>
                <a:gd name="connsiteY30" fmla="*/ 1325495 h 1958859"/>
                <a:gd name="connsiteX31" fmla="*/ 0 w 8819635"/>
                <a:gd name="connsiteY31" fmla="*/ 652953 h 1958859"/>
                <a:gd name="connsiteX32" fmla="*/ 0 w 8819635"/>
                <a:gd name="connsiteY32" fmla="*/ 0 h 1958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819635" h="1958859" fill="none" extrusionOk="0">
                  <a:moveTo>
                    <a:pt x="0" y="0"/>
                  </a:moveTo>
                  <a:cubicBezTo>
                    <a:pt x="253136" y="-23076"/>
                    <a:pt x="536210" y="-29884"/>
                    <a:pt x="766630" y="0"/>
                  </a:cubicBezTo>
                  <a:cubicBezTo>
                    <a:pt x="997050" y="29884"/>
                    <a:pt x="1199794" y="35644"/>
                    <a:pt x="1621456" y="0"/>
                  </a:cubicBezTo>
                  <a:cubicBezTo>
                    <a:pt x="2043118" y="-35644"/>
                    <a:pt x="1881393" y="-12283"/>
                    <a:pt x="2123497" y="0"/>
                  </a:cubicBezTo>
                  <a:cubicBezTo>
                    <a:pt x="2365601" y="12283"/>
                    <a:pt x="2728851" y="22471"/>
                    <a:pt x="2890127" y="0"/>
                  </a:cubicBezTo>
                  <a:cubicBezTo>
                    <a:pt x="3051403" y="-22471"/>
                    <a:pt x="3210811" y="-18251"/>
                    <a:pt x="3392167" y="0"/>
                  </a:cubicBezTo>
                  <a:cubicBezTo>
                    <a:pt x="3573523" y="18251"/>
                    <a:pt x="3790484" y="-10502"/>
                    <a:pt x="4070601" y="0"/>
                  </a:cubicBezTo>
                  <a:cubicBezTo>
                    <a:pt x="4350718" y="10502"/>
                    <a:pt x="4608894" y="23101"/>
                    <a:pt x="4837231" y="0"/>
                  </a:cubicBezTo>
                  <a:cubicBezTo>
                    <a:pt x="5065568" y="-23101"/>
                    <a:pt x="5167453" y="19572"/>
                    <a:pt x="5251075" y="0"/>
                  </a:cubicBezTo>
                  <a:cubicBezTo>
                    <a:pt x="5334697" y="-19572"/>
                    <a:pt x="5475303" y="-18395"/>
                    <a:pt x="5664919" y="0"/>
                  </a:cubicBezTo>
                  <a:cubicBezTo>
                    <a:pt x="5854535" y="18395"/>
                    <a:pt x="6152280" y="-5995"/>
                    <a:pt x="6519746" y="0"/>
                  </a:cubicBezTo>
                  <a:cubicBezTo>
                    <a:pt x="6887212" y="5995"/>
                    <a:pt x="6911337" y="-12638"/>
                    <a:pt x="7198179" y="0"/>
                  </a:cubicBezTo>
                  <a:cubicBezTo>
                    <a:pt x="7485021" y="12638"/>
                    <a:pt x="7503557" y="-7661"/>
                    <a:pt x="7612023" y="0"/>
                  </a:cubicBezTo>
                  <a:cubicBezTo>
                    <a:pt x="7720489" y="7661"/>
                    <a:pt x="8521399" y="-11427"/>
                    <a:pt x="8819635" y="0"/>
                  </a:cubicBezTo>
                  <a:cubicBezTo>
                    <a:pt x="8790578" y="321489"/>
                    <a:pt x="8809585" y="429203"/>
                    <a:pt x="8819635" y="692130"/>
                  </a:cubicBezTo>
                  <a:cubicBezTo>
                    <a:pt x="8829686" y="955057"/>
                    <a:pt x="8795648" y="1121525"/>
                    <a:pt x="8819635" y="1305906"/>
                  </a:cubicBezTo>
                  <a:cubicBezTo>
                    <a:pt x="8843622" y="1490287"/>
                    <a:pt x="8804764" y="1636569"/>
                    <a:pt x="8819635" y="1958859"/>
                  </a:cubicBezTo>
                  <a:cubicBezTo>
                    <a:pt x="8626028" y="1966941"/>
                    <a:pt x="8537438" y="1954324"/>
                    <a:pt x="8405791" y="1958859"/>
                  </a:cubicBezTo>
                  <a:cubicBezTo>
                    <a:pt x="8274144" y="1963394"/>
                    <a:pt x="7864426" y="1961438"/>
                    <a:pt x="7550964" y="1958859"/>
                  </a:cubicBezTo>
                  <a:cubicBezTo>
                    <a:pt x="7237502" y="1956280"/>
                    <a:pt x="7050115" y="1958785"/>
                    <a:pt x="6784335" y="1958859"/>
                  </a:cubicBezTo>
                  <a:cubicBezTo>
                    <a:pt x="6518555" y="1958933"/>
                    <a:pt x="6395012" y="1949927"/>
                    <a:pt x="6017705" y="1958859"/>
                  </a:cubicBezTo>
                  <a:cubicBezTo>
                    <a:pt x="5640398" y="1967792"/>
                    <a:pt x="5445929" y="1928621"/>
                    <a:pt x="5251075" y="1958859"/>
                  </a:cubicBezTo>
                  <a:cubicBezTo>
                    <a:pt x="5056221" y="1989098"/>
                    <a:pt x="4972470" y="1958578"/>
                    <a:pt x="4749034" y="1958859"/>
                  </a:cubicBezTo>
                  <a:cubicBezTo>
                    <a:pt x="4525598" y="1959140"/>
                    <a:pt x="4145391" y="1951758"/>
                    <a:pt x="3894208" y="1958859"/>
                  </a:cubicBezTo>
                  <a:cubicBezTo>
                    <a:pt x="3643025" y="1965960"/>
                    <a:pt x="3468242" y="1967687"/>
                    <a:pt x="3215775" y="1958859"/>
                  </a:cubicBezTo>
                  <a:cubicBezTo>
                    <a:pt x="2963308" y="1950031"/>
                    <a:pt x="2906065" y="1963687"/>
                    <a:pt x="2801930" y="1958859"/>
                  </a:cubicBezTo>
                  <a:cubicBezTo>
                    <a:pt x="2697796" y="1954031"/>
                    <a:pt x="2390528" y="1981654"/>
                    <a:pt x="2123497" y="1958859"/>
                  </a:cubicBezTo>
                  <a:cubicBezTo>
                    <a:pt x="1856466" y="1936064"/>
                    <a:pt x="1704446" y="1968310"/>
                    <a:pt x="1533260" y="1958859"/>
                  </a:cubicBezTo>
                  <a:cubicBezTo>
                    <a:pt x="1362074" y="1949408"/>
                    <a:pt x="1087376" y="1970040"/>
                    <a:pt x="943023" y="1958859"/>
                  </a:cubicBezTo>
                  <a:cubicBezTo>
                    <a:pt x="798670" y="1947678"/>
                    <a:pt x="435846" y="1956882"/>
                    <a:pt x="0" y="1958859"/>
                  </a:cubicBezTo>
                  <a:cubicBezTo>
                    <a:pt x="1902" y="1800327"/>
                    <a:pt x="12669" y="1467016"/>
                    <a:pt x="0" y="1325495"/>
                  </a:cubicBezTo>
                  <a:cubicBezTo>
                    <a:pt x="-12669" y="1183974"/>
                    <a:pt x="16310" y="987857"/>
                    <a:pt x="0" y="652953"/>
                  </a:cubicBezTo>
                  <a:cubicBezTo>
                    <a:pt x="-16310" y="318049"/>
                    <a:pt x="28373" y="304173"/>
                    <a:pt x="0" y="0"/>
                  </a:cubicBezTo>
                  <a:close/>
                </a:path>
                <a:path w="8819635" h="1958859" stroke="0" extrusionOk="0">
                  <a:moveTo>
                    <a:pt x="0" y="0"/>
                  </a:moveTo>
                  <a:cubicBezTo>
                    <a:pt x="216676" y="872"/>
                    <a:pt x="379209" y="-23842"/>
                    <a:pt x="590237" y="0"/>
                  </a:cubicBezTo>
                  <a:cubicBezTo>
                    <a:pt x="801265" y="23842"/>
                    <a:pt x="833538" y="-16618"/>
                    <a:pt x="1004082" y="0"/>
                  </a:cubicBezTo>
                  <a:cubicBezTo>
                    <a:pt x="1174626" y="16618"/>
                    <a:pt x="1660457" y="-23779"/>
                    <a:pt x="1858908" y="0"/>
                  </a:cubicBezTo>
                  <a:cubicBezTo>
                    <a:pt x="2057359" y="23779"/>
                    <a:pt x="2313513" y="-22989"/>
                    <a:pt x="2449145" y="0"/>
                  </a:cubicBezTo>
                  <a:cubicBezTo>
                    <a:pt x="2584777" y="22989"/>
                    <a:pt x="2769911" y="23351"/>
                    <a:pt x="3039382" y="0"/>
                  </a:cubicBezTo>
                  <a:cubicBezTo>
                    <a:pt x="3308853" y="-23351"/>
                    <a:pt x="3552875" y="-10153"/>
                    <a:pt x="3894208" y="0"/>
                  </a:cubicBezTo>
                  <a:cubicBezTo>
                    <a:pt x="4235541" y="10153"/>
                    <a:pt x="4266661" y="11984"/>
                    <a:pt x="4396249" y="0"/>
                  </a:cubicBezTo>
                  <a:cubicBezTo>
                    <a:pt x="4525837" y="-11984"/>
                    <a:pt x="4927093" y="-34924"/>
                    <a:pt x="5251075" y="0"/>
                  </a:cubicBezTo>
                  <a:cubicBezTo>
                    <a:pt x="5575057" y="34924"/>
                    <a:pt x="5898138" y="-7449"/>
                    <a:pt x="6105901" y="0"/>
                  </a:cubicBezTo>
                  <a:cubicBezTo>
                    <a:pt x="6313664" y="7449"/>
                    <a:pt x="6626690" y="13719"/>
                    <a:pt x="6784335" y="0"/>
                  </a:cubicBezTo>
                  <a:cubicBezTo>
                    <a:pt x="6941980" y="-13719"/>
                    <a:pt x="7244819" y="16897"/>
                    <a:pt x="7639161" y="0"/>
                  </a:cubicBezTo>
                  <a:cubicBezTo>
                    <a:pt x="8033503" y="-16897"/>
                    <a:pt x="8037876" y="-24893"/>
                    <a:pt x="8229398" y="0"/>
                  </a:cubicBezTo>
                  <a:cubicBezTo>
                    <a:pt x="8420920" y="24893"/>
                    <a:pt x="8531187" y="2316"/>
                    <a:pt x="8819635" y="0"/>
                  </a:cubicBezTo>
                  <a:cubicBezTo>
                    <a:pt x="8808270" y="296999"/>
                    <a:pt x="8814362" y="535418"/>
                    <a:pt x="8819635" y="672542"/>
                  </a:cubicBezTo>
                  <a:cubicBezTo>
                    <a:pt x="8824908" y="809666"/>
                    <a:pt x="8827319" y="1153802"/>
                    <a:pt x="8819635" y="1325495"/>
                  </a:cubicBezTo>
                  <a:cubicBezTo>
                    <a:pt x="8811951" y="1497188"/>
                    <a:pt x="8815415" y="1684287"/>
                    <a:pt x="8819635" y="1958859"/>
                  </a:cubicBezTo>
                  <a:cubicBezTo>
                    <a:pt x="8492156" y="1939923"/>
                    <a:pt x="8218140" y="1944041"/>
                    <a:pt x="8053005" y="1958859"/>
                  </a:cubicBezTo>
                  <a:cubicBezTo>
                    <a:pt x="7887870" y="1973678"/>
                    <a:pt x="7604217" y="1943751"/>
                    <a:pt x="7374572" y="1958859"/>
                  </a:cubicBezTo>
                  <a:cubicBezTo>
                    <a:pt x="7144927" y="1973967"/>
                    <a:pt x="7159321" y="1943020"/>
                    <a:pt x="6960727" y="1958859"/>
                  </a:cubicBezTo>
                  <a:cubicBezTo>
                    <a:pt x="6762134" y="1974698"/>
                    <a:pt x="6625824" y="1976454"/>
                    <a:pt x="6458687" y="1958859"/>
                  </a:cubicBezTo>
                  <a:cubicBezTo>
                    <a:pt x="6291550" y="1941264"/>
                    <a:pt x="5803861" y="1923033"/>
                    <a:pt x="5603860" y="1958859"/>
                  </a:cubicBezTo>
                  <a:cubicBezTo>
                    <a:pt x="5403859" y="1994685"/>
                    <a:pt x="5171023" y="1937077"/>
                    <a:pt x="4925427" y="1958859"/>
                  </a:cubicBezTo>
                  <a:cubicBezTo>
                    <a:pt x="4679831" y="1980641"/>
                    <a:pt x="4600684" y="1956426"/>
                    <a:pt x="4423386" y="1958859"/>
                  </a:cubicBezTo>
                  <a:cubicBezTo>
                    <a:pt x="4246088" y="1961292"/>
                    <a:pt x="3958534" y="1990726"/>
                    <a:pt x="3744953" y="1958859"/>
                  </a:cubicBezTo>
                  <a:cubicBezTo>
                    <a:pt x="3531372" y="1926992"/>
                    <a:pt x="3485986" y="1965220"/>
                    <a:pt x="3331108" y="1958859"/>
                  </a:cubicBezTo>
                  <a:cubicBezTo>
                    <a:pt x="3176230" y="1952498"/>
                    <a:pt x="3111485" y="1944895"/>
                    <a:pt x="2917264" y="1958859"/>
                  </a:cubicBezTo>
                  <a:cubicBezTo>
                    <a:pt x="2723043" y="1972823"/>
                    <a:pt x="2460840" y="1970087"/>
                    <a:pt x="2238830" y="1958859"/>
                  </a:cubicBezTo>
                  <a:cubicBezTo>
                    <a:pt x="2016820" y="1947631"/>
                    <a:pt x="1849364" y="1962860"/>
                    <a:pt x="1736790" y="1958859"/>
                  </a:cubicBezTo>
                  <a:cubicBezTo>
                    <a:pt x="1624216" y="1954858"/>
                    <a:pt x="1324581" y="1983000"/>
                    <a:pt x="970160" y="1958859"/>
                  </a:cubicBezTo>
                  <a:cubicBezTo>
                    <a:pt x="615739" y="1934719"/>
                    <a:pt x="464859" y="1962975"/>
                    <a:pt x="0" y="1958859"/>
                  </a:cubicBezTo>
                  <a:cubicBezTo>
                    <a:pt x="-21960" y="1670362"/>
                    <a:pt x="-6433" y="1525588"/>
                    <a:pt x="0" y="1286317"/>
                  </a:cubicBezTo>
                  <a:cubicBezTo>
                    <a:pt x="6433" y="1047046"/>
                    <a:pt x="22856" y="884469"/>
                    <a:pt x="0" y="613776"/>
                  </a:cubicBezTo>
                  <a:cubicBezTo>
                    <a:pt x="-22856" y="343083"/>
                    <a:pt x="26497" y="221336"/>
                    <a:pt x="0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4000"/>
              </a:schemeClr>
            </a:solidFill>
            <a:ln w="19050">
              <a:solidFill>
                <a:srgbClr val="9E4037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6AAD1B0-4ACC-AF32-4898-8B3474DCC057}"/>
                </a:ext>
              </a:extLst>
            </p:cNvPr>
            <p:cNvSpPr txBox="1"/>
            <p:nvPr/>
          </p:nvSpPr>
          <p:spPr>
            <a:xfrm>
              <a:off x="1917910" y="4067116"/>
              <a:ext cx="881963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 phân số thập phân có mẫu số là 10, 100, 1 000,...</a:t>
              </a:r>
              <a:endPara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655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F3B2A8-48AA-1E80-2DF5-E09FE8D195ED}"/>
              </a:ext>
            </a:extLst>
          </p:cNvPr>
          <p:cNvSpPr txBox="1"/>
          <p:nvPr/>
        </p:nvSpPr>
        <p:spPr>
          <a:xfrm>
            <a:off x="5663896" y="4108621"/>
            <a:ext cx="5704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viết một phân số thập phân.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Hình ảnh 1">
            <a:extLst>
              <a:ext uri="{FF2B5EF4-FFF2-40B4-BE49-F238E27FC236}">
                <a16:creationId xmlns:a16="http://schemas.microsoft.com/office/drawing/2014/main" id="{6E05449D-1014-6FFD-60AA-746DAB4DA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618" y="1023715"/>
            <a:ext cx="4991904" cy="54015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FC5330-F1DA-A166-1DEE-30821643E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38472"/>
            <a:ext cx="4840644" cy="328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9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yellow letters&#10;&#10;Description automatically generated">
            <a:extLst>
              <a:ext uri="{FF2B5EF4-FFF2-40B4-BE49-F238E27FC236}">
                <a16:creationId xmlns:a16="http://schemas.microsoft.com/office/drawing/2014/main" id="{56198B41-112D-6CE1-8446-B21CD8F34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147654"/>
            <a:ext cx="10905066" cy="256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6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6C44E32-2BEA-EC42-27DF-F96883AA1A3F}"/>
              </a:ext>
            </a:extLst>
          </p:cNvPr>
          <p:cNvGrpSpPr/>
          <p:nvPr/>
        </p:nvGrpSpPr>
        <p:grpSpPr>
          <a:xfrm>
            <a:off x="911762" y="446439"/>
            <a:ext cx="10368475" cy="999831"/>
            <a:chOff x="1086239" y="643084"/>
            <a:chExt cx="10368475" cy="99983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115F6-810C-7B51-22B1-4DDD5461A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6239" y="643084"/>
              <a:ext cx="688908" cy="999831"/>
            </a:xfrm>
            <a:prstGeom prst="rect">
              <a:avLst/>
            </a:prstGeom>
          </p:spPr>
        </p:pic>
        <p:sp>
          <p:nvSpPr>
            <p:cNvPr id="4" name="Hình chữ nhật 2">
              <a:extLst>
                <a:ext uri="{FF2B5EF4-FFF2-40B4-BE49-F238E27FC236}">
                  <a16:creationId xmlns:a16="http://schemas.microsoft.com/office/drawing/2014/main" id="{BB484256-5235-7DDB-6D25-F822F8D6EBD4}"/>
                </a:ext>
              </a:extLst>
            </p:cNvPr>
            <p:cNvSpPr/>
            <p:nvPr/>
          </p:nvSpPr>
          <p:spPr>
            <a:xfrm>
              <a:off x="1690067" y="851474"/>
              <a:ext cx="9764647" cy="620374"/>
            </a:xfrm>
            <a:custGeom>
              <a:avLst/>
              <a:gdLst>
                <a:gd name="connsiteX0" fmla="*/ 0 w 9764647"/>
                <a:gd name="connsiteY0" fmla="*/ 0 h 620374"/>
                <a:gd name="connsiteX1" fmla="*/ 795121 w 9764647"/>
                <a:gd name="connsiteY1" fmla="*/ 0 h 620374"/>
                <a:gd name="connsiteX2" fmla="*/ 1394950 w 9764647"/>
                <a:gd name="connsiteY2" fmla="*/ 0 h 620374"/>
                <a:gd name="connsiteX3" fmla="*/ 2092424 w 9764647"/>
                <a:gd name="connsiteY3" fmla="*/ 0 h 620374"/>
                <a:gd name="connsiteX4" fmla="*/ 2985192 w 9764647"/>
                <a:gd name="connsiteY4" fmla="*/ 0 h 620374"/>
                <a:gd name="connsiteX5" fmla="*/ 3487374 w 9764647"/>
                <a:gd name="connsiteY5" fmla="*/ 0 h 620374"/>
                <a:gd name="connsiteX6" fmla="*/ 4282495 w 9764647"/>
                <a:gd name="connsiteY6" fmla="*/ 0 h 620374"/>
                <a:gd name="connsiteX7" fmla="*/ 4784677 w 9764647"/>
                <a:gd name="connsiteY7" fmla="*/ 0 h 620374"/>
                <a:gd name="connsiteX8" fmla="*/ 5482152 w 9764647"/>
                <a:gd name="connsiteY8" fmla="*/ 0 h 620374"/>
                <a:gd name="connsiteX9" fmla="*/ 6277273 w 9764647"/>
                <a:gd name="connsiteY9" fmla="*/ 0 h 620374"/>
                <a:gd name="connsiteX10" fmla="*/ 6681808 w 9764647"/>
                <a:gd name="connsiteY10" fmla="*/ 0 h 620374"/>
                <a:gd name="connsiteX11" fmla="*/ 7086344 w 9764647"/>
                <a:gd name="connsiteY11" fmla="*/ 0 h 620374"/>
                <a:gd name="connsiteX12" fmla="*/ 7979112 w 9764647"/>
                <a:gd name="connsiteY12" fmla="*/ 0 h 620374"/>
                <a:gd name="connsiteX13" fmla="*/ 8676586 w 9764647"/>
                <a:gd name="connsiteY13" fmla="*/ 0 h 620374"/>
                <a:gd name="connsiteX14" fmla="*/ 9081122 w 9764647"/>
                <a:gd name="connsiteY14" fmla="*/ 0 h 620374"/>
                <a:gd name="connsiteX15" fmla="*/ 9764647 w 9764647"/>
                <a:gd name="connsiteY15" fmla="*/ 0 h 620374"/>
                <a:gd name="connsiteX16" fmla="*/ 9764647 w 9764647"/>
                <a:gd name="connsiteY16" fmla="*/ 620374 h 620374"/>
                <a:gd name="connsiteX17" fmla="*/ 9262465 w 9764647"/>
                <a:gd name="connsiteY17" fmla="*/ 620374 h 620374"/>
                <a:gd name="connsiteX18" fmla="*/ 8564990 w 9764647"/>
                <a:gd name="connsiteY18" fmla="*/ 620374 h 620374"/>
                <a:gd name="connsiteX19" fmla="*/ 7672223 w 9764647"/>
                <a:gd name="connsiteY19" fmla="*/ 620374 h 620374"/>
                <a:gd name="connsiteX20" fmla="*/ 6779455 w 9764647"/>
                <a:gd name="connsiteY20" fmla="*/ 620374 h 620374"/>
                <a:gd name="connsiteX21" fmla="*/ 5984334 w 9764647"/>
                <a:gd name="connsiteY21" fmla="*/ 620374 h 620374"/>
                <a:gd name="connsiteX22" fmla="*/ 5189212 w 9764647"/>
                <a:gd name="connsiteY22" fmla="*/ 620374 h 620374"/>
                <a:gd name="connsiteX23" fmla="*/ 4394091 w 9764647"/>
                <a:gd name="connsiteY23" fmla="*/ 620374 h 620374"/>
                <a:gd name="connsiteX24" fmla="*/ 3891909 w 9764647"/>
                <a:gd name="connsiteY24" fmla="*/ 620374 h 620374"/>
                <a:gd name="connsiteX25" fmla="*/ 2999142 w 9764647"/>
                <a:gd name="connsiteY25" fmla="*/ 620374 h 620374"/>
                <a:gd name="connsiteX26" fmla="*/ 2301667 w 9764647"/>
                <a:gd name="connsiteY26" fmla="*/ 620374 h 620374"/>
                <a:gd name="connsiteX27" fmla="*/ 1897131 w 9764647"/>
                <a:gd name="connsiteY27" fmla="*/ 620374 h 620374"/>
                <a:gd name="connsiteX28" fmla="*/ 1199657 w 9764647"/>
                <a:gd name="connsiteY28" fmla="*/ 620374 h 620374"/>
                <a:gd name="connsiteX29" fmla="*/ 599828 w 9764647"/>
                <a:gd name="connsiteY29" fmla="*/ 620374 h 620374"/>
                <a:gd name="connsiteX30" fmla="*/ 0 w 9764647"/>
                <a:gd name="connsiteY30" fmla="*/ 620374 h 620374"/>
                <a:gd name="connsiteX31" fmla="*/ 0 w 9764647"/>
                <a:gd name="connsiteY31" fmla="*/ 0 h 620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764647" h="620374" fill="none" extrusionOk="0">
                  <a:moveTo>
                    <a:pt x="0" y="0"/>
                  </a:moveTo>
                  <a:cubicBezTo>
                    <a:pt x="351176" y="16654"/>
                    <a:pt x="561073" y="7455"/>
                    <a:pt x="795121" y="0"/>
                  </a:cubicBezTo>
                  <a:cubicBezTo>
                    <a:pt x="1029169" y="-7455"/>
                    <a:pt x="1125279" y="23829"/>
                    <a:pt x="1394950" y="0"/>
                  </a:cubicBezTo>
                  <a:cubicBezTo>
                    <a:pt x="1664621" y="-23829"/>
                    <a:pt x="1888803" y="-25607"/>
                    <a:pt x="2092424" y="0"/>
                  </a:cubicBezTo>
                  <a:cubicBezTo>
                    <a:pt x="2296045" y="25607"/>
                    <a:pt x="2609262" y="5322"/>
                    <a:pt x="2985192" y="0"/>
                  </a:cubicBezTo>
                  <a:cubicBezTo>
                    <a:pt x="3361122" y="-5322"/>
                    <a:pt x="3244032" y="7573"/>
                    <a:pt x="3487374" y="0"/>
                  </a:cubicBezTo>
                  <a:cubicBezTo>
                    <a:pt x="3730716" y="-7573"/>
                    <a:pt x="3982046" y="-20117"/>
                    <a:pt x="4282495" y="0"/>
                  </a:cubicBezTo>
                  <a:cubicBezTo>
                    <a:pt x="4582944" y="20117"/>
                    <a:pt x="4602208" y="-20324"/>
                    <a:pt x="4784677" y="0"/>
                  </a:cubicBezTo>
                  <a:cubicBezTo>
                    <a:pt x="4967146" y="20324"/>
                    <a:pt x="5209382" y="28353"/>
                    <a:pt x="5482152" y="0"/>
                  </a:cubicBezTo>
                  <a:cubicBezTo>
                    <a:pt x="5754923" y="-28353"/>
                    <a:pt x="6107639" y="-5552"/>
                    <a:pt x="6277273" y="0"/>
                  </a:cubicBezTo>
                  <a:cubicBezTo>
                    <a:pt x="6446907" y="5552"/>
                    <a:pt x="6543581" y="15201"/>
                    <a:pt x="6681808" y="0"/>
                  </a:cubicBezTo>
                  <a:cubicBezTo>
                    <a:pt x="6820035" y="-15201"/>
                    <a:pt x="6895162" y="3198"/>
                    <a:pt x="7086344" y="0"/>
                  </a:cubicBezTo>
                  <a:cubicBezTo>
                    <a:pt x="7277526" y="-3198"/>
                    <a:pt x="7677322" y="41629"/>
                    <a:pt x="7979112" y="0"/>
                  </a:cubicBezTo>
                  <a:cubicBezTo>
                    <a:pt x="8280902" y="-41629"/>
                    <a:pt x="8410604" y="-29260"/>
                    <a:pt x="8676586" y="0"/>
                  </a:cubicBezTo>
                  <a:cubicBezTo>
                    <a:pt x="8942568" y="29260"/>
                    <a:pt x="8999344" y="4499"/>
                    <a:pt x="9081122" y="0"/>
                  </a:cubicBezTo>
                  <a:cubicBezTo>
                    <a:pt x="9162900" y="-4499"/>
                    <a:pt x="9470649" y="5372"/>
                    <a:pt x="9764647" y="0"/>
                  </a:cubicBezTo>
                  <a:cubicBezTo>
                    <a:pt x="9744488" y="204517"/>
                    <a:pt x="9733904" y="401288"/>
                    <a:pt x="9764647" y="620374"/>
                  </a:cubicBezTo>
                  <a:cubicBezTo>
                    <a:pt x="9591402" y="596989"/>
                    <a:pt x="9478177" y="600996"/>
                    <a:pt x="9262465" y="620374"/>
                  </a:cubicBezTo>
                  <a:cubicBezTo>
                    <a:pt x="9046753" y="639752"/>
                    <a:pt x="8890876" y="593857"/>
                    <a:pt x="8564990" y="620374"/>
                  </a:cubicBezTo>
                  <a:cubicBezTo>
                    <a:pt x="8239105" y="646891"/>
                    <a:pt x="8054640" y="611451"/>
                    <a:pt x="7672223" y="620374"/>
                  </a:cubicBezTo>
                  <a:cubicBezTo>
                    <a:pt x="7289806" y="629297"/>
                    <a:pt x="7114720" y="652345"/>
                    <a:pt x="6779455" y="620374"/>
                  </a:cubicBezTo>
                  <a:cubicBezTo>
                    <a:pt x="6444190" y="588403"/>
                    <a:pt x="6215995" y="648375"/>
                    <a:pt x="5984334" y="620374"/>
                  </a:cubicBezTo>
                  <a:cubicBezTo>
                    <a:pt x="5752673" y="592373"/>
                    <a:pt x="5583749" y="603957"/>
                    <a:pt x="5189212" y="620374"/>
                  </a:cubicBezTo>
                  <a:cubicBezTo>
                    <a:pt x="4794675" y="636791"/>
                    <a:pt x="4779967" y="605798"/>
                    <a:pt x="4394091" y="620374"/>
                  </a:cubicBezTo>
                  <a:cubicBezTo>
                    <a:pt x="4008215" y="634950"/>
                    <a:pt x="4014818" y="598942"/>
                    <a:pt x="3891909" y="620374"/>
                  </a:cubicBezTo>
                  <a:cubicBezTo>
                    <a:pt x="3769000" y="641806"/>
                    <a:pt x="3421974" y="633061"/>
                    <a:pt x="2999142" y="620374"/>
                  </a:cubicBezTo>
                  <a:cubicBezTo>
                    <a:pt x="2576310" y="607687"/>
                    <a:pt x="2623521" y="654233"/>
                    <a:pt x="2301667" y="620374"/>
                  </a:cubicBezTo>
                  <a:cubicBezTo>
                    <a:pt x="1979814" y="586515"/>
                    <a:pt x="2036193" y="623870"/>
                    <a:pt x="1897131" y="620374"/>
                  </a:cubicBezTo>
                  <a:cubicBezTo>
                    <a:pt x="1758069" y="616878"/>
                    <a:pt x="1353961" y="602731"/>
                    <a:pt x="1199657" y="620374"/>
                  </a:cubicBezTo>
                  <a:cubicBezTo>
                    <a:pt x="1045353" y="638017"/>
                    <a:pt x="838693" y="610698"/>
                    <a:pt x="599828" y="620374"/>
                  </a:cubicBezTo>
                  <a:cubicBezTo>
                    <a:pt x="360963" y="630050"/>
                    <a:pt x="196770" y="648009"/>
                    <a:pt x="0" y="620374"/>
                  </a:cubicBezTo>
                  <a:cubicBezTo>
                    <a:pt x="13687" y="448131"/>
                    <a:pt x="28426" y="281799"/>
                    <a:pt x="0" y="0"/>
                  </a:cubicBezTo>
                  <a:close/>
                </a:path>
                <a:path w="9764647" h="620374" stroke="0" extrusionOk="0">
                  <a:moveTo>
                    <a:pt x="0" y="0"/>
                  </a:moveTo>
                  <a:cubicBezTo>
                    <a:pt x="279420" y="23244"/>
                    <a:pt x="360972" y="8228"/>
                    <a:pt x="599828" y="0"/>
                  </a:cubicBezTo>
                  <a:cubicBezTo>
                    <a:pt x="838684" y="-8228"/>
                    <a:pt x="869526" y="20013"/>
                    <a:pt x="1004364" y="0"/>
                  </a:cubicBezTo>
                  <a:cubicBezTo>
                    <a:pt x="1139202" y="-20013"/>
                    <a:pt x="1511411" y="-9288"/>
                    <a:pt x="1897131" y="0"/>
                  </a:cubicBezTo>
                  <a:cubicBezTo>
                    <a:pt x="2282851" y="9288"/>
                    <a:pt x="2241340" y="-17135"/>
                    <a:pt x="2496960" y="0"/>
                  </a:cubicBezTo>
                  <a:cubicBezTo>
                    <a:pt x="2752580" y="17135"/>
                    <a:pt x="2961549" y="26932"/>
                    <a:pt x="3096788" y="0"/>
                  </a:cubicBezTo>
                  <a:cubicBezTo>
                    <a:pt x="3232027" y="-26932"/>
                    <a:pt x="3719325" y="35004"/>
                    <a:pt x="3989556" y="0"/>
                  </a:cubicBezTo>
                  <a:cubicBezTo>
                    <a:pt x="4259787" y="-35004"/>
                    <a:pt x="4367739" y="-20786"/>
                    <a:pt x="4491738" y="0"/>
                  </a:cubicBezTo>
                  <a:cubicBezTo>
                    <a:pt x="4615737" y="20786"/>
                    <a:pt x="5124990" y="5209"/>
                    <a:pt x="5384505" y="0"/>
                  </a:cubicBezTo>
                  <a:cubicBezTo>
                    <a:pt x="5644020" y="-5209"/>
                    <a:pt x="6056429" y="-37075"/>
                    <a:pt x="6277273" y="0"/>
                  </a:cubicBezTo>
                  <a:cubicBezTo>
                    <a:pt x="6498117" y="37075"/>
                    <a:pt x="6766424" y="-18065"/>
                    <a:pt x="6974748" y="0"/>
                  </a:cubicBezTo>
                  <a:cubicBezTo>
                    <a:pt x="7183072" y="18065"/>
                    <a:pt x="7553640" y="18781"/>
                    <a:pt x="7867516" y="0"/>
                  </a:cubicBezTo>
                  <a:cubicBezTo>
                    <a:pt x="8181392" y="-18781"/>
                    <a:pt x="8176951" y="-7409"/>
                    <a:pt x="8467344" y="0"/>
                  </a:cubicBezTo>
                  <a:cubicBezTo>
                    <a:pt x="8757737" y="7409"/>
                    <a:pt x="8904700" y="-28468"/>
                    <a:pt x="9067172" y="0"/>
                  </a:cubicBezTo>
                  <a:cubicBezTo>
                    <a:pt x="9229644" y="28468"/>
                    <a:pt x="9499013" y="-16841"/>
                    <a:pt x="9764647" y="0"/>
                  </a:cubicBezTo>
                  <a:cubicBezTo>
                    <a:pt x="9752098" y="220539"/>
                    <a:pt x="9783922" y="351690"/>
                    <a:pt x="9764647" y="620374"/>
                  </a:cubicBezTo>
                  <a:cubicBezTo>
                    <a:pt x="9456666" y="589489"/>
                    <a:pt x="9281161" y="649582"/>
                    <a:pt x="9067172" y="620374"/>
                  </a:cubicBezTo>
                  <a:cubicBezTo>
                    <a:pt x="8853184" y="591166"/>
                    <a:pt x="8508474" y="658766"/>
                    <a:pt x="8174404" y="620374"/>
                  </a:cubicBezTo>
                  <a:cubicBezTo>
                    <a:pt x="7840334" y="581982"/>
                    <a:pt x="7736134" y="625983"/>
                    <a:pt x="7476930" y="620374"/>
                  </a:cubicBezTo>
                  <a:cubicBezTo>
                    <a:pt x="7217726" y="614765"/>
                    <a:pt x="7164077" y="606243"/>
                    <a:pt x="7072394" y="620374"/>
                  </a:cubicBezTo>
                  <a:cubicBezTo>
                    <a:pt x="6980711" y="634505"/>
                    <a:pt x="6677310" y="622259"/>
                    <a:pt x="6570212" y="620374"/>
                  </a:cubicBezTo>
                  <a:cubicBezTo>
                    <a:pt x="6463114" y="618489"/>
                    <a:pt x="5882255" y="643043"/>
                    <a:pt x="5677445" y="620374"/>
                  </a:cubicBezTo>
                  <a:cubicBezTo>
                    <a:pt x="5472635" y="597705"/>
                    <a:pt x="5148773" y="586373"/>
                    <a:pt x="4979970" y="620374"/>
                  </a:cubicBezTo>
                  <a:cubicBezTo>
                    <a:pt x="4811167" y="654375"/>
                    <a:pt x="4654903" y="598016"/>
                    <a:pt x="4477788" y="620374"/>
                  </a:cubicBezTo>
                  <a:cubicBezTo>
                    <a:pt x="4300673" y="642732"/>
                    <a:pt x="3986370" y="586271"/>
                    <a:pt x="3780313" y="620374"/>
                  </a:cubicBezTo>
                  <a:cubicBezTo>
                    <a:pt x="3574257" y="654477"/>
                    <a:pt x="3571067" y="612999"/>
                    <a:pt x="3375778" y="620374"/>
                  </a:cubicBezTo>
                  <a:cubicBezTo>
                    <a:pt x="3180490" y="627749"/>
                    <a:pt x="3112760" y="630338"/>
                    <a:pt x="2971243" y="620374"/>
                  </a:cubicBezTo>
                  <a:cubicBezTo>
                    <a:pt x="2829726" y="610410"/>
                    <a:pt x="2420310" y="632647"/>
                    <a:pt x="2273768" y="620374"/>
                  </a:cubicBezTo>
                  <a:cubicBezTo>
                    <a:pt x="2127226" y="608101"/>
                    <a:pt x="1898712" y="597154"/>
                    <a:pt x="1771586" y="620374"/>
                  </a:cubicBezTo>
                  <a:cubicBezTo>
                    <a:pt x="1644460" y="643594"/>
                    <a:pt x="1277529" y="655946"/>
                    <a:pt x="976465" y="620374"/>
                  </a:cubicBezTo>
                  <a:cubicBezTo>
                    <a:pt x="675401" y="584802"/>
                    <a:pt x="233975" y="582461"/>
                    <a:pt x="0" y="620374"/>
                  </a:cubicBezTo>
                  <a:cubicBezTo>
                    <a:pt x="-1050" y="326284"/>
                    <a:pt x="18452" y="266350"/>
                    <a:pt x="0" y="0"/>
                  </a:cubicBezTo>
                  <a:close/>
                </a:path>
              </a:pathLst>
            </a:custGeom>
            <a:solidFill>
              <a:srgbClr val="FEB100">
                <a:alpha val="44000"/>
              </a:srgbClr>
            </a:solidFill>
            <a:ln w="19050">
              <a:solidFill>
                <a:srgbClr val="9E4037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398503C-D679-9609-2C98-F1482660854C}"/>
                </a:ext>
              </a:extLst>
            </p:cNvPr>
            <p:cNvSpPr txBox="1"/>
            <p:nvPr/>
          </p:nvSpPr>
          <p:spPr>
            <a:xfrm>
              <a:off x="1690067" y="850611"/>
              <a:ext cx="96287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Các phân số nào dưới đây là phân số thập phân?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8C91753-C15F-DD31-7E4A-ACD6DF8A895F}"/>
              </a:ext>
            </a:extLst>
          </p:cNvPr>
          <p:cNvGrpSpPr/>
          <p:nvPr/>
        </p:nvGrpSpPr>
        <p:grpSpPr>
          <a:xfrm>
            <a:off x="1207055" y="1792338"/>
            <a:ext cx="1150374" cy="1720645"/>
            <a:chOff x="1718333" y="1792338"/>
            <a:chExt cx="1150374" cy="172064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97448AA-A7CB-BA4F-5F32-18C82EA18F9D}"/>
                </a:ext>
              </a:extLst>
            </p:cNvPr>
            <p:cNvSpPr/>
            <p:nvPr/>
          </p:nvSpPr>
          <p:spPr>
            <a:xfrm>
              <a:off x="1718333" y="1792338"/>
              <a:ext cx="1150374" cy="1720645"/>
            </a:xfrm>
            <a:prstGeom prst="roundRect">
              <a:avLst/>
            </a:prstGeom>
            <a:solidFill>
              <a:srgbClr val="FFD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F2678F4-04FE-F4D3-9287-B2864C824B51}"/>
                    </a:ext>
                  </a:extLst>
                </p:cNvPr>
                <p:cNvSpPr txBox="1"/>
                <p:nvPr/>
              </p:nvSpPr>
              <p:spPr>
                <a:xfrm>
                  <a:off x="1848465" y="1907458"/>
                  <a:ext cx="884903" cy="14752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4800" b="1" i="0"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lang="en-US" sz="4800" b="1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F2678F4-04FE-F4D3-9287-B2864C824B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8465" y="1907458"/>
                  <a:ext cx="884903" cy="147521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AD1B8E8-142B-6F2C-1F1F-AB053118E8E1}"/>
              </a:ext>
            </a:extLst>
          </p:cNvPr>
          <p:cNvGrpSpPr/>
          <p:nvPr/>
        </p:nvGrpSpPr>
        <p:grpSpPr>
          <a:xfrm>
            <a:off x="3778189" y="1784741"/>
            <a:ext cx="1150374" cy="1720645"/>
            <a:chOff x="1718333" y="1792338"/>
            <a:chExt cx="1150374" cy="172064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FE307AF-14B6-D041-19F0-A2F79D4C4761}"/>
                </a:ext>
              </a:extLst>
            </p:cNvPr>
            <p:cNvSpPr/>
            <p:nvPr/>
          </p:nvSpPr>
          <p:spPr>
            <a:xfrm>
              <a:off x="1718333" y="1792338"/>
              <a:ext cx="1150374" cy="1720645"/>
            </a:xfrm>
            <a:prstGeom prst="roundRect">
              <a:avLst/>
            </a:prstGeom>
            <a:solidFill>
              <a:srgbClr val="FFD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DEAFFAB-DFE6-E437-B5F0-3DC44A0ECDAF}"/>
                    </a:ext>
                  </a:extLst>
                </p:cNvPr>
                <p:cNvSpPr txBox="1"/>
                <p:nvPr/>
              </p:nvSpPr>
              <p:spPr>
                <a:xfrm>
                  <a:off x="1848465" y="1907458"/>
                  <a:ext cx="884903" cy="14752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4800" b="1" i="1" smtClean="0"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vi-VN" sz="4800" b="1" i="0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4800" b="1" i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den>
                        </m:f>
                      </m:oMath>
                    </m:oMathPara>
                  </a14:m>
                  <a:endParaRPr lang="en-US" sz="4800" b="1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DEAFFAB-DFE6-E437-B5F0-3DC44A0ECD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8465" y="1907458"/>
                  <a:ext cx="884903" cy="147521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C2A415D-B857-6D7E-0C98-477971CC3D23}"/>
              </a:ext>
            </a:extLst>
          </p:cNvPr>
          <p:cNvGrpSpPr/>
          <p:nvPr/>
        </p:nvGrpSpPr>
        <p:grpSpPr>
          <a:xfrm>
            <a:off x="6164830" y="1792338"/>
            <a:ext cx="1610172" cy="1720645"/>
            <a:chOff x="1651822" y="1792338"/>
            <a:chExt cx="1261283" cy="172064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42B9989-E115-ED7C-0691-5A77D80B2B69}"/>
                </a:ext>
              </a:extLst>
            </p:cNvPr>
            <p:cNvSpPr/>
            <p:nvPr/>
          </p:nvSpPr>
          <p:spPr>
            <a:xfrm>
              <a:off x="1718333" y="1792338"/>
              <a:ext cx="1150374" cy="1720645"/>
            </a:xfrm>
            <a:prstGeom prst="roundRect">
              <a:avLst/>
            </a:prstGeom>
            <a:solidFill>
              <a:srgbClr val="FFD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0552923-2C87-CE8C-2B61-75C38BA527F5}"/>
                    </a:ext>
                  </a:extLst>
                </p:cNvPr>
                <p:cNvSpPr txBox="1"/>
                <p:nvPr/>
              </p:nvSpPr>
              <p:spPr>
                <a:xfrm>
                  <a:off x="1651822" y="1907458"/>
                  <a:ext cx="1261283" cy="14752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4800" b="1" i="1" smtClean="0">
                                <a:latin typeface="Cambria Math" panose="02040503050406030204" pitchFamily="18" charset="0"/>
                              </a:rPr>
                              <m:t>𝟔𝟑</m:t>
                            </m:r>
                          </m:num>
                          <m:den>
                            <m:r>
                              <a:rPr lang="vi-VN" sz="4800" b="1" i="0" smtClean="0">
                                <a:latin typeface="Cambria Math" panose="02040503050406030204" pitchFamily="18" charset="0"/>
                              </a:rPr>
                              <m:t>𝟏𝟎</m:t>
                            </m:r>
                            <m:r>
                              <a:rPr lang="en-US" sz="4800" b="1" i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den>
                        </m:f>
                      </m:oMath>
                    </m:oMathPara>
                  </a14:m>
                  <a:endParaRPr lang="en-US" sz="4800" b="1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0552923-2C87-CE8C-2B61-75C38BA527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1822" y="1907458"/>
                  <a:ext cx="1261283" cy="147521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A855317-CCDE-26D5-64DC-2AE1FA0B6000}"/>
              </a:ext>
            </a:extLst>
          </p:cNvPr>
          <p:cNvGrpSpPr/>
          <p:nvPr/>
        </p:nvGrpSpPr>
        <p:grpSpPr>
          <a:xfrm>
            <a:off x="8573732" y="1794760"/>
            <a:ext cx="1717083" cy="1720645"/>
            <a:chOff x="1661653" y="1792338"/>
            <a:chExt cx="1287198" cy="172064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0EA605F9-2005-A886-0EAA-5BA5F178DEFD}"/>
                </a:ext>
              </a:extLst>
            </p:cNvPr>
            <p:cNvSpPr/>
            <p:nvPr/>
          </p:nvSpPr>
          <p:spPr>
            <a:xfrm>
              <a:off x="1718333" y="1792338"/>
              <a:ext cx="1150374" cy="1720645"/>
            </a:xfrm>
            <a:prstGeom prst="roundRect">
              <a:avLst/>
            </a:prstGeom>
            <a:solidFill>
              <a:srgbClr val="FFD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4270228-9396-A039-17B7-4831C7FB4F24}"/>
                    </a:ext>
                  </a:extLst>
                </p:cNvPr>
                <p:cNvSpPr txBox="1"/>
                <p:nvPr/>
              </p:nvSpPr>
              <p:spPr>
                <a:xfrm>
                  <a:off x="1661653" y="1907458"/>
                  <a:ext cx="1287198" cy="14800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4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num>
                          <m:den>
                            <m:r>
                              <a:rPr lang="vi-VN" sz="4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𝟓𝟗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4270228-9396-A039-17B7-4831C7FB4F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1653" y="1907458"/>
                  <a:ext cx="1287198" cy="148002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E9F30E0-677E-502B-391A-7C075262E261}"/>
              </a:ext>
            </a:extLst>
          </p:cNvPr>
          <p:cNvGrpSpPr/>
          <p:nvPr/>
        </p:nvGrpSpPr>
        <p:grpSpPr>
          <a:xfrm>
            <a:off x="1757027" y="4055807"/>
            <a:ext cx="1566276" cy="1720645"/>
            <a:chOff x="1651821" y="1792338"/>
            <a:chExt cx="1298392" cy="1720645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5295E60E-7042-485D-7629-13EB73700FAD}"/>
                </a:ext>
              </a:extLst>
            </p:cNvPr>
            <p:cNvSpPr/>
            <p:nvPr/>
          </p:nvSpPr>
          <p:spPr>
            <a:xfrm>
              <a:off x="1718333" y="1792338"/>
              <a:ext cx="1150374" cy="1720645"/>
            </a:xfrm>
            <a:prstGeom prst="roundRect">
              <a:avLst/>
            </a:prstGeom>
            <a:solidFill>
              <a:srgbClr val="FFD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148C60D-B274-3945-6718-FA3D29ADEF8B}"/>
                    </a:ext>
                  </a:extLst>
                </p:cNvPr>
                <p:cNvSpPr txBox="1"/>
                <p:nvPr/>
              </p:nvSpPr>
              <p:spPr>
                <a:xfrm>
                  <a:off x="1651821" y="1907458"/>
                  <a:ext cx="1298392" cy="14800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4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𝟏𝟕𝟖</m:t>
                            </m:r>
                          </m:num>
                          <m:den>
                            <m:r>
                              <a:rPr lang="vi-VN" sz="4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  <m:r>
                              <a:rPr lang="en-US" sz="4800" b="1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148C60D-B274-3945-6718-FA3D29ADEF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1821" y="1907458"/>
                  <a:ext cx="1298392" cy="148002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63800DB-ADA0-952F-900A-0F0E1315C50B}"/>
              </a:ext>
            </a:extLst>
          </p:cNvPr>
          <p:cNvGrpSpPr/>
          <p:nvPr/>
        </p:nvGrpSpPr>
        <p:grpSpPr>
          <a:xfrm>
            <a:off x="4338632" y="4055807"/>
            <a:ext cx="1757368" cy="1720645"/>
            <a:chOff x="1691344" y="1792338"/>
            <a:chExt cx="1177363" cy="172064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3A56A26C-7E3E-C8E9-002E-A597F8D4E9AF}"/>
                </a:ext>
              </a:extLst>
            </p:cNvPr>
            <p:cNvSpPr/>
            <p:nvPr/>
          </p:nvSpPr>
          <p:spPr>
            <a:xfrm>
              <a:off x="1718333" y="1792338"/>
              <a:ext cx="1150374" cy="1720645"/>
            </a:xfrm>
            <a:prstGeom prst="roundRect">
              <a:avLst/>
            </a:prstGeom>
            <a:solidFill>
              <a:srgbClr val="FFD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5CC4F8A2-A065-E447-CC2D-33554B17C993}"/>
                    </a:ext>
                  </a:extLst>
                </p:cNvPr>
                <p:cNvSpPr txBox="1"/>
                <p:nvPr/>
              </p:nvSpPr>
              <p:spPr>
                <a:xfrm>
                  <a:off x="1691344" y="1907458"/>
                  <a:ext cx="1150374" cy="14752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4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𝟏𝟔</m:t>
                            </m:r>
                          </m:num>
                          <m:den>
                            <m:r>
                              <a:rPr lang="vi-VN" sz="4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vi-VN" sz="4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vi-VN" sz="4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𝟎𝟎𝟎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5CC4F8A2-A065-E447-CC2D-33554B17C9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1344" y="1907458"/>
                  <a:ext cx="1150374" cy="147521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41E1E44-1B96-DBBD-1266-249BE27283FF}"/>
              </a:ext>
            </a:extLst>
          </p:cNvPr>
          <p:cNvGrpSpPr/>
          <p:nvPr/>
        </p:nvGrpSpPr>
        <p:grpSpPr>
          <a:xfrm>
            <a:off x="7432178" y="4150082"/>
            <a:ext cx="1757368" cy="1720645"/>
            <a:chOff x="1691344" y="1792338"/>
            <a:chExt cx="1177363" cy="1720645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A5F458D-FBDF-FA85-10EC-D859592DEB0B}"/>
                </a:ext>
              </a:extLst>
            </p:cNvPr>
            <p:cNvSpPr/>
            <p:nvPr/>
          </p:nvSpPr>
          <p:spPr>
            <a:xfrm>
              <a:off x="1718333" y="1792338"/>
              <a:ext cx="1150374" cy="1720645"/>
            </a:xfrm>
            <a:prstGeom prst="roundRect">
              <a:avLst/>
            </a:prstGeom>
            <a:solidFill>
              <a:srgbClr val="FFD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0798C533-F1D0-ADA6-7EB7-3D00316966FF}"/>
                    </a:ext>
                  </a:extLst>
                </p:cNvPr>
                <p:cNvSpPr txBox="1"/>
                <p:nvPr/>
              </p:nvSpPr>
              <p:spPr>
                <a:xfrm>
                  <a:off x="1691344" y="1907458"/>
                  <a:ext cx="1150374" cy="14950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4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𝟑𝟔𝟓</m:t>
                            </m:r>
                          </m:num>
                          <m:den>
                            <m:r>
                              <a:rPr lang="vi-VN" sz="4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vi-VN" sz="4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vi-VN" sz="4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𝟎𝟎𝟎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0798C533-F1D0-ADA6-7EB7-3D00316966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1344" y="1907458"/>
                  <a:ext cx="1150374" cy="149508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0321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E1FE017-75AF-3C49-43F8-AB1A5D794FFF}"/>
              </a:ext>
            </a:extLst>
          </p:cNvPr>
          <p:cNvGrpSpPr/>
          <p:nvPr/>
        </p:nvGrpSpPr>
        <p:grpSpPr>
          <a:xfrm>
            <a:off x="461525" y="79495"/>
            <a:ext cx="8610149" cy="1640067"/>
            <a:chOff x="1131396" y="448342"/>
            <a:chExt cx="8610149" cy="1640067"/>
          </a:xfrm>
        </p:grpSpPr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B572B7E2-B86E-03D0-3D51-4C58794D35E1}"/>
                </a:ext>
              </a:extLst>
            </p:cNvPr>
            <p:cNvSpPr/>
            <p:nvPr/>
          </p:nvSpPr>
          <p:spPr>
            <a:xfrm>
              <a:off x="1889120" y="896963"/>
              <a:ext cx="7852425" cy="769742"/>
            </a:xfrm>
            <a:custGeom>
              <a:avLst/>
              <a:gdLst>
                <a:gd name="connsiteX0" fmla="*/ 0 w 7852425"/>
                <a:gd name="connsiteY0" fmla="*/ 0 h 769742"/>
                <a:gd name="connsiteX1" fmla="*/ 811417 w 7852425"/>
                <a:gd name="connsiteY1" fmla="*/ 0 h 769742"/>
                <a:gd name="connsiteX2" fmla="*/ 1622835 w 7852425"/>
                <a:gd name="connsiteY2" fmla="*/ 0 h 769742"/>
                <a:gd name="connsiteX3" fmla="*/ 2277203 w 7852425"/>
                <a:gd name="connsiteY3" fmla="*/ 0 h 769742"/>
                <a:gd name="connsiteX4" fmla="*/ 3010096 w 7852425"/>
                <a:gd name="connsiteY4" fmla="*/ 0 h 769742"/>
                <a:gd name="connsiteX5" fmla="*/ 3585941 w 7852425"/>
                <a:gd name="connsiteY5" fmla="*/ 0 h 769742"/>
                <a:gd name="connsiteX6" fmla="*/ 4240310 w 7852425"/>
                <a:gd name="connsiteY6" fmla="*/ 0 h 769742"/>
                <a:gd name="connsiteX7" fmla="*/ 5051727 w 7852425"/>
                <a:gd name="connsiteY7" fmla="*/ 0 h 769742"/>
                <a:gd name="connsiteX8" fmla="*/ 5549047 w 7852425"/>
                <a:gd name="connsiteY8" fmla="*/ 0 h 769742"/>
                <a:gd name="connsiteX9" fmla="*/ 6281940 w 7852425"/>
                <a:gd name="connsiteY9" fmla="*/ 0 h 769742"/>
                <a:gd name="connsiteX10" fmla="*/ 6779260 w 7852425"/>
                <a:gd name="connsiteY10" fmla="*/ 0 h 769742"/>
                <a:gd name="connsiteX11" fmla="*/ 7852425 w 7852425"/>
                <a:gd name="connsiteY11" fmla="*/ 0 h 769742"/>
                <a:gd name="connsiteX12" fmla="*/ 7852425 w 7852425"/>
                <a:gd name="connsiteY12" fmla="*/ 392568 h 769742"/>
                <a:gd name="connsiteX13" fmla="*/ 7852425 w 7852425"/>
                <a:gd name="connsiteY13" fmla="*/ 769742 h 769742"/>
                <a:gd name="connsiteX14" fmla="*/ 7041008 w 7852425"/>
                <a:gd name="connsiteY14" fmla="*/ 769742 h 769742"/>
                <a:gd name="connsiteX15" fmla="*/ 6386639 w 7852425"/>
                <a:gd name="connsiteY15" fmla="*/ 769742 h 769742"/>
                <a:gd name="connsiteX16" fmla="*/ 5732270 w 7852425"/>
                <a:gd name="connsiteY16" fmla="*/ 769742 h 769742"/>
                <a:gd name="connsiteX17" fmla="*/ 5077902 w 7852425"/>
                <a:gd name="connsiteY17" fmla="*/ 769742 h 769742"/>
                <a:gd name="connsiteX18" fmla="*/ 4423533 w 7852425"/>
                <a:gd name="connsiteY18" fmla="*/ 769742 h 769742"/>
                <a:gd name="connsiteX19" fmla="*/ 3847688 w 7852425"/>
                <a:gd name="connsiteY19" fmla="*/ 769742 h 769742"/>
                <a:gd name="connsiteX20" fmla="*/ 3114795 w 7852425"/>
                <a:gd name="connsiteY20" fmla="*/ 769742 h 769742"/>
                <a:gd name="connsiteX21" fmla="*/ 2460427 w 7852425"/>
                <a:gd name="connsiteY21" fmla="*/ 769742 h 769742"/>
                <a:gd name="connsiteX22" fmla="*/ 1649009 w 7852425"/>
                <a:gd name="connsiteY22" fmla="*/ 769742 h 769742"/>
                <a:gd name="connsiteX23" fmla="*/ 837592 w 7852425"/>
                <a:gd name="connsiteY23" fmla="*/ 769742 h 769742"/>
                <a:gd name="connsiteX24" fmla="*/ 0 w 7852425"/>
                <a:gd name="connsiteY24" fmla="*/ 769742 h 769742"/>
                <a:gd name="connsiteX25" fmla="*/ 0 w 7852425"/>
                <a:gd name="connsiteY25" fmla="*/ 377174 h 769742"/>
                <a:gd name="connsiteX26" fmla="*/ 0 w 7852425"/>
                <a:gd name="connsiteY26" fmla="*/ 0 h 769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852425" h="769742" fill="none" extrusionOk="0">
                  <a:moveTo>
                    <a:pt x="0" y="0"/>
                  </a:moveTo>
                  <a:cubicBezTo>
                    <a:pt x="220963" y="10276"/>
                    <a:pt x="489714" y="-22705"/>
                    <a:pt x="811417" y="0"/>
                  </a:cubicBezTo>
                  <a:cubicBezTo>
                    <a:pt x="1133120" y="22705"/>
                    <a:pt x="1338210" y="-17389"/>
                    <a:pt x="1622835" y="0"/>
                  </a:cubicBezTo>
                  <a:cubicBezTo>
                    <a:pt x="1907460" y="17389"/>
                    <a:pt x="2030417" y="-306"/>
                    <a:pt x="2277203" y="0"/>
                  </a:cubicBezTo>
                  <a:cubicBezTo>
                    <a:pt x="2523989" y="306"/>
                    <a:pt x="2752247" y="-18797"/>
                    <a:pt x="3010096" y="0"/>
                  </a:cubicBezTo>
                  <a:cubicBezTo>
                    <a:pt x="3267945" y="18797"/>
                    <a:pt x="3416352" y="5213"/>
                    <a:pt x="3585941" y="0"/>
                  </a:cubicBezTo>
                  <a:cubicBezTo>
                    <a:pt x="3755530" y="-5213"/>
                    <a:pt x="3987293" y="25660"/>
                    <a:pt x="4240310" y="0"/>
                  </a:cubicBezTo>
                  <a:cubicBezTo>
                    <a:pt x="4493327" y="-25660"/>
                    <a:pt x="4852132" y="-1439"/>
                    <a:pt x="5051727" y="0"/>
                  </a:cubicBezTo>
                  <a:cubicBezTo>
                    <a:pt x="5251322" y="1439"/>
                    <a:pt x="5383975" y="-9263"/>
                    <a:pt x="5549047" y="0"/>
                  </a:cubicBezTo>
                  <a:cubicBezTo>
                    <a:pt x="5714119" y="9263"/>
                    <a:pt x="6065519" y="2623"/>
                    <a:pt x="6281940" y="0"/>
                  </a:cubicBezTo>
                  <a:cubicBezTo>
                    <a:pt x="6498361" y="-2623"/>
                    <a:pt x="6589111" y="-20731"/>
                    <a:pt x="6779260" y="0"/>
                  </a:cubicBezTo>
                  <a:cubicBezTo>
                    <a:pt x="6969409" y="20731"/>
                    <a:pt x="7565033" y="7023"/>
                    <a:pt x="7852425" y="0"/>
                  </a:cubicBezTo>
                  <a:cubicBezTo>
                    <a:pt x="7863278" y="154700"/>
                    <a:pt x="7859024" y="281325"/>
                    <a:pt x="7852425" y="392568"/>
                  </a:cubicBezTo>
                  <a:cubicBezTo>
                    <a:pt x="7845826" y="503811"/>
                    <a:pt x="7834511" y="655357"/>
                    <a:pt x="7852425" y="769742"/>
                  </a:cubicBezTo>
                  <a:cubicBezTo>
                    <a:pt x="7581137" y="791341"/>
                    <a:pt x="7356864" y="770275"/>
                    <a:pt x="7041008" y="769742"/>
                  </a:cubicBezTo>
                  <a:cubicBezTo>
                    <a:pt x="6725152" y="769209"/>
                    <a:pt x="6607052" y="771693"/>
                    <a:pt x="6386639" y="769742"/>
                  </a:cubicBezTo>
                  <a:cubicBezTo>
                    <a:pt x="6166226" y="767791"/>
                    <a:pt x="5971399" y="794510"/>
                    <a:pt x="5732270" y="769742"/>
                  </a:cubicBezTo>
                  <a:cubicBezTo>
                    <a:pt x="5493141" y="744974"/>
                    <a:pt x="5380926" y="779822"/>
                    <a:pt x="5077902" y="769742"/>
                  </a:cubicBezTo>
                  <a:cubicBezTo>
                    <a:pt x="4774878" y="759662"/>
                    <a:pt x="4572665" y="797064"/>
                    <a:pt x="4423533" y="769742"/>
                  </a:cubicBezTo>
                  <a:cubicBezTo>
                    <a:pt x="4274401" y="742420"/>
                    <a:pt x="4125780" y="756399"/>
                    <a:pt x="3847688" y="769742"/>
                  </a:cubicBezTo>
                  <a:cubicBezTo>
                    <a:pt x="3569596" y="783085"/>
                    <a:pt x="3459986" y="768970"/>
                    <a:pt x="3114795" y="769742"/>
                  </a:cubicBezTo>
                  <a:cubicBezTo>
                    <a:pt x="2769604" y="770514"/>
                    <a:pt x="2775186" y="764417"/>
                    <a:pt x="2460427" y="769742"/>
                  </a:cubicBezTo>
                  <a:cubicBezTo>
                    <a:pt x="2145668" y="775067"/>
                    <a:pt x="1826209" y="733168"/>
                    <a:pt x="1649009" y="769742"/>
                  </a:cubicBezTo>
                  <a:cubicBezTo>
                    <a:pt x="1471809" y="806316"/>
                    <a:pt x="1220311" y="732684"/>
                    <a:pt x="837592" y="769742"/>
                  </a:cubicBezTo>
                  <a:cubicBezTo>
                    <a:pt x="454873" y="806800"/>
                    <a:pt x="291681" y="762192"/>
                    <a:pt x="0" y="769742"/>
                  </a:cubicBezTo>
                  <a:cubicBezTo>
                    <a:pt x="8860" y="612757"/>
                    <a:pt x="-14573" y="463499"/>
                    <a:pt x="0" y="377174"/>
                  </a:cubicBezTo>
                  <a:cubicBezTo>
                    <a:pt x="14573" y="290849"/>
                    <a:pt x="-461" y="137823"/>
                    <a:pt x="0" y="0"/>
                  </a:cubicBezTo>
                  <a:close/>
                </a:path>
                <a:path w="7852425" h="769742" stroke="0" extrusionOk="0">
                  <a:moveTo>
                    <a:pt x="0" y="0"/>
                  </a:moveTo>
                  <a:cubicBezTo>
                    <a:pt x="230815" y="12850"/>
                    <a:pt x="442533" y="-8649"/>
                    <a:pt x="575845" y="0"/>
                  </a:cubicBezTo>
                  <a:cubicBezTo>
                    <a:pt x="709157" y="8649"/>
                    <a:pt x="856884" y="-16275"/>
                    <a:pt x="994640" y="0"/>
                  </a:cubicBezTo>
                  <a:cubicBezTo>
                    <a:pt x="1132397" y="16275"/>
                    <a:pt x="1450546" y="28080"/>
                    <a:pt x="1806058" y="0"/>
                  </a:cubicBezTo>
                  <a:cubicBezTo>
                    <a:pt x="2161570" y="-28080"/>
                    <a:pt x="2189579" y="7907"/>
                    <a:pt x="2381902" y="0"/>
                  </a:cubicBezTo>
                  <a:cubicBezTo>
                    <a:pt x="2574225" y="-7907"/>
                    <a:pt x="2722741" y="-23243"/>
                    <a:pt x="2957747" y="0"/>
                  </a:cubicBezTo>
                  <a:cubicBezTo>
                    <a:pt x="3192754" y="23243"/>
                    <a:pt x="3365157" y="3226"/>
                    <a:pt x="3769164" y="0"/>
                  </a:cubicBezTo>
                  <a:cubicBezTo>
                    <a:pt x="4173171" y="-3226"/>
                    <a:pt x="4162938" y="7985"/>
                    <a:pt x="4266484" y="0"/>
                  </a:cubicBezTo>
                  <a:cubicBezTo>
                    <a:pt x="4370030" y="-7985"/>
                    <a:pt x="4834187" y="-6426"/>
                    <a:pt x="5077902" y="0"/>
                  </a:cubicBezTo>
                  <a:cubicBezTo>
                    <a:pt x="5321617" y="6426"/>
                    <a:pt x="5554511" y="13954"/>
                    <a:pt x="5889319" y="0"/>
                  </a:cubicBezTo>
                  <a:cubicBezTo>
                    <a:pt x="6224127" y="-13954"/>
                    <a:pt x="6377018" y="-1866"/>
                    <a:pt x="6543688" y="0"/>
                  </a:cubicBezTo>
                  <a:cubicBezTo>
                    <a:pt x="6710358" y="1866"/>
                    <a:pt x="7424703" y="20922"/>
                    <a:pt x="7852425" y="0"/>
                  </a:cubicBezTo>
                  <a:cubicBezTo>
                    <a:pt x="7839155" y="170859"/>
                    <a:pt x="7838560" y="276380"/>
                    <a:pt x="7852425" y="377174"/>
                  </a:cubicBezTo>
                  <a:cubicBezTo>
                    <a:pt x="7866290" y="477968"/>
                    <a:pt x="7848147" y="687938"/>
                    <a:pt x="7852425" y="769742"/>
                  </a:cubicBezTo>
                  <a:cubicBezTo>
                    <a:pt x="7584197" y="752571"/>
                    <a:pt x="7407210" y="789273"/>
                    <a:pt x="7198056" y="769742"/>
                  </a:cubicBezTo>
                  <a:cubicBezTo>
                    <a:pt x="6988902" y="750211"/>
                    <a:pt x="6947932" y="766585"/>
                    <a:pt x="6700736" y="769742"/>
                  </a:cubicBezTo>
                  <a:cubicBezTo>
                    <a:pt x="6453540" y="772899"/>
                    <a:pt x="6364106" y="748256"/>
                    <a:pt x="6046367" y="769742"/>
                  </a:cubicBezTo>
                  <a:cubicBezTo>
                    <a:pt x="5728628" y="791228"/>
                    <a:pt x="5569150" y="752086"/>
                    <a:pt x="5234950" y="769742"/>
                  </a:cubicBezTo>
                  <a:cubicBezTo>
                    <a:pt x="4900750" y="787398"/>
                    <a:pt x="4869431" y="770693"/>
                    <a:pt x="4580581" y="769742"/>
                  </a:cubicBezTo>
                  <a:cubicBezTo>
                    <a:pt x="4291731" y="768791"/>
                    <a:pt x="4341788" y="750038"/>
                    <a:pt x="4161785" y="769742"/>
                  </a:cubicBezTo>
                  <a:cubicBezTo>
                    <a:pt x="3981782" y="789446"/>
                    <a:pt x="3868488" y="785073"/>
                    <a:pt x="3664465" y="769742"/>
                  </a:cubicBezTo>
                  <a:cubicBezTo>
                    <a:pt x="3460442" y="754411"/>
                    <a:pt x="3083081" y="731641"/>
                    <a:pt x="2853048" y="769742"/>
                  </a:cubicBezTo>
                  <a:cubicBezTo>
                    <a:pt x="2623015" y="807843"/>
                    <a:pt x="2521032" y="766955"/>
                    <a:pt x="2198679" y="769742"/>
                  </a:cubicBezTo>
                  <a:cubicBezTo>
                    <a:pt x="1876326" y="772529"/>
                    <a:pt x="1877617" y="747587"/>
                    <a:pt x="1701359" y="769742"/>
                  </a:cubicBezTo>
                  <a:cubicBezTo>
                    <a:pt x="1525101" y="791897"/>
                    <a:pt x="1185103" y="740921"/>
                    <a:pt x="1046990" y="769742"/>
                  </a:cubicBezTo>
                  <a:cubicBezTo>
                    <a:pt x="908877" y="798563"/>
                    <a:pt x="782266" y="770241"/>
                    <a:pt x="628194" y="769742"/>
                  </a:cubicBezTo>
                  <a:cubicBezTo>
                    <a:pt x="474122" y="769243"/>
                    <a:pt x="201747" y="780368"/>
                    <a:pt x="0" y="769742"/>
                  </a:cubicBezTo>
                  <a:cubicBezTo>
                    <a:pt x="-480" y="672103"/>
                    <a:pt x="-11553" y="512379"/>
                    <a:pt x="0" y="384871"/>
                  </a:cubicBezTo>
                  <a:cubicBezTo>
                    <a:pt x="11553" y="257363"/>
                    <a:pt x="14283" y="109986"/>
                    <a:pt x="0" y="0"/>
                  </a:cubicBezTo>
                  <a:close/>
                </a:path>
              </a:pathLst>
            </a:custGeom>
            <a:solidFill>
              <a:srgbClr val="F15760">
                <a:alpha val="44000"/>
              </a:srgbClr>
            </a:solidFill>
            <a:ln w="19050">
              <a:solidFill>
                <a:srgbClr val="9E4037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7EFF84C-A584-988C-5D71-0EEDDCCB99F5}"/>
                </a:ext>
              </a:extLst>
            </p:cNvPr>
            <p:cNvSpPr txBox="1"/>
            <p:nvPr/>
          </p:nvSpPr>
          <p:spPr>
            <a:xfrm>
              <a:off x="2016124" y="958668"/>
              <a:ext cx="75322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Tìm phân số thập phân thích hợp.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0863CC2-D031-F77B-3C45-F82E87D24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31396" y="448342"/>
              <a:ext cx="964745" cy="164006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E446EF1-1C28-1799-2ED8-B7C42ADD5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942" y="1472800"/>
            <a:ext cx="9351156" cy="50922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6610FD-67E4-8370-B6E9-D90AD6A076A4}"/>
                  </a:ext>
                </a:extLst>
              </p:cNvPr>
              <p:cNvSpPr txBox="1"/>
              <p:nvPr/>
            </p:nvSpPr>
            <p:spPr>
              <a:xfrm>
                <a:off x="4838683" y="2182761"/>
                <a:ext cx="527752" cy="783741"/>
              </a:xfrm>
              <a:prstGeom prst="rect">
                <a:avLst/>
              </a:prstGeom>
              <a:solidFill>
                <a:srgbClr val="FCFCF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6610FD-67E4-8370-B6E9-D90AD6A07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8683" y="2182761"/>
                <a:ext cx="527752" cy="7837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93AA14-7426-3449-08A0-AB07B49D2A4C}"/>
                  </a:ext>
                </a:extLst>
              </p:cNvPr>
              <p:cNvSpPr txBox="1"/>
              <p:nvPr/>
            </p:nvSpPr>
            <p:spPr>
              <a:xfrm>
                <a:off x="6561691" y="2240334"/>
                <a:ext cx="527752" cy="783741"/>
              </a:xfrm>
              <a:prstGeom prst="rect">
                <a:avLst/>
              </a:prstGeom>
              <a:solidFill>
                <a:srgbClr val="FCFCF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4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93AA14-7426-3449-08A0-AB07B49D2A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1691" y="2240334"/>
                <a:ext cx="527752" cy="7837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974FFF8-FFAE-2D34-1371-6B8B9BA7E17F}"/>
                  </a:ext>
                </a:extLst>
              </p:cNvPr>
              <p:cNvSpPr txBox="1"/>
              <p:nvPr/>
            </p:nvSpPr>
            <p:spPr>
              <a:xfrm>
                <a:off x="7487108" y="2240333"/>
                <a:ext cx="527752" cy="783741"/>
              </a:xfrm>
              <a:prstGeom prst="rect">
                <a:avLst/>
              </a:prstGeom>
              <a:solidFill>
                <a:srgbClr val="FCFCF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974FFF8-FFAE-2D34-1371-6B8B9BA7E1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7108" y="2240333"/>
                <a:ext cx="527752" cy="7837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DF25007-0C63-6258-5CF9-DFBE4073DA47}"/>
                  </a:ext>
                </a:extLst>
              </p:cNvPr>
              <p:cNvSpPr txBox="1"/>
              <p:nvPr/>
            </p:nvSpPr>
            <p:spPr>
              <a:xfrm>
                <a:off x="9210116" y="2240332"/>
                <a:ext cx="527752" cy="783741"/>
              </a:xfrm>
              <a:prstGeom prst="rect">
                <a:avLst/>
              </a:prstGeom>
              <a:solidFill>
                <a:srgbClr val="FCFCF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4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DF25007-0C63-6258-5CF9-DFBE4073DA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0116" y="2240332"/>
                <a:ext cx="527752" cy="7837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D1F2862-B5E7-568D-D51B-507A6D34EF6F}"/>
                  </a:ext>
                </a:extLst>
              </p:cNvPr>
              <p:cNvSpPr txBox="1"/>
              <p:nvPr/>
            </p:nvSpPr>
            <p:spPr>
              <a:xfrm>
                <a:off x="3958697" y="5544724"/>
                <a:ext cx="662465" cy="783741"/>
              </a:xfrm>
              <a:prstGeom prst="rect">
                <a:avLst/>
              </a:prstGeom>
              <a:solidFill>
                <a:srgbClr val="C5DDF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vi-VN" sz="2400" b="1" i="0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D1F2862-B5E7-568D-D51B-507A6D34EF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8697" y="5544724"/>
                <a:ext cx="662465" cy="7837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4940E4-AA08-C010-7563-42CD0F0C1A21}"/>
                  </a:ext>
                </a:extLst>
              </p:cNvPr>
              <p:cNvSpPr txBox="1"/>
              <p:nvPr/>
            </p:nvSpPr>
            <p:spPr>
              <a:xfrm>
                <a:off x="6446642" y="5554556"/>
                <a:ext cx="662465" cy="783741"/>
              </a:xfrm>
              <a:prstGeom prst="rect">
                <a:avLst/>
              </a:prstGeom>
              <a:solidFill>
                <a:srgbClr val="C5DDF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4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vi-VN" sz="2400" b="1" i="0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4940E4-AA08-C010-7563-42CD0F0C1A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642" y="5554556"/>
                <a:ext cx="662465" cy="7837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A13618C-A3F1-46B6-4491-462E26CE7499}"/>
                  </a:ext>
                </a:extLst>
              </p:cNvPr>
              <p:cNvSpPr txBox="1"/>
              <p:nvPr/>
            </p:nvSpPr>
            <p:spPr>
              <a:xfrm>
                <a:off x="8176736" y="5544724"/>
                <a:ext cx="662465" cy="783741"/>
              </a:xfrm>
              <a:prstGeom prst="rect">
                <a:avLst/>
              </a:prstGeom>
              <a:solidFill>
                <a:srgbClr val="C4E5FF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vi-VN" sz="2400" b="1" i="0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A13618C-A3F1-46B6-4491-462E26CE74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6736" y="5544724"/>
                <a:ext cx="662465" cy="7837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A77EC12-E852-F435-5A2C-437B28180B73}"/>
                  </a:ext>
                </a:extLst>
              </p:cNvPr>
              <p:cNvSpPr txBox="1"/>
              <p:nvPr/>
            </p:nvSpPr>
            <p:spPr>
              <a:xfrm>
                <a:off x="9033531" y="5534892"/>
                <a:ext cx="662465" cy="783741"/>
              </a:xfrm>
              <a:prstGeom prst="rect">
                <a:avLst/>
              </a:prstGeom>
              <a:solidFill>
                <a:srgbClr val="C4E5FF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4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vi-VN" sz="2400" b="1" i="0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A77EC12-E852-F435-5A2C-437B28180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3531" y="5534892"/>
                <a:ext cx="662465" cy="7837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738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9D2294-C109-1414-21DE-ACB2D0549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06" y="1248033"/>
            <a:ext cx="10806188" cy="252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9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6C7B14E-483F-BF15-99FA-784AD7AB6F18}"/>
              </a:ext>
            </a:extLst>
          </p:cNvPr>
          <p:cNvGrpSpPr/>
          <p:nvPr/>
        </p:nvGrpSpPr>
        <p:grpSpPr>
          <a:xfrm>
            <a:off x="715117" y="426775"/>
            <a:ext cx="2037915" cy="999831"/>
            <a:chOff x="1086239" y="643084"/>
            <a:chExt cx="2037915" cy="99983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68DF0EB-BF2B-86CF-CDE9-1A3516F9B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6239" y="643084"/>
              <a:ext cx="688908" cy="999831"/>
            </a:xfrm>
            <a:prstGeom prst="rect">
              <a:avLst/>
            </a:prstGeom>
          </p:spPr>
        </p:pic>
        <p:sp>
          <p:nvSpPr>
            <p:cNvPr id="4" name="Hình chữ nhật 2">
              <a:extLst>
                <a:ext uri="{FF2B5EF4-FFF2-40B4-BE49-F238E27FC236}">
                  <a16:creationId xmlns:a16="http://schemas.microsoft.com/office/drawing/2014/main" id="{94670AB3-E3E3-EE4B-6CEC-6189318571DE}"/>
                </a:ext>
              </a:extLst>
            </p:cNvPr>
            <p:cNvSpPr/>
            <p:nvPr/>
          </p:nvSpPr>
          <p:spPr>
            <a:xfrm>
              <a:off x="1690067" y="851474"/>
              <a:ext cx="1434087" cy="583912"/>
            </a:xfrm>
            <a:custGeom>
              <a:avLst/>
              <a:gdLst>
                <a:gd name="connsiteX0" fmla="*/ 0 w 1434087"/>
                <a:gd name="connsiteY0" fmla="*/ 0 h 583912"/>
                <a:gd name="connsiteX1" fmla="*/ 506711 w 1434087"/>
                <a:gd name="connsiteY1" fmla="*/ 0 h 583912"/>
                <a:gd name="connsiteX2" fmla="*/ 999081 w 1434087"/>
                <a:gd name="connsiteY2" fmla="*/ 0 h 583912"/>
                <a:gd name="connsiteX3" fmla="*/ 1434087 w 1434087"/>
                <a:gd name="connsiteY3" fmla="*/ 0 h 583912"/>
                <a:gd name="connsiteX4" fmla="*/ 1434087 w 1434087"/>
                <a:gd name="connsiteY4" fmla="*/ 583912 h 583912"/>
                <a:gd name="connsiteX5" fmla="*/ 984740 w 1434087"/>
                <a:gd name="connsiteY5" fmla="*/ 583912 h 583912"/>
                <a:gd name="connsiteX6" fmla="*/ 506711 w 1434087"/>
                <a:gd name="connsiteY6" fmla="*/ 583912 h 583912"/>
                <a:gd name="connsiteX7" fmla="*/ 0 w 1434087"/>
                <a:gd name="connsiteY7" fmla="*/ 583912 h 583912"/>
                <a:gd name="connsiteX8" fmla="*/ 0 w 1434087"/>
                <a:gd name="connsiteY8" fmla="*/ 0 h 58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4087" h="583912" fill="none" extrusionOk="0">
                  <a:moveTo>
                    <a:pt x="0" y="0"/>
                  </a:moveTo>
                  <a:cubicBezTo>
                    <a:pt x="187547" y="757"/>
                    <a:pt x="260830" y="20321"/>
                    <a:pt x="506711" y="0"/>
                  </a:cubicBezTo>
                  <a:cubicBezTo>
                    <a:pt x="752592" y="-20321"/>
                    <a:pt x="806130" y="12937"/>
                    <a:pt x="999081" y="0"/>
                  </a:cubicBezTo>
                  <a:cubicBezTo>
                    <a:pt x="1192032" y="-12937"/>
                    <a:pt x="1328590" y="-15433"/>
                    <a:pt x="1434087" y="0"/>
                  </a:cubicBezTo>
                  <a:cubicBezTo>
                    <a:pt x="1421494" y="225203"/>
                    <a:pt x="1445386" y="361535"/>
                    <a:pt x="1434087" y="583912"/>
                  </a:cubicBezTo>
                  <a:cubicBezTo>
                    <a:pt x="1331084" y="566834"/>
                    <a:pt x="1111557" y="562104"/>
                    <a:pt x="984740" y="583912"/>
                  </a:cubicBezTo>
                  <a:cubicBezTo>
                    <a:pt x="857923" y="605720"/>
                    <a:pt x="655139" y="560881"/>
                    <a:pt x="506711" y="583912"/>
                  </a:cubicBezTo>
                  <a:cubicBezTo>
                    <a:pt x="358283" y="606943"/>
                    <a:pt x="245182" y="597345"/>
                    <a:pt x="0" y="583912"/>
                  </a:cubicBezTo>
                  <a:cubicBezTo>
                    <a:pt x="-3888" y="328749"/>
                    <a:pt x="16265" y="127999"/>
                    <a:pt x="0" y="0"/>
                  </a:cubicBezTo>
                  <a:close/>
                </a:path>
                <a:path w="1434087" h="583912" stroke="0" extrusionOk="0">
                  <a:moveTo>
                    <a:pt x="0" y="0"/>
                  </a:moveTo>
                  <a:cubicBezTo>
                    <a:pt x="187112" y="5864"/>
                    <a:pt x="341472" y="-4841"/>
                    <a:pt x="463688" y="0"/>
                  </a:cubicBezTo>
                  <a:cubicBezTo>
                    <a:pt x="585904" y="4841"/>
                    <a:pt x="695201" y="-20965"/>
                    <a:pt x="898695" y="0"/>
                  </a:cubicBezTo>
                  <a:cubicBezTo>
                    <a:pt x="1102189" y="20965"/>
                    <a:pt x="1186533" y="12979"/>
                    <a:pt x="1434087" y="0"/>
                  </a:cubicBezTo>
                  <a:cubicBezTo>
                    <a:pt x="1459059" y="243936"/>
                    <a:pt x="1406242" y="305244"/>
                    <a:pt x="1434087" y="583912"/>
                  </a:cubicBezTo>
                  <a:cubicBezTo>
                    <a:pt x="1228434" y="599922"/>
                    <a:pt x="1081774" y="573842"/>
                    <a:pt x="984740" y="583912"/>
                  </a:cubicBezTo>
                  <a:cubicBezTo>
                    <a:pt x="887706" y="593982"/>
                    <a:pt x="720455" y="607672"/>
                    <a:pt x="478029" y="583912"/>
                  </a:cubicBezTo>
                  <a:cubicBezTo>
                    <a:pt x="235603" y="560152"/>
                    <a:pt x="103896" y="590077"/>
                    <a:pt x="0" y="583912"/>
                  </a:cubicBezTo>
                  <a:cubicBezTo>
                    <a:pt x="10386" y="294362"/>
                    <a:pt x="-14482" y="197007"/>
                    <a:pt x="0" y="0"/>
                  </a:cubicBezTo>
                  <a:close/>
                </a:path>
              </a:pathLst>
            </a:custGeom>
            <a:solidFill>
              <a:srgbClr val="FEB100">
                <a:alpha val="44000"/>
              </a:srgbClr>
            </a:solidFill>
            <a:ln w="19050">
              <a:solidFill>
                <a:srgbClr val="9E4037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57325B0-463B-B65D-2683-9078366D01C7}"/>
                </a:ext>
              </a:extLst>
            </p:cNvPr>
            <p:cNvSpPr txBox="1"/>
            <p:nvPr/>
          </p:nvSpPr>
          <p:spPr>
            <a:xfrm>
              <a:off x="1690068" y="850611"/>
              <a:ext cx="12374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Số ?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B308FC5-2AB5-C40B-F2AF-4D06CD875F80}"/>
              </a:ext>
            </a:extLst>
          </p:cNvPr>
          <p:cNvGrpSpPr/>
          <p:nvPr/>
        </p:nvGrpSpPr>
        <p:grpSpPr>
          <a:xfrm>
            <a:off x="370663" y="1870106"/>
            <a:ext cx="4670188" cy="1111394"/>
            <a:chOff x="370663" y="1584971"/>
            <a:chExt cx="4670188" cy="11113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FABE16E5-9FFA-B953-61D9-CF4E5DAA73F0}"/>
                    </a:ext>
                  </a:extLst>
                </p:cNvPr>
                <p:cNvSpPr txBox="1"/>
                <p:nvPr/>
              </p:nvSpPr>
              <p:spPr>
                <a:xfrm>
                  <a:off x="941587" y="1584971"/>
                  <a:ext cx="4099264" cy="111139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5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5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vi-VN" sz="5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vi-VN" sz="50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 ×  </m:t>
                          </m:r>
                          <m:r>
                            <a:rPr lang="vi-VN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 ×  </m:t>
                          </m:r>
                          <m:r>
                            <a:rPr lang="vi-VN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vi-VN" sz="50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vi-VN" sz="50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50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vi-VN" sz="50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a14:m>
                  <a:r>
                    <a:rPr lang="vi-VN" sz="5000" b="1" dirty="0">
                      <a:solidFill>
                        <a:schemeClr val="tx1"/>
                      </a:solidFill>
                    </a:rPr>
                    <a:t> </a:t>
                  </a:r>
                  <a:endParaRPr lang="en-US" sz="50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FABE16E5-9FFA-B953-61D9-CF4E5DAA73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1587" y="1584971"/>
                  <a:ext cx="4099264" cy="111139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9B4115-8DEB-CCC8-7855-8E3B0D1E3ED3}"/>
                </a:ext>
              </a:extLst>
            </p:cNvPr>
            <p:cNvSpPr txBox="1"/>
            <p:nvPr/>
          </p:nvSpPr>
          <p:spPr>
            <a:xfrm>
              <a:off x="370663" y="1892747"/>
              <a:ext cx="6889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a)</a:t>
              </a:r>
              <a:endParaRPr lang="en-US" sz="32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715B599-6FBF-193E-02FF-D5F4B81B4BE7}"/>
              </a:ext>
            </a:extLst>
          </p:cNvPr>
          <p:cNvGrpSpPr/>
          <p:nvPr/>
        </p:nvGrpSpPr>
        <p:grpSpPr>
          <a:xfrm>
            <a:off x="5810253" y="1857731"/>
            <a:ext cx="5575924" cy="1122808"/>
            <a:chOff x="5810253" y="1572596"/>
            <a:chExt cx="5575924" cy="112280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13A2F6B-D05D-25E1-E73F-E338CF069DA3}"/>
                </a:ext>
              </a:extLst>
            </p:cNvPr>
            <p:cNvSpPr txBox="1"/>
            <p:nvPr/>
          </p:nvSpPr>
          <p:spPr>
            <a:xfrm>
              <a:off x="5810253" y="1892747"/>
              <a:ext cx="6889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b)</a:t>
              </a:r>
              <a:endParaRPr lang="en-US" sz="3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21F6D18-4902-6C27-5162-407C22AA91DD}"/>
                    </a:ext>
                  </a:extLst>
                </p:cNvPr>
                <p:cNvSpPr txBox="1"/>
                <p:nvPr/>
              </p:nvSpPr>
              <p:spPr>
                <a:xfrm>
                  <a:off x="6384423" y="1572596"/>
                  <a:ext cx="5001754" cy="11228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5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vi-VN" sz="5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𝟓𝟎𝟎</m:t>
                          </m:r>
                        </m:den>
                      </m:f>
                      <m:r>
                        <a:rPr lang="vi-VN" sz="5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vi-VN" sz="50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𝟐𝟓</m:t>
                          </m:r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vi-VN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𝟓𝟎𝟎</m:t>
                          </m:r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vi-VN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vi-VN" sz="50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vi-VN" sz="50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0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vi-VN" sz="5000" b="1" i="0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vi-VN" sz="50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a14:m>
                  <a:r>
                    <a:rPr lang="vi-VN" sz="5000" b="1" dirty="0">
                      <a:solidFill>
                        <a:schemeClr val="tx1"/>
                      </a:solidFill>
                    </a:rPr>
                    <a:t> </a:t>
                  </a:r>
                  <a:endParaRPr lang="en-US" sz="50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21F6D18-4902-6C27-5162-407C22AA91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4423" y="1572596"/>
                  <a:ext cx="5001754" cy="112280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EF2F548-2550-AAE9-F1C5-B98A1950464B}"/>
              </a:ext>
            </a:extLst>
          </p:cNvPr>
          <p:cNvGrpSpPr/>
          <p:nvPr/>
        </p:nvGrpSpPr>
        <p:grpSpPr>
          <a:xfrm>
            <a:off x="941587" y="3561996"/>
            <a:ext cx="5511957" cy="1111394"/>
            <a:chOff x="370663" y="3598693"/>
            <a:chExt cx="5511957" cy="111139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6128FD1-D2AA-0FCE-B2C2-0B9EAE721256}"/>
                </a:ext>
              </a:extLst>
            </p:cNvPr>
            <p:cNvSpPr txBox="1"/>
            <p:nvPr/>
          </p:nvSpPr>
          <p:spPr>
            <a:xfrm>
              <a:off x="370663" y="3852210"/>
              <a:ext cx="6889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c)</a:t>
              </a:r>
              <a:endParaRPr lang="en-US" sz="3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C8EFFC7-49E8-B145-2FDD-0265A6483484}"/>
                    </a:ext>
                  </a:extLst>
                </p:cNvPr>
                <p:cNvSpPr txBox="1"/>
                <p:nvPr/>
              </p:nvSpPr>
              <p:spPr>
                <a:xfrm>
                  <a:off x="941587" y="3598693"/>
                  <a:ext cx="4941033" cy="111139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5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vi-VN" sz="5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den>
                      </m:f>
                      <m:r>
                        <a:rPr lang="vi-VN" sz="5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𝟏𝟏</m:t>
                          </m:r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 ×  </m:t>
                          </m:r>
                          <m:r>
                            <a:rPr lang="vi-VN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𝟐𝟓</m:t>
                          </m:r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 × </m:t>
                          </m:r>
                          <m:r>
                            <a:rPr lang="vi-VN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vi-VN" sz="50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vi-VN" sz="50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𝟒𝟒</m:t>
                          </m:r>
                        </m:num>
                        <m:den>
                          <m:r>
                            <a:rPr lang="en-US" sz="50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vi-VN" sz="5000" b="1" i="0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vi-VN" sz="50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a14:m>
                  <a:r>
                    <a:rPr lang="vi-VN" sz="5000" b="1" dirty="0">
                      <a:solidFill>
                        <a:schemeClr val="tx1"/>
                      </a:solidFill>
                    </a:rPr>
                    <a:t> </a:t>
                  </a:r>
                  <a:endParaRPr lang="en-US" sz="50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C8EFFC7-49E8-B145-2FDD-0265A64834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1587" y="3598693"/>
                  <a:ext cx="4941033" cy="111139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1E0FA8-3A22-1B31-E866-F5836D4D1E7C}"/>
              </a:ext>
            </a:extLst>
          </p:cNvPr>
          <p:cNvGrpSpPr/>
          <p:nvPr/>
        </p:nvGrpSpPr>
        <p:grpSpPr>
          <a:xfrm>
            <a:off x="4803924" y="4892597"/>
            <a:ext cx="6506912" cy="1111394"/>
            <a:chOff x="5882620" y="3524564"/>
            <a:chExt cx="6506912" cy="111139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AAD789-52B0-C845-9E2B-65D5D81B5EE6}"/>
                </a:ext>
              </a:extLst>
            </p:cNvPr>
            <p:cNvSpPr txBox="1"/>
            <p:nvPr/>
          </p:nvSpPr>
          <p:spPr>
            <a:xfrm>
              <a:off x="5882620" y="3793580"/>
              <a:ext cx="6889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d)</a:t>
              </a:r>
              <a:endParaRPr lang="en-US" sz="3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2BBC999-74E1-4CC6-A3ED-AB0A370126D5}"/>
                    </a:ext>
                  </a:extLst>
                </p:cNvPr>
                <p:cNvSpPr txBox="1"/>
                <p:nvPr/>
              </p:nvSpPr>
              <p:spPr>
                <a:xfrm>
                  <a:off x="6443417" y="3524564"/>
                  <a:ext cx="5946115" cy="111139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5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𝟖𝟐</m:t>
                          </m:r>
                        </m:num>
                        <m:den>
                          <m:r>
                            <a:rPr lang="vi-VN" sz="5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vi-VN" sz="5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𝟎𝟎𝟎</m:t>
                          </m:r>
                        </m:den>
                      </m:f>
                      <m:r>
                        <a:rPr lang="vi-VN" sz="5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vi-VN" sz="50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𝟖𝟐</m:t>
                          </m:r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vi-VN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𝟐𝟎𝟎𝟎</m:t>
                          </m:r>
                          <m:r>
                            <a:rPr lang="vi-VN" sz="5000" b="1" i="1" smtClean="0"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vi-VN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vi-VN" sz="50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𝟒𝟏</m:t>
                          </m:r>
                        </m:num>
                        <m:den>
                          <m:r>
                            <a:rPr lang="en-US" sz="50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vi-VN" sz="5000" b="1" i="0" smtClean="0">
                              <a:latin typeface="Cambria Math" panose="02040503050406030204" pitchFamily="18" charset="0"/>
                            </a:rPr>
                            <m:t>𝟎𝟎</m:t>
                          </m:r>
                          <m:r>
                            <a:rPr lang="vi-VN" sz="50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a14:m>
                  <a:r>
                    <a:rPr lang="vi-VN" sz="5000" b="1" dirty="0">
                      <a:solidFill>
                        <a:schemeClr val="tx1"/>
                      </a:solidFill>
                    </a:rPr>
                    <a:t> </a:t>
                  </a:r>
                  <a:endParaRPr lang="en-US" sz="50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2BBC999-74E1-4CC6-A3ED-AB0A370126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3417" y="3524564"/>
                  <a:ext cx="5946115" cy="111139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54E60F6-31EC-95BC-CFE8-42B018125C93}"/>
              </a:ext>
            </a:extLst>
          </p:cNvPr>
          <p:cNvSpPr/>
          <p:nvPr/>
        </p:nvSpPr>
        <p:spPr>
          <a:xfrm>
            <a:off x="2985840" y="1892057"/>
            <a:ext cx="479568" cy="4725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</a:rPr>
              <a:t>?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D1E5548-4020-8CEE-DDAA-0195B9CAEA93}"/>
              </a:ext>
            </a:extLst>
          </p:cNvPr>
          <p:cNvSpPr/>
          <p:nvPr/>
        </p:nvSpPr>
        <p:spPr>
          <a:xfrm>
            <a:off x="2985840" y="2637356"/>
            <a:ext cx="479568" cy="4725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</a:rPr>
              <a:t>?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BE8FA4-77E6-2F1B-96B5-0DEBFB9D9E7F}"/>
              </a:ext>
            </a:extLst>
          </p:cNvPr>
          <p:cNvSpPr/>
          <p:nvPr/>
        </p:nvSpPr>
        <p:spPr>
          <a:xfrm>
            <a:off x="4324356" y="1870106"/>
            <a:ext cx="479568" cy="4725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</a:rPr>
              <a:t>?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3A72569-9E20-E31C-0C70-0D33A3F8E28E}"/>
              </a:ext>
            </a:extLst>
          </p:cNvPr>
          <p:cNvSpPr/>
          <p:nvPr/>
        </p:nvSpPr>
        <p:spPr>
          <a:xfrm>
            <a:off x="9015536" y="1857731"/>
            <a:ext cx="479568" cy="4725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</a:rPr>
              <a:t>?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DE9146A-7F0D-243B-9D54-F77421C598A1}"/>
              </a:ext>
            </a:extLst>
          </p:cNvPr>
          <p:cNvSpPr/>
          <p:nvPr/>
        </p:nvSpPr>
        <p:spPr>
          <a:xfrm>
            <a:off x="9206160" y="2542832"/>
            <a:ext cx="479568" cy="4725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</a:rPr>
              <a:t>?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C68F470-B431-025A-11C2-40504446C717}"/>
              </a:ext>
            </a:extLst>
          </p:cNvPr>
          <p:cNvSpPr/>
          <p:nvPr/>
        </p:nvSpPr>
        <p:spPr>
          <a:xfrm>
            <a:off x="10499101" y="1892057"/>
            <a:ext cx="479568" cy="4725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</a:rPr>
              <a:t>?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9179405-AE89-7869-74CC-A7FD7A903421}"/>
              </a:ext>
            </a:extLst>
          </p:cNvPr>
          <p:cNvSpPr/>
          <p:nvPr/>
        </p:nvSpPr>
        <p:spPr>
          <a:xfrm>
            <a:off x="4084572" y="3544582"/>
            <a:ext cx="479568" cy="4725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</a:rPr>
              <a:t>?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5AC0AE4-5B72-F8A9-8AD2-D367B474EBAC}"/>
              </a:ext>
            </a:extLst>
          </p:cNvPr>
          <p:cNvSpPr/>
          <p:nvPr/>
        </p:nvSpPr>
        <p:spPr>
          <a:xfrm>
            <a:off x="4084572" y="4243130"/>
            <a:ext cx="479568" cy="4725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</a:rPr>
              <a:t>?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6293BE0-B4DF-A0F0-A28A-C0F71498C5F0}"/>
              </a:ext>
            </a:extLst>
          </p:cNvPr>
          <p:cNvSpPr/>
          <p:nvPr/>
        </p:nvSpPr>
        <p:spPr>
          <a:xfrm>
            <a:off x="5492832" y="3579256"/>
            <a:ext cx="603168" cy="4725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</a:rPr>
              <a:t>?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AF00FB6-BE3A-9E6A-7C00-D2F9BEEFC9AD}"/>
              </a:ext>
            </a:extLst>
          </p:cNvPr>
          <p:cNvSpPr/>
          <p:nvPr/>
        </p:nvSpPr>
        <p:spPr>
          <a:xfrm>
            <a:off x="8535968" y="4892597"/>
            <a:ext cx="479568" cy="4725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</a:rPr>
              <a:t>?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1FA03E2-A5FC-F38D-B840-972A13D6A765}"/>
              </a:ext>
            </a:extLst>
          </p:cNvPr>
          <p:cNvSpPr/>
          <p:nvPr/>
        </p:nvSpPr>
        <p:spPr>
          <a:xfrm>
            <a:off x="8775752" y="5551141"/>
            <a:ext cx="479568" cy="4725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</a:rPr>
              <a:t>?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7E1AD81-6EE8-3B4E-E2F0-44520E77D26E}"/>
              </a:ext>
            </a:extLst>
          </p:cNvPr>
          <p:cNvSpPr/>
          <p:nvPr/>
        </p:nvSpPr>
        <p:spPr>
          <a:xfrm>
            <a:off x="10259316" y="4857790"/>
            <a:ext cx="556167" cy="4725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</a:rPr>
              <a:t>?</a:t>
            </a:r>
            <a:endParaRPr lang="en-US" sz="3200" b="1" dirty="0">
              <a:solidFill>
                <a:schemeClr val="tx1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B0AE90F-1671-52CB-B285-3B035354CC81}"/>
              </a:ext>
            </a:extLst>
          </p:cNvPr>
          <p:cNvGrpSpPr/>
          <p:nvPr/>
        </p:nvGrpSpPr>
        <p:grpSpPr>
          <a:xfrm>
            <a:off x="4640827" y="324849"/>
            <a:ext cx="7104759" cy="1217589"/>
            <a:chOff x="1847653" y="3888656"/>
            <a:chExt cx="8933379" cy="1660320"/>
          </a:xfrm>
        </p:grpSpPr>
        <p:sp>
          <p:nvSpPr>
            <p:cNvPr id="33" name="Hình chữ nhật 2">
              <a:extLst>
                <a:ext uri="{FF2B5EF4-FFF2-40B4-BE49-F238E27FC236}">
                  <a16:creationId xmlns:a16="http://schemas.microsoft.com/office/drawing/2014/main" id="{2578EEC6-4DD5-FDEE-B38E-28A6916D30D3}"/>
                </a:ext>
              </a:extLst>
            </p:cNvPr>
            <p:cNvSpPr/>
            <p:nvPr/>
          </p:nvSpPr>
          <p:spPr>
            <a:xfrm>
              <a:off x="1961397" y="3925013"/>
              <a:ext cx="8819635" cy="1623963"/>
            </a:xfrm>
            <a:custGeom>
              <a:avLst/>
              <a:gdLst>
                <a:gd name="connsiteX0" fmla="*/ 0 w 7014298"/>
                <a:gd name="connsiteY0" fmla="*/ 0 h 1190927"/>
                <a:gd name="connsiteX1" fmla="*/ 707806 w 7014298"/>
                <a:gd name="connsiteY1" fmla="*/ 0 h 1190927"/>
                <a:gd name="connsiteX2" fmla="*/ 1135041 w 7014298"/>
                <a:gd name="connsiteY2" fmla="*/ 0 h 1190927"/>
                <a:gd name="connsiteX3" fmla="*/ 1702561 w 7014298"/>
                <a:gd name="connsiteY3" fmla="*/ 0 h 1190927"/>
                <a:gd name="connsiteX4" fmla="*/ 2480511 w 7014298"/>
                <a:gd name="connsiteY4" fmla="*/ 0 h 1190927"/>
                <a:gd name="connsiteX5" fmla="*/ 3118174 w 7014298"/>
                <a:gd name="connsiteY5" fmla="*/ 0 h 1190927"/>
                <a:gd name="connsiteX6" fmla="*/ 3825981 w 7014298"/>
                <a:gd name="connsiteY6" fmla="*/ 0 h 1190927"/>
                <a:gd name="connsiteX7" fmla="*/ 4393501 w 7014298"/>
                <a:gd name="connsiteY7" fmla="*/ 0 h 1190927"/>
                <a:gd name="connsiteX8" fmla="*/ 5031165 w 7014298"/>
                <a:gd name="connsiteY8" fmla="*/ 0 h 1190927"/>
                <a:gd name="connsiteX9" fmla="*/ 5809114 w 7014298"/>
                <a:gd name="connsiteY9" fmla="*/ 0 h 1190927"/>
                <a:gd name="connsiteX10" fmla="*/ 6306492 w 7014298"/>
                <a:gd name="connsiteY10" fmla="*/ 0 h 1190927"/>
                <a:gd name="connsiteX11" fmla="*/ 7014298 w 7014298"/>
                <a:gd name="connsiteY11" fmla="*/ 0 h 1190927"/>
                <a:gd name="connsiteX12" fmla="*/ 7014298 w 7014298"/>
                <a:gd name="connsiteY12" fmla="*/ 571645 h 1190927"/>
                <a:gd name="connsiteX13" fmla="*/ 7014298 w 7014298"/>
                <a:gd name="connsiteY13" fmla="*/ 1190927 h 1190927"/>
                <a:gd name="connsiteX14" fmla="*/ 6376635 w 7014298"/>
                <a:gd name="connsiteY14" fmla="*/ 1190927 h 1190927"/>
                <a:gd name="connsiteX15" fmla="*/ 5738971 w 7014298"/>
                <a:gd name="connsiteY15" fmla="*/ 1190927 h 1190927"/>
                <a:gd name="connsiteX16" fmla="*/ 5241594 w 7014298"/>
                <a:gd name="connsiteY16" fmla="*/ 1190927 h 1190927"/>
                <a:gd name="connsiteX17" fmla="*/ 4603930 w 7014298"/>
                <a:gd name="connsiteY17" fmla="*/ 1190927 h 1190927"/>
                <a:gd name="connsiteX18" fmla="*/ 3966267 w 7014298"/>
                <a:gd name="connsiteY18" fmla="*/ 1190927 h 1190927"/>
                <a:gd name="connsiteX19" fmla="*/ 3328603 w 7014298"/>
                <a:gd name="connsiteY19" fmla="*/ 1190927 h 1190927"/>
                <a:gd name="connsiteX20" fmla="*/ 2690940 w 7014298"/>
                <a:gd name="connsiteY20" fmla="*/ 1190927 h 1190927"/>
                <a:gd name="connsiteX21" fmla="*/ 2123419 w 7014298"/>
                <a:gd name="connsiteY21" fmla="*/ 1190927 h 1190927"/>
                <a:gd name="connsiteX22" fmla="*/ 1415613 w 7014298"/>
                <a:gd name="connsiteY22" fmla="*/ 1190927 h 1190927"/>
                <a:gd name="connsiteX23" fmla="*/ 777949 w 7014298"/>
                <a:gd name="connsiteY23" fmla="*/ 1190927 h 1190927"/>
                <a:gd name="connsiteX24" fmla="*/ 0 w 7014298"/>
                <a:gd name="connsiteY24" fmla="*/ 1190927 h 1190927"/>
                <a:gd name="connsiteX25" fmla="*/ 0 w 7014298"/>
                <a:gd name="connsiteY25" fmla="*/ 571645 h 1190927"/>
                <a:gd name="connsiteX26" fmla="*/ 0 w 7014298"/>
                <a:gd name="connsiteY26" fmla="*/ 0 h 1190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014298" h="1190927" fill="none" extrusionOk="0">
                  <a:moveTo>
                    <a:pt x="0" y="0"/>
                  </a:moveTo>
                  <a:cubicBezTo>
                    <a:pt x="149465" y="198"/>
                    <a:pt x="383718" y="-22755"/>
                    <a:pt x="707806" y="0"/>
                  </a:cubicBezTo>
                  <a:cubicBezTo>
                    <a:pt x="1031894" y="22755"/>
                    <a:pt x="1032599" y="4211"/>
                    <a:pt x="1135041" y="0"/>
                  </a:cubicBezTo>
                  <a:cubicBezTo>
                    <a:pt x="1237484" y="-4211"/>
                    <a:pt x="1474621" y="-2210"/>
                    <a:pt x="1702561" y="0"/>
                  </a:cubicBezTo>
                  <a:cubicBezTo>
                    <a:pt x="1930501" y="2210"/>
                    <a:pt x="2205524" y="10070"/>
                    <a:pt x="2480511" y="0"/>
                  </a:cubicBezTo>
                  <a:cubicBezTo>
                    <a:pt x="2755498" y="-10070"/>
                    <a:pt x="2812005" y="-21723"/>
                    <a:pt x="3118174" y="0"/>
                  </a:cubicBezTo>
                  <a:cubicBezTo>
                    <a:pt x="3424343" y="21723"/>
                    <a:pt x="3492321" y="9549"/>
                    <a:pt x="3825981" y="0"/>
                  </a:cubicBezTo>
                  <a:cubicBezTo>
                    <a:pt x="4159641" y="-9549"/>
                    <a:pt x="4198698" y="10648"/>
                    <a:pt x="4393501" y="0"/>
                  </a:cubicBezTo>
                  <a:cubicBezTo>
                    <a:pt x="4588304" y="-10648"/>
                    <a:pt x="4768458" y="-11281"/>
                    <a:pt x="5031165" y="0"/>
                  </a:cubicBezTo>
                  <a:cubicBezTo>
                    <a:pt x="5293872" y="11281"/>
                    <a:pt x="5626344" y="9093"/>
                    <a:pt x="5809114" y="0"/>
                  </a:cubicBezTo>
                  <a:cubicBezTo>
                    <a:pt x="5991884" y="-9093"/>
                    <a:pt x="6189103" y="-13839"/>
                    <a:pt x="6306492" y="0"/>
                  </a:cubicBezTo>
                  <a:cubicBezTo>
                    <a:pt x="6423881" y="13839"/>
                    <a:pt x="6662692" y="-24535"/>
                    <a:pt x="7014298" y="0"/>
                  </a:cubicBezTo>
                  <a:cubicBezTo>
                    <a:pt x="6997730" y="215500"/>
                    <a:pt x="7028786" y="377296"/>
                    <a:pt x="7014298" y="571645"/>
                  </a:cubicBezTo>
                  <a:cubicBezTo>
                    <a:pt x="6999810" y="765995"/>
                    <a:pt x="7033550" y="1053511"/>
                    <a:pt x="7014298" y="1190927"/>
                  </a:cubicBezTo>
                  <a:cubicBezTo>
                    <a:pt x="6884624" y="1196710"/>
                    <a:pt x="6587785" y="1208459"/>
                    <a:pt x="6376635" y="1190927"/>
                  </a:cubicBezTo>
                  <a:cubicBezTo>
                    <a:pt x="6165485" y="1173395"/>
                    <a:pt x="5942533" y="1213189"/>
                    <a:pt x="5738971" y="1190927"/>
                  </a:cubicBezTo>
                  <a:cubicBezTo>
                    <a:pt x="5535409" y="1168665"/>
                    <a:pt x="5383529" y="1169000"/>
                    <a:pt x="5241594" y="1190927"/>
                  </a:cubicBezTo>
                  <a:cubicBezTo>
                    <a:pt x="5099659" y="1212854"/>
                    <a:pt x="4757455" y="1202408"/>
                    <a:pt x="4603930" y="1190927"/>
                  </a:cubicBezTo>
                  <a:cubicBezTo>
                    <a:pt x="4450405" y="1179446"/>
                    <a:pt x="4154534" y="1184507"/>
                    <a:pt x="3966267" y="1190927"/>
                  </a:cubicBezTo>
                  <a:cubicBezTo>
                    <a:pt x="3778000" y="1197347"/>
                    <a:pt x="3528844" y="1165452"/>
                    <a:pt x="3328603" y="1190927"/>
                  </a:cubicBezTo>
                  <a:cubicBezTo>
                    <a:pt x="3128362" y="1216402"/>
                    <a:pt x="2966517" y="1197930"/>
                    <a:pt x="2690940" y="1190927"/>
                  </a:cubicBezTo>
                  <a:cubicBezTo>
                    <a:pt x="2415363" y="1183924"/>
                    <a:pt x="2394045" y="1164236"/>
                    <a:pt x="2123419" y="1190927"/>
                  </a:cubicBezTo>
                  <a:cubicBezTo>
                    <a:pt x="1852793" y="1217618"/>
                    <a:pt x="1680021" y="1183949"/>
                    <a:pt x="1415613" y="1190927"/>
                  </a:cubicBezTo>
                  <a:cubicBezTo>
                    <a:pt x="1151205" y="1197905"/>
                    <a:pt x="987985" y="1169595"/>
                    <a:pt x="777949" y="1190927"/>
                  </a:cubicBezTo>
                  <a:cubicBezTo>
                    <a:pt x="567913" y="1212259"/>
                    <a:pt x="166115" y="1194842"/>
                    <a:pt x="0" y="1190927"/>
                  </a:cubicBezTo>
                  <a:cubicBezTo>
                    <a:pt x="-4155" y="946157"/>
                    <a:pt x="-2954" y="798922"/>
                    <a:pt x="0" y="571645"/>
                  </a:cubicBezTo>
                  <a:cubicBezTo>
                    <a:pt x="2954" y="344368"/>
                    <a:pt x="1302" y="206799"/>
                    <a:pt x="0" y="0"/>
                  </a:cubicBezTo>
                  <a:close/>
                </a:path>
                <a:path w="7014298" h="1190927" stroke="0" extrusionOk="0">
                  <a:moveTo>
                    <a:pt x="0" y="0"/>
                  </a:moveTo>
                  <a:cubicBezTo>
                    <a:pt x="218853" y="-2805"/>
                    <a:pt x="336987" y="11899"/>
                    <a:pt x="567520" y="0"/>
                  </a:cubicBezTo>
                  <a:cubicBezTo>
                    <a:pt x="798053" y="-11899"/>
                    <a:pt x="817811" y="-8783"/>
                    <a:pt x="994755" y="0"/>
                  </a:cubicBezTo>
                  <a:cubicBezTo>
                    <a:pt x="1171699" y="8783"/>
                    <a:pt x="1555709" y="29882"/>
                    <a:pt x="1772704" y="0"/>
                  </a:cubicBezTo>
                  <a:cubicBezTo>
                    <a:pt x="1989699" y="-29882"/>
                    <a:pt x="2129912" y="-7958"/>
                    <a:pt x="2340225" y="0"/>
                  </a:cubicBezTo>
                  <a:cubicBezTo>
                    <a:pt x="2550538" y="7958"/>
                    <a:pt x="2629762" y="-16279"/>
                    <a:pt x="2907745" y="0"/>
                  </a:cubicBezTo>
                  <a:cubicBezTo>
                    <a:pt x="3185728" y="16279"/>
                    <a:pt x="3323012" y="12649"/>
                    <a:pt x="3685695" y="0"/>
                  </a:cubicBezTo>
                  <a:cubicBezTo>
                    <a:pt x="4048378" y="-12649"/>
                    <a:pt x="4046580" y="20863"/>
                    <a:pt x="4183072" y="0"/>
                  </a:cubicBezTo>
                  <a:cubicBezTo>
                    <a:pt x="4319564" y="-20863"/>
                    <a:pt x="4708032" y="-24472"/>
                    <a:pt x="4961022" y="0"/>
                  </a:cubicBezTo>
                  <a:cubicBezTo>
                    <a:pt x="5214012" y="24472"/>
                    <a:pt x="5533736" y="-24111"/>
                    <a:pt x="5738971" y="0"/>
                  </a:cubicBezTo>
                  <a:cubicBezTo>
                    <a:pt x="5944206" y="24111"/>
                    <a:pt x="6119582" y="29359"/>
                    <a:pt x="6376635" y="0"/>
                  </a:cubicBezTo>
                  <a:cubicBezTo>
                    <a:pt x="6633688" y="-29359"/>
                    <a:pt x="6862112" y="-5892"/>
                    <a:pt x="7014298" y="0"/>
                  </a:cubicBezTo>
                  <a:cubicBezTo>
                    <a:pt x="7017330" y="250677"/>
                    <a:pt x="7035466" y="345550"/>
                    <a:pt x="7014298" y="583554"/>
                  </a:cubicBezTo>
                  <a:cubicBezTo>
                    <a:pt x="6993130" y="821558"/>
                    <a:pt x="7009983" y="935784"/>
                    <a:pt x="7014298" y="1190927"/>
                  </a:cubicBezTo>
                  <a:cubicBezTo>
                    <a:pt x="6828064" y="1175729"/>
                    <a:pt x="6609637" y="1201889"/>
                    <a:pt x="6376635" y="1190927"/>
                  </a:cubicBezTo>
                  <a:cubicBezTo>
                    <a:pt x="6143633" y="1179965"/>
                    <a:pt x="6043691" y="1184661"/>
                    <a:pt x="5879257" y="1190927"/>
                  </a:cubicBezTo>
                  <a:cubicBezTo>
                    <a:pt x="5714823" y="1197193"/>
                    <a:pt x="5465429" y="1204910"/>
                    <a:pt x="5241594" y="1190927"/>
                  </a:cubicBezTo>
                  <a:cubicBezTo>
                    <a:pt x="5017759" y="1176944"/>
                    <a:pt x="4751395" y="1166050"/>
                    <a:pt x="4463644" y="1190927"/>
                  </a:cubicBezTo>
                  <a:cubicBezTo>
                    <a:pt x="4175893" y="1215805"/>
                    <a:pt x="4044504" y="1186296"/>
                    <a:pt x="3825981" y="1190927"/>
                  </a:cubicBezTo>
                  <a:cubicBezTo>
                    <a:pt x="3607458" y="1195558"/>
                    <a:pt x="3542973" y="1170429"/>
                    <a:pt x="3398746" y="1190927"/>
                  </a:cubicBezTo>
                  <a:cubicBezTo>
                    <a:pt x="3254519" y="1211425"/>
                    <a:pt x="3053950" y="1190899"/>
                    <a:pt x="2901369" y="1190927"/>
                  </a:cubicBezTo>
                  <a:cubicBezTo>
                    <a:pt x="2748788" y="1190955"/>
                    <a:pt x="2450542" y="1223897"/>
                    <a:pt x="2123419" y="1190927"/>
                  </a:cubicBezTo>
                  <a:cubicBezTo>
                    <a:pt x="1796296" y="1157958"/>
                    <a:pt x="1715892" y="1189259"/>
                    <a:pt x="1485756" y="1190927"/>
                  </a:cubicBezTo>
                  <a:cubicBezTo>
                    <a:pt x="1255620" y="1192595"/>
                    <a:pt x="1178932" y="1171627"/>
                    <a:pt x="988378" y="1190927"/>
                  </a:cubicBezTo>
                  <a:cubicBezTo>
                    <a:pt x="797824" y="1210227"/>
                    <a:pt x="404292" y="1145343"/>
                    <a:pt x="0" y="1190927"/>
                  </a:cubicBezTo>
                  <a:cubicBezTo>
                    <a:pt x="-22058" y="1069454"/>
                    <a:pt x="968" y="848344"/>
                    <a:pt x="0" y="631191"/>
                  </a:cubicBezTo>
                  <a:cubicBezTo>
                    <a:pt x="-968" y="414038"/>
                    <a:pt x="-10685" y="203795"/>
                    <a:pt x="0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4000"/>
              </a:schemeClr>
            </a:solidFill>
            <a:ln w="19050">
              <a:solidFill>
                <a:srgbClr val="9E4037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90660B3-AFDA-3972-67BC-DF30E943888D}"/>
                </a:ext>
              </a:extLst>
            </p:cNvPr>
            <p:cNvSpPr txBox="1"/>
            <p:nvPr/>
          </p:nvSpPr>
          <p:spPr>
            <a:xfrm>
              <a:off x="1847653" y="3888656"/>
              <a:ext cx="8819635" cy="1636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00B0F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 số phân số có thể viết thành </a:t>
              </a:r>
              <a:r>
                <a:rPr lang="vi-VN" sz="3600" b="1" dirty="0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 số thập phân</a:t>
              </a:r>
              <a:r>
                <a:rPr lang="vi-VN" sz="3600" b="1" dirty="0">
                  <a:solidFill>
                    <a:srgbClr val="00B0F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6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716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BA0325-BD6C-4DC9-9FE1-27B1D73ECAA4}"/>
              </a:ext>
            </a:extLst>
          </p:cNvPr>
          <p:cNvGrpSpPr/>
          <p:nvPr/>
        </p:nvGrpSpPr>
        <p:grpSpPr>
          <a:xfrm>
            <a:off x="412363" y="118824"/>
            <a:ext cx="11130708" cy="1640067"/>
            <a:chOff x="1131396" y="448342"/>
            <a:chExt cx="11130708" cy="1640067"/>
          </a:xfrm>
        </p:grpSpPr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0AECE678-18A2-5D57-BB30-D9B1A82BDF35}"/>
                </a:ext>
              </a:extLst>
            </p:cNvPr>
            <p:cNvSpPr/>
            <p:nvPr/>
          </p:nvSpPr>
          <p:spPr>
            <a:xfrm>
              <a:off x="1889120" y="896963"/>
              <a:ext cx="10166507" cy="769742"/>
            </a:xfrm>
            <a:custGeom>
              <a:avLst/>
              <a:gdLst>
                <a:gd name="connsiteX0" fmla="*/ 0 w 10166507"/>
                <a:gd name="connsiteY0" fmla="*/ 0 h 769742"/>
                <a:gd name="connsiteX1" fmla="*/ 881097 w 10166507"/>
                <a:gd name="connsiteY1" fmla="*/ 0 h 769742"/>
                <a:gd name="connsiteX2" fmla="*/ 1355534 w 10166507"/>
                <a:gd name="connsiteY2" fmla="*/ 0 h 769742"/>
                <a:gd name="connsiteX3" fmla="*/ 2033301 w 10166507"/>
                <a:gd name="connsiteY3" fmla="*/ 0 h 769742"/>
                <a:gd name="connsiteX4" fmla="*/ 2812734 w 10166507"/>
                <a:gd name="connsiteY4" fmla="*/ 0 h 769742"/>
                <a:gd name="connsiteX5" fmla="*/ 3185506 w 10166507"/>
                <a:gd name="connsiteY5" fmla="*/ 0 h 769742"/>
                <a:gd name="connsiteX6" fmla="*/ 3558277 w 10166507"/>
                <a:gd name="connsiteY6" fmla="*/ 0 h 769742"/>
                <a:gd name="connsiteX7" fmla="*/ 4439375 w 10166507"/>
                <a:gd name="connsiteY7" fmla="*/ 0 h 769742"/>
                <a:gd name="connsiteX8" fmla="*/ 5117142 w 10166507"/>
                <a:gd name="connsiteY8" fmla="*/ 0 h 769742"/>
                <a:gd name="connsiteX9" fmla="*/ 5489914 w 10166507"/>
                <a:gd name="connsiteY9" fmla="*/ 0 h 769742"/>
                <a:gd name="connsiteX10" fmla="*/ 6167681 w 10166507"/>
                <a:gd name="connsiteY10" fmla="*/ 0 h 769742"/>
                <a:gd name="connsiteX11" fmla="*/ 7048778 w 10166507"/>
                <a:gd name="connsiteY11" fmla="*/ 0 h 769742"/>
                <a:gd name="connsiteX12" fmla="*/ 7624880 w 10166507"/>
                <a:gd name="connsiteY12" fmla="*/ 0 h 769742"/>
                <a:gd name="connsiteX13" fmla="*/ 8200982 w 10166507"/>
                <a:gd name="connsiteY13" fmla="*/ 0 h 769742"/>
                <a:gd name="connsiteX14" fmla="*/ 8878749 w 10166507"/>
                <a:gd name="connsiteY14" fmla="*/ 0 h 769742"/>
                <a:gd name="connsiteX15" fmla="*/ 10166507 w 10166507"/>
                <a:gd name="connsiteY15" fmla="*/ 0 h 769742"/>
                <a:gd name="connsiteX16" fmla="*/ 10166507 w 10166507"/>
                <a:gd name="connsiteY16" fmla="*/ 392568 h 769742"/>
                <a:gd name="connsiteX17" fmla="*/ 10166507 w 10166507"/>
                <a:gd name="connsiteY17" fmla="*/ 769742 h 769742"/>
                <a:gd name="connsiteX18" fmla="*/ 9590405 w 10166507"/>
                <a:gd name="connsiteY18" fmla="*/ 769742 h 769742"/>
                <a:gd name="connsiteX19" fmla="*/ 9115968 w 10166507"/>
                <a:gd name="connsiteY19" fmla="*/ 769742 h 769742"/>
                <a:gd name="connsiteX20" fmla="*/ 8234871 w 10166507"/>
                <a:gd name="connsiteY20" fmla="*/ 769742 h 769742"/>
                <a:gd name="connsiteX21" fmla="*/ 7557104 w 10166507"/>
                <a:gd name="connsiteY21" fmla="*/ 769742 h 769742"/>
                <a:gd name="connsiteX22" fmla="*/ 7184332 w 10166507"/>
                <a:gd name="connsiteY22" fmla="*/ 769742 h 769742"/>
                <a:gd name="connsiteX23" fmla="*/ 6506564 w 10166507"/>
                <a:gd name="connsiteY23" fmla="*/ 769742 h 769742"/>
                <a:gd name="connsiteX24" fmla="*/ 5930462 w 10166507"/>
                <a:gd name="connsiteY24" fmla="*/ 769742 h 769742"/>
                <a:gd name="connsiteX25" fmla="*/ 5354360 w 10166507"/>
                <a:gd name="connsiteY25" fmla="*/ 769742 h 769742"/>
                <a:gd name="connsiteX26" fmla="*/ 4778258 w 10166507"/>
                <a:gd name="connsiteY26" fmla="*/ 769742 h 769742"/>
                <a:gd name="connsiteX27" fmla="*/ 4202156 w 10166507"/>
                <a:gd name="connsiteY27" fmla="*/ 769742 h 769742"/>
                <a:gd name="connsiteX28" fmla="*/ 3422724 w 10166507"/>
                <a:gd name="connsiteY28" fmla="*/ 769742 h 769742"/>
                <a:gd name="connsiteX29" fmla="*/ 2744957 w 10166507"/>
                <a:gd name="connsiteY29" fmla="*/ 769742 h 769742"/>
                <a:gd name="connsiteX30" fmla="*/ 2372185 w 10166507"/>
                <a:gd name="connsiteY30" fmla="*/ 769742 h 769742"/>
                <a:gd name="connsiteX31" fmla="*/ 1796083 w 10166507"/>
                <a:gd name="connsiteY31" fmla="*/ 769742 h 769742"/>
                <a:gd name="connsiteX32" fmla="*/ 1016651 w 10166507"/>
                <a:gd name="connsiteY32" fmla="*/ 769742 h 769742"/>
                <a:gd name="connsiteX33" fmla="*/ 0 w 10166507"/>
                <a:gd name="connsiteY33" fmla="*/ 769742 h 769742"/>
                <a:gd name="connsiteX34" fmla="*/ 0 w 10166507"/>
                <a:gd name="connsiteY34" fmla="*/ 369476 h 769742"/>
                <a:gd name="connsiteX35" fmla="*/ 0 w 10166507"/>
                <a:gd name="connsiteY35" fmla="*/ 0 h 769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166507" h="769742" fill="none" extrusionOk="0">
                  <a:moveTo>
                    <a:pt x="0" y="0"/>
                  </a:moveTo>
                  <a:cubicBezTo>
                    <a:pt x="396964" y="-36884"/>
                    <a:pt x="501674" y="43323"/>
                    <a:pt x="881097" y="0"/>
                  </a:cubicBezTo>
                  <a:cubicBezTo>
                    <a:pt x="1260520" y="-43323"/>
                    <a:pt x="1143500" y="-6398"/>
                    <a:pt x="1355534" y="0"/>
                  </a:cubicBezTo>
                  <a:cubicBezTo>
                    <a:pt x="1567568" y="6398"/>
                    <a:pt x="1801810" y="-13479"/>
                    <a:pt x="2033301" y="0"/>
                  </a:cubicBezTo>
                  <a:cubicBezTo>
                    <a:pt x="2264792" y="13479"/>
                    <a:pt x="2523862" y="-12873"/>
                    <a:pt x="2812734" y="0"/>
                  </a:cubicBezTo>
                  <a:cubicBezTo>
                    <a:pt x="3101606" y="12873"/>
                    <a:pt x="3019456" y="6339"/>
                    <a:pt x="3185506" y="0"/>
                  </a:cubicBezTo>
                  <a:cubicBezTo>
                    <a:pt x="3351556" y="-6339"/>
                    <a:pt x="3392925" y="-14317"/>
                    <a:pt x="3558277" y="0"/>
                  </a:cubicBezTo>
                  <a:cubicBezTo>
                    <a:pt x="3723629" y="14317"/>
                    <a:pt x="4132417" y="2536"/>
                    <a:pt x="4439375" y="0"/>
                  </a:cubicBezTo>
                  <a:cubicBezTo>
                    <a:pt x="4746333" y="-2536"/>
                    <a:pt x="4884636" y="-13317"/>
                    <a:pt x="5117142" y="0"/>
                  </a:cubicBezTo>
                  <a:cubicBezTo>
                    <a:pt x="5349648" y="13317"/>
                    <a:pt x="5375569" y="-15264"/>
                    <a:pt x="5489914" y="0"/>
                  </a:cubicBezTo>
                  <a:cubicBezTo>
                    <a:pt x="5604259" y="15264"/>
                    <a:pt x="5990806" y="-22899"/>
                    <a:pt x="6167681" y="0"/>
                  </a:cubicBezTo>
                  <a:cubicBezTo>
                    <a:pt x="6344556" y="22899"/>
                    <a:pt x="6612804" y="10039"/>
                    <a:pt x="7048778" y="0"/>
                  </a:cubicBezTo>
                  <a:cubicBezTo>
                    <a:pt x="7484752" y="-10039"/>
                    <a:pt x="7504765" y="-14592"/>
                    <a:pt x="7624880" y="0"/>
                  </a:cubicBezTo>
                  <a:cubicBezTo>
                    <a:pt x="7744995" y="14592"/>
                    <a:pt x="7957203" y="24829"/>
                    <a:pt x="8200982" y="0"/>
                  </a:cubicBezTo>
                  <a:cubicBezTo>
                    <a:pt x="8444761" y="-24829"/>
                    <a:pt x="8585140" y="17607"/>
                    <a:pt x="8878749" y="0"/>
                  </a:cubicBezTo>
                  <a:cubicBezTo>
                    <a:pt x="9172358" y="-17607"/>
                    <a:pt x="9656819" y="38791"/>
                    <a:pt x="10166507" y="0"/>
                  </a:cubicBezTo>
                  <a:cubicBezTo>
                    <a:pt x="10152183" y="85738"/>
                    <a:pt x="10172069" y="206516"/>
                    <a:pt x="10166507" y="392568"/>
                  </a:cubicBezTo>
                  <a:cubicBezTo>
                    <a:pt x="10160945" y="578620"/>
                    <a:pt x="10165524" y="655981"/>
                    <a:pt x="10166507" y="769742"/>
                  </a:cubicBezTo>
                  <a:cubicBezTo>
                    <a:pt x="10010936" y="752742"/>
                    <a:pt x="9780393" y="760006"/>
                    <a:pt x="9590405" y="769742"/>
                  </a:cubicBezTo>
                  <a:cubicBezTo>
                    <a:pt x="9400417" y="779478"/>
                    <a:pt x="9314968" y="767250"/>
                    <a:pt x="9115968" y="769742"/>
                  </a:cubicBezTo>
                  <a:cubicBezTo>
                    <a:pt x="8916968" y="772234"/>
                    <a:pt x="8500094" y="785079"/>
                    <a:pt x="8234871" y="769742"/>
                  </a:cubicBezTo>
                  <a:cubicBezTo>
                    <a:pt x="7969648" y="754405"/>
                    <a:pt x="7879526" y="737868"/>
                    <a:pt x="7557104" y="769742"/>
                  </a:cubicBezTo>
                  <a:cubicBezTo>
                    <a:pt x="7234682" y="801616"/>
                    <a:pt x="7365756" y="764273"/>
                    <a:pt x="7184332" y="769742"/>
                  </a:cubicBezTo>
                  <a:cubicBezTo>
                    <a:pt x="7002908" y="775211"/>
                    <a:pt x="6825306" y="762060"/>
                    <a:pt x="6506564" y="769742"/>
                  </a:cubicBezTo>
                  <a:cubicBezTo>
                    <a:pt x="6187822" y="777424"/>
                    <a:pt x="6158605" y="780995"/>
                    <a:pt x="5930462" y="769742"/>
                  </a:cubicBezTo>
                  <a:cubicBezTo>
                    <a:pt x="5702319" y="758489"/>
                    <a:pt x="5502423" y="769995"/>
                    <a:pt x="5354360" y="769742"/>
                  </a:cubicBezTo>
                  <a:cubicBezTo>
                    <a:pt x="5206297" y="769489"/>
                    <a:pt x="5054261" y="753745"/>
                    <a:pt x="4778258" y="769742"/>
                  </a:cubicBezTo>
                  <a:cubicBezTo>
                    <a:pt x="4502255" y="785739"/>
                    <a:pt x="4347625" y="744031"/>
                    <a:pt x="4202156" y="769742"/>
                  </a:cubicBezTo>
                  <a:cubicBezTo>
                    <a:pt x="4056687" y="795453"/>
                    <a:pt x="3795738" y="802468"/>
                    <a:pt x="3422724" y="769742"/>
                  </a:cubicBezTo>
                  <a:cubicBezTo>
                    <a:pt x="3049710" y="737016"/>
                    <a:pt x="2917652" y="780118"/>
                    <a:pt x="2744957" y="769742"/>
                  </a:cubicBezTo>
                  <a:cubicBezTo>
                    <a:pt x="2572262" y="759366"/>
                    <a:pt x="2499812" y="756652"/>
                    <a:pt x="2372185" y="769742"/>
                  </a:cubicBezTo>
                  <a:cubicBezTo>
                    <a:pt x="2244558" y="782832"/>
                    <a:pt x="2026330" y="789365"/>
                    <a:pt x="1796083" y="769742"/>
                  </a:cubicBezTo>
                  <a:cubicBezTo>
                    <a:pt x="1565836" y="750119"/>
                    <a:pt x="1296625" y="732150"/>
                    <a:pt x="1016651" y="769742"/>
                  </a:cubicBezTo>
                  <a:cubicBezTo>
                    <a:pt x="736677" y="807334"/>
                    <a:pt x="218530" y="740750"/>
                    <a:pt x="0" y="769742"/>
                  </a:cubicBezTo>
                  <a:cubicBezTo>
                    <a:pt x="12571" y="680082"/>
                    <a:pt x="-15152" y="493121"/>
                    <a:pt x="0" y="369476"/>
                  </a:cubicBezTo>
                  <a:cubicBezTo>
                    <a:pt x="15152" y="245831"/>
                    <a:pt x="17194" y="164506"/>
                    <a:pt x="0" y="0"/>
                  </a:cubicBezTo>
                  <a:close/>
                </a:path>
                <a:path w="10166507" h="769742" stroke="0" extrusionOk="0">
                  <a:moveTo>
                    <a:pt x="0" y="0"/>
                  </a:moveTo>
                  <a:cubicBezTo>
                    <a:pt x="192545" y="-13452"/>
                    <a:pt x="411792" y="10934"/>
                    <a:pt x="576102" y="0"/>
                  </a:cubicBezTo>
                  <a:cubicBezTo>
                    <a:pt x="740412" y="-10934"/>
                    <a:pt x="865186" y="-9547"/>
                    <a:pt x="948874" y="0"/>
                  </a:cubicBezTo>
                  <a:cubicBezTo>
                    <a:pt x="1032562" y="9547"/>
                    <a:pt x="1633544" y="-38485"/>
                    <a:pt x="1829971" y="0"/>
                  </a:cubicBezTo>
                  <a:cubicBezTo>
                    <a:pt x="2026398" y="38485"/>
                    <a:pt x="2261753" y="3121"/>
                    <a:pt x="2406073" y="0"/>
                  </a:cubicBezTo>
                  <a:cubicBezTo>
                    <a:pt x="2550393" y="-3121"/>
                    <a:pt x="2809720" y="3767"/>
                    <a:pt x="2982175" y="0"/>
                  </a:cubicBezTo>
                  <a:cubicBezTo>
                    <a:pt x="3154630" y="-3767"/>
                    <a:pt x="3524552" y="-25079"/>
                    <a:pt x="3863273" y="0"/>
                  </a:cubicBezTo>
                  <a:cubicBezTo>
                    <a:pt x="4201994" y="25079"/>
                    <a:pt x="4204956" y="-9341"/>
                    <a:pt x="4337710" y="0"/>
                  </a:cubicBezTo>
                  <a:cubicBezTo>
                    <a:pt x="4470464" y="9341"/>
                    <a:pt x="5006495" y="-36227"/>
                    <a:pt x="5218807" y="0"/>
                  </a:cubicBezTo>
                  <a:cubicBezTo>
                    <a:pt x="5431119" y="36227"/>
                    <a:pt x="5898323" y="-22879"/>
                    <a:pt x="6099904" y="0"/>
                  </a:cubicBezTo>
                  <a:cubicBezTo>
                    <a:pt x="6301485" y="22879"/>
                    <a:pt x="6441287" y="31229"/>
                    <a:pt x="6777671" y="0"/>
                  </a:cubicBezTo>
                  <a:cubicBezTo>
                    <a:pt x="7114055" y="-31229"/>
                    <a:pt x="7351857" y="27364"/>
                    <a:pt x="7658769" y="0"/>
                  </a:cubicBezTo>
                  <a:cubicBezTo>
                    <a:pt x="7965681" y="-27364"/>
                    <a:pt x="8108403" y="-6048"/>
                    <a:pt x="8234871" y="0"/>
                  </a:cubicBezTo>
                  <a:cubicBezTo>
                    <a:pt x="8361339" y="6048"/>
                    <a:pt x="8601568" y="23594"/>
                    <a:pt x="8810973" y="0"/>
                  </a:cubicBezTo>
                  <a:cubicBezTo>
                    <a:pt x="9020378" y="-23594"/>
                    <a:pt x="9286182" y="-17765"/>
                    <a:pt x="9590405" y="0"/>
                  </a:cubicBezTo>
                  <a:cubicBezTo>
                    <a:pt x="9894628" y="17765"/>
                    <a:pt x="9985793" y="12387"/>
                    <a:pt x="10166507" y="0"/>
                  </a:cubicBezTo>
                  <a:cubicBezTo>
                    <a:pt x="10175396" y="98769"/>
                    <a:pt x="10179218" y="274721"/>
                    <a:pt x="10166507" y="400266"/>
                  </a:cubicBezTo>
                  <a:cubicBezTo>
                    <a:pt x="10153796" y="525811"/>
                    <a:pt x="10154476" y="588675"/>
                    <a:pt x="10166507" y="769742"/>
                  </a:cubicBezTo>
                  <a:cubicBezTo>
                    <a:pt x="9822760" y="778217"/>
                    <a:pt x="9663454" y="765603"/>
                    <a:pt x="9387075" y="769742"/>
                  </a:cubicBezTo>
                  <a:cubicBezTo>
                    <a:pt x="9110696" y="773881"/>
                    <a:pt x="9155205" y="761640"/>
                    <a:pt x="9014303" y="769742"/>
                  </a:cubicBezTo>
                  <a:cubicBezTo>
                    <a:pt x="8873401" y="777844"/>
                    <a:pt x="8776339" y="751536"/>
                    <a:pt x="8539866" y="769742"/>
                  </a:cubicBezTo>
                  <a:cubicBezTo>
                    <a:pt x="8303393" y="787948"/>
                    <a:pt x="8066730" y="755085"/>
                    <a:pt x="7658769" y="769742"/>
                  </a:cubicBezTo>
                  <a:cubicBezTo>
                    <a:pt x="7250808" y="784399"/>
                    <a:pt x="7198774" y="748272"/>
                    <a:pt x="6981001" y="769742"/>
                  </a:cubicBezTo>
                  <a:cubicBezTo>
                    <a:pt x="6763228" y="791212"/>
                    <a:pt x="6704193" y="783437"/>
                    <a:pt x="6506564" y="769742"/>
                  </a:cubicBezTo>
                  <a:cubicBezTo>
                    <a:pt x="6308935" y="756047"/>
                    <a:pt x="6087538" y="771607"/>
                    <a:pt x="5828797" y="769742"/>
                  </a:cubicBezTo>
                  <a:cubicBezTo>
                    <a:pt x="5570056" y="767877"/>
                    <a:pt x="5613749" y="758127"/>
                    <a:pt x="5456025" y="769742"/>
                  </a:cubicBezTo>
                  <a:cubicBezTo>
                    <a:pt x="5298301" y="781357"/>
                    <a:pt x="5211479" y="779193"/>
                    <a:pt x="5083254" y="769742"/>
                  </a:cubicBezTo>
                  <a:cubicBezTo>
                    <a:pt x="4955029" y="760291"/>
                    <a:pt x="4614850" y="777945"/>
                    <a:pt x="4405486" y="769742"/>
                  </a:cubicBezTo>
                  <a:cubicBezTo>
                    <a:pt x="4196122" y="761539"/>
                    <a:pt x="4058664" y="786347"/>
                    <a:pt x="3931049" y="769742"/>
                  </a:cubicBezTo>
                  <a:cubicBezTo>
                    <a:pt x="3803434" y="753137"/>
                    <a:pt x="3317262" y="778241"/>
                    <a:pt x="3151617" y="769742"/>
                  </a:cubicBezTo>
                  <a:cubicBezTo>
                    <a:pt x="2985972" y="761243"/>
                    <a:pt x="2912899" y="786030"/>
                    <a:pt x="2677180" y="769742"/>
                  </a:cubicBezTo>
                  <a:cubicBezTo>
                    <a:pt x="2441461" y="753454"/>
                    <a:pt x="2092747" y="741900"/>
                    <a:pt x="1897748" y="769742"/>
                  </a:cubicBezTo>
                  <a:cubicBezTo>
                    <a:pt x="1702749" y="797584"/>
                    <a:pt x="1686301" y="780768"/>
                    <a:pt x="1524976" y="769742"/>
                  </a:cubicBezTo>
                  <a:cubicBezTo>
                    <a:pt x="1363651" y="758716"/>
                    <a:pt x="1022587" y="762321"/>
                    <a:pt x="745544" y="769742"/>
                  </a:cubicBezTo>
                  <a:cubicBezTo>
                    <a:pt x="468501" y="777163"/>
                    <a:pt x="180295" y="801680"/>
                    <a:pt x="0" y="769742"/>
                  </a:cubicBezTo>
                  <a:cubicBezTo>
                    <a:pt x="10097" y="647554"/>
                    <a:pt x="2740" y="561409"/>
                    <a:pt x="0" y="407963"/>
                  </a:cubicBezTo>
                  <a:cubicBezTo>
                    <a:pt x="-2740" y="254517"/>
                    <a:pt x="-8925" y="115367"/>
                    <a:pt x="0" y="0"/>
                  </a:cubicBezTo>
                  <a:close/>
                </a:path>
              </a:pathLst>
            </a:custGeom>
            <a:solidFill>
              <a:srgbClr val="F15760">
                <a:alpha val="44000"/>
              </a:srgbClr>
            </a:solidFill>
            <a:ln w="19050">
              <a:solidFill>
                <a:srgbClr val="9E4037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86E99D2-6031-0552-3200-3F456B33BA59}"/>
                </a:ext>
              </a:extLst>
            </p:cNvPr>
            <p:cNvSpPr txBox="1"/>
            <p:nvPr/>
          </p:nvSpPr>
          <p:spPr>
            <a:xfrm>
              <a:off x="2016124" y="958668"/>
              <a:ext cx="102459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Viết các phân số sau thành phân số thập phân.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224E3B8-37FB-DE87-8D1F-9D31A0B2E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31396" y="448342"/>
              <a:ext cx="964745" cy="1640067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3D47035-A1F5-D144-57E1-6A80D5AC72DA}"/>
              </a:ext>
            </a:extLst>
          </p:cNvPr>
          <p:cNvGrpSpPr/>
          <p:nvPr/>
        </p:nvGrpSpPr>
        <p:grpSpPr>
          <a:xfrm>
            <a:off x="2547147" y="1671484"/>
            <a:ext cx="6144566" cy="1972621"/>
            <a:chOff x="1718333" y="1540362"/>
            <a:chExt cx="804843" cy="197262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7CB193D-EE59-D8E3-AF7E-165F8AA5F553}"/>
                </a:ext>
              </a:extLst>
            </p:cNvPr>
            <p:cNvSpPr/>
            <p:nvPr/>
          </p:nvSpPr>
          <p:spPr>
            <a:xfrm>
              <a:off x="1718333" y="1540362"/>
              <a:ext cx="804843" cy="1972621"/>
            </a:xfrm>
            <a:prstGeom prst="roundRect">
              <a:avLst/>
            </a:prstGeom>
            <a:solidFill>
              <a:srgbClr val="FFD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F8E31F2-9398-A246-6789-F086BF738DE7}"/>
                    </a:ext>
                  </a:extLst>
                </p:cNvPr>
                <p:cNvSpPr txBox="1"/>
                <p:nvPr/>
              </p:nvSpPr>
              <p:spPr>
                <a:xfrm>
                  <a:off x="1783786" y="1684182"/>
                  <a:ext cx="686817" cy="15594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𝟔𝟔</m:t>
                          </m:r>
                        </m:num>
                        <m:den>
                          <m:r>
                            <a:rPr lang="vi-VN" sz="6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6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a14:m>
                  <a:r>
                    <a:rPr lang="vi-VN" sz="6600" dirty="0">
                      <a:solidFill>
                        <a:schemeClr val="tx1"/>
                      </a:solidFill>
                    </a:rPr>
                    <a:t>;</a:t>
                  </a:r>
                  <a:r>
                    <a:rPr lang="vi-VN" sz="66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num>
                        <m:den>
                          <m:r>
                            <a:rPr lang="vi-VN" sz="6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𝟑𝟎</m:t>
                          </m:r>
                          <m:r>
                            <a:rPr lang="en-US" sz="66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a14:m>
                  <a:r>
                    <a:rPr lang="vi-VN" sz="6600" dirty="0">
                      <a:solidFill>
                        <a:schemeClr val="tx1"/>
                      </a:solidFill>
                    </a:rPr>
                    <a:t>;</a:t>
                  </a:r>
                  <a:r>
                    <a:rPr lang="vi-VN" sz="66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vi-VN" sz="6600" dirty="0">
                      <a:solidFill>
                        <a:schemeClr val="tx1"/>
                      </a:solidFill>
                    </a:rPr>
                    <a:t>;</a:t>
                  </a:r>
                  <a:r>
                    <a:rPr lang="vi-VN" sz="66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</m:num>
                        <m:den>
                          <m:r>
                            <a:rPr lang="vi-VN" sz="6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𝟏𝟐𝟓</m:t>
                          </m:r>
                        </m:den>
                      </m:f>
                      <m:r>
                        <a:rPr lang="vi-VN" sz="6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r>
                    <a:rPr lang="vi-VN" sz="6600" b="1" dirty="0">
                      <a:solidFill>
                        <a:schemeClr val="tx1"/>
                      </a:solidFill>
                    </a:rPr>
                    <a:t> </a:t>
                  </a:r>
                  <a:endParaRPr lang="en-US" sz="66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F8E31F2-9398-A246-6789-F086BF738D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3786" y="1684182"/>
                  <a:ext cx="686817" cy="1559401"/>
                </a:xfrm>
                <a:prstGeom prst="rect">
                  <a:avLst/>
                </a:prstGeom>
                <a:blipFill>
                  <a:blip r:embed="rId4"/>
                  <a:stretch>
                    <a:fillRect t="-781" b="-132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4372B3D-3DB3-B378-5345-58AD0E49D0D8}"/>
              </a:ext>
            </a:extLst>
          </p:cNvPr>
          <p:cNvGrpSpPr/>
          <p:nvPr/>
        </p:nvGrpSpPr>
        <p:grpSpPr>
          <a:xfrm>
            <a:off x="1026057" y="4284413"/>
            <a:ext cx="10198827" cy="2006141"/>
            <a:chOff x="1961397" y="3925011"/>
            <a:chExt cx="8833588" cy="2735600"/>
          </a:xfrm>
        </p:grpSpPr>
        <p:sp>
          <p:nvSpPr>
            <p:cNvPr id="10" name="Hình chữ nhật 2">
              <a:extLst>
                <a:ext uri="{FF2B5EF4-FFF2-40B4-BE49-F238E27FC236}">
                  <a16:creationId xmlns:a16="http://schemas.microsoft.com/office/drawing/2014/main" id="{A00359F3-6693-F9E9-7ECC-48F78EC65CA9}"/>
                </a:ext>
              </a:extLst>
            </p:cNvPr>
            <p:cNvSpPr/>
            <p:nvPr/>
          </p:nvSpPr>
          <p:spPr>
            <a:xfrm>
              <a:off x="1961397" y="3925011"/>
              <a:ext cx="8819635" cy="2735600"/>
            </a:xfrm>
            <a:custGeom>
              <a:avLst/>
              <a:gdLst>
                <a:gd name="connsiteX0" fmla="*/ 0 w 10182716"/>
                <a:gd name="connsiteY0" fmla="*/ 0 h 2006141"/>
                <a:gd name="connsiteX1" fmla="*/ 373366 w 10182716"/>
                <a:gd name="connsiteY1" fmla="*/ 0 h 2006141"/>
                <a:gd name="connsiteX2" fmla="*/ 1154041 w 10182716"/>
                <a:gd name="connsiteY2" fmla="*/ 0 h 2006141"/>
                <a:gd name="connsiteX3" fmla="*/ 1527407 w 10182716"/>
                <a:gd name="connsiteY3" fmla="*/ 0 h 2006141"/>
                <a:gd name="connsiteX4" fmla="*/ 1900774 w 10182716"/>
                <a:gd name="connsiteY4" fmla="*/ 0 h 2006141"/>
                <a:gd name="connsiteX5" fmla="*/ 2783276 w 10182716"/>
                <a:gd name="connsiteY5" fmla="*/ 0 h 2006141"/>
                <a:gd name="connsiteX6" fmla="*/ 3462123 w 10182716"/>
                <a:gd name="connsiteY6" fmla="*/ 0 h 2006141"/>
                <a:gd name="connsiteX7" fmla="*/ 3835490 w 10182716"/>
                <a:gd name="connsiteY7" fmla="*/ 0 h 2006141"/>
                <a:gd name="connsiteX8" fmla="*/ 4514337 w 10182716"/>
                <a:gd name="connsiteY8" fmla="*/ 0 h 2006141"/>
                <a:gd name="connsiteX9" fmla="*/ 5396839 w 10182716"/>
                <a:gd name="connsiteY9" fmla="*/ 0 h 2006141"/>
                <a:gd name="connsiteX10" fmla="*/ 5973860 w 10182716"/>
                <a:gd name="connsiteY10" fmla="*/ 0 h 2006141"/>
                <a:gd name="connsiteX11" fmla="*/ 6550881 w 10182716"/>
                <a:gd name="connsiteY11" fmla="*/ 0 h 2006141"/>
                <a:gd name="connsiteX12" fmla="*/ 7229728 w 10182716"/>
                <a:gd name="connsiteY12" fmla="*/ 0 h 2006141"/>
                <a:gd name="connsiteX13" fmla="*/ 8010403 w 10182716"/>
                <a:gd name="connsiteY13" fmla="*/ 0 h 2006141"/>
                <a:gd name="connsiteX14" fmla="*/ 8791078 w 10182716"/>
                <a:gd name="connsiteY14" fmla="*/ 0 h 2006141"/>
                <a:gd name="connsiteX15" fmla="*/ 9571753 w 10182716"/>
                <a:gd name="connsiteY15" fmla="*/ 0 h 2006141"/>
                <a:gd name="connsiteX16" fmla="*/ 10182716 w 10182716"/>
                <a:gd name="connsiteY16" fmla="*/ 0 h 2006141"/>
                <a:gd name="connsiteX17" fmla="*/ 10182716 w 10182716"/>
                <a:gd name="connsiteY17" fmla="*/ 668714 h 2006141"/>
                <a:gd name="connsiteX18" fmla="*/ 10182716 w 10182716"/>
                <a:gd name="connsiteY18" fmla="*/ 1337427 h 2006141"/>
                <a:gd name="connsiteX19" fmla="*/ 10182716 w 10182716"/>
                <a:gd name="connsiteY19" fmla="*/ 2006141 h 2006141"/>
                <a:gd name="connsiteX20" fmla="*/ 9300214 w 10182716"/>
                <a:gd name="connsiteY20" fmla="*/ 2006141 h 2006141"/>
                <a:gd name="connsiteX21" fmla="*/ 8621366 w 10182716"/>
                <a:gd name="connsiteY21" fmla="*/ 2006141 h 2006141"/>
                <a:gd name="connsiteX22" fmla="*/ 8044346 w 10182716"/>
                <a:gd name="connsiteY22" fmla="*/ 2006141 h 2006141"/>
                <a:gd name="connsiteX23" fmla="*/ 7467325 w 10182716"/>
                <a:gd name="connsiteY23" fmla="*/ 2006141 h 2006141"/>
                <a:gd name="connsiteX24" fmla="*/ 6890304 w 10182716"/>
                <a:gd name="connsiteY24" fmla="*/ 2006141 h 2006141"/>
                <a:gd name="connsiteX25" fmla="*/ 6313284 w 10182716"/>
                <a:gd name="connsiteY25" fmla="*/ 2006141 h 2006141"/>
                <a:gd name="connsiteX26" fmla="*/ 5532609 w 10182716"/>
                <a:gd name="connsiteY26" fmla="*/ 2006141 h 2006141"/>
                <a:gd name="connsiteX27" fmla="*/ 4853761 w 10182716"/>
                <a:gd name="connsiteY27" fmla="*/ 2006141 h 2006141"/>
                <a:gd name="connsiteX28" fmla="*/ 4480395 w 10182716"/>
                <a:gd name="connsiteY28" fmla="*/ 2006141 h 2006141"/>
                <a:gd name="connsiteX29" fmla="*/ 3903374 w 10182716"/>
                <a:gd name="connsiteY29" fmla="*/ 2006141 h 2006141"/>
                <a:gd name="connsiteX30" fmla="*/ 3122700 w 10182716"/>
                <a:gd name="connsiteY30" fmla="*/ 2006141 h 2006141"/>
                <a:gd name="connsiteX31" fmla="*/ 2647506 w 10182716"/>
                <a:gd name="connsiteY31" fmla="*/ 2006141 h 2006141"/>
                <a:gd name="connsiteX32" fmla="*/ 1765004 w 10182716"/>
                <a:gd name="connsiteY32" fmla="*/ 2006141 h 2006141"/>
                <a:gd name="connsiteX33" fmla="*/ 882502 w 10182716"/>
                <a:gd name="connsiteY33" fmla="*/ 2006141 h 2006141"/>
                <a:gd name="connsiteX34" fmla="*/ 0 w 10182716"/>
                <a:gd name="connsiteY34" fmla="*/ 2006141 h 2006141"/>
                <a:gd name="connsiteX35" fmla="*/ 0 w 10182716"/>
                <a:gd name="connsiteY35" fmla="*/ 1297305 h 2006141"/>
                <a:gd name="connsiteX36" fmla="*/ 0 w 10182716"/>
                <a:gd name="connsiteY36" fmla="*/ 628591 h 2006141"/>
                <a:gd name="connsiteX37" fmla="*/ 0 w 10182716"/>
                <a:gd name="connsiteY37" fmla="*/ 0 h 200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0182716" h="2006141" fill="none" extrusionOk="0">
                  <a:moveTo>
                    <a:pt x="0" y="0"/>
                  </a:moveTo>
                  <a:cubicBezTo>
                    <a:pt x="114832" y="5171"/>
                    <a:pt x="234302" y="-8324"/>
                    <a:pt x="373366" y="0"/>
                  </a:cubicBezTo>
                  <a:cubicBezTo>
                    <a:pt x="512430" y="8324"/>
                    <a:pt x="958397" y="-5723"/>
                    <a:pt x="1154041" y="0"/>
                  </a:cubicBezTo>
                  <a:cubicBezTo>
                    <a:pt x="1349685" y="5723"/>
                    <a:pt x="1407143" y="1040"/>
                    <a:pt x="1527407" y="0"/>
                  </a:cubicBezTo>
                  <a:cubicBezTo>
                    <a:pt x="1647671" y="-1040"/>
                    <a:pt x="1786769" y="-16659"/>
                    <a:pt x="1900774" y="0"/>
                  </a:cubicBezTo>
                  <a:cubicBezTo>
                    <a:pt x="2014779" y="16659"/>
                    <a:pt x="2367275" y="-28368"/>
                    <a:pt x="2783276" y="0"/>
                  </a:cubicBezTo>
                  <a:cubicBezTo>
                    <a:pt x="3199277" y="28368"/>
                    <a:pt x="3275015" y="-7473"/>
                    <a:pt x="3462123" y="0"/>
                  </a:cubicBezTo>
                  <a:cubicBezTo>
                    <a:pt x="3649231" y="7473"/>
                    <a:pt x="3755946" y="-14564"/>
                    <a:pt x="3835490" y="0"/>
                  </a:cubicBezTo>
                  <a:cubicBezTo>
                    <a:pt x="3915034" y="14564"/>
                    <a:pt x="4207603" y="-15168"/>
                    <a:pt x="4514337" y="0"/>
                  </a:cubicBezTo>
                  <a:cubicBezTo>
                    <a:pt x="4821071" y="15168"/>
                    <a:pt x="5042925" y="-20337"/>
                    <a:pt x="5396839" y="0"/>
                  </a:cubicBezTo>
                  <a:cubicBezTo>
                    <a:pt x="5750753" y="20337"/>
                    <a:pt x="5792668" y="-3320"/>
                    <a:pt x="5973860" y="0"/>
                  </a:cubicBezTo>
                  <a:cubicBezTo>
                    <a:pt x="6155052" y="3320"/>
                    <a:pt x="6358133" y="-15665"/>
                    <a:pt x="6550881" y="0"/>
                  </a:cubicBezTo>
                  <a:cubicBezTo>
                    <a:pt x="6743629" y="15665"/>
                    <a:pt x="6931043" y="16127"/>
                    <a:pt x="7229728" y="0"/>
                  </a:cubicBezTo>
                  <a:cubicBezTo>
                    <a:pt x="7528413" y="-16127"/>
                    <a:pt x="7713897" y="-9164"/>
                    <a:pt x="8010403" y="0"/>
                  </a:cubicBezTo>
                  <a:cubicBezTo>
                    <a:pt x="8306910" y="9164"/>
                    <a:pt x="8569970" y="-3743"/>
                    <a:pt x="8791078" y="0"/>
                  </a:cubicBezTo>
                  <a:cubicBezTo>
                    <a:pt x="9012186" y="3743"/>
                    <a:pt x="9229776" y="-30242"/>
                    <a:pt x="9571753" y="0"/>
                  </a:cubicBezTo>
                  <a:cubicBezTo>
                    <a:pt x="9913730" y="30242"/>
                    <a:pt x="9943880" y="-11893"/>
                    <a:pt x="10182716" y="0"/>
                  </a:cubicBezTo>
                  <a:cubicBezTo>
                    <a:pt x="10214922" y="203992"/>
                    <a:pt x="10180126" y="344196"/>
                    <a:pt x="10182716" y="668714"/>
                  </a:cubicBezTo>
                  <a:cubicBezTo>
                    <a:pt x="10185306" y="993232"/>
                    <a:pt x="10182491" y="1186542"/>
                    <a:pt x="10182716" y="1337427"/>
                  </a:cubicBezTo>
                  <a:cubicBezTo>
                    <a:pt x="10182941" y="1488312"/>
                    <a:pt x="10209565" y="1768045"/>
                    <a:pt x="10182716" y="2006141"/>
                  </a:cubicBezTo>
                  <a:cubicBezTo>
                    <a:pt x="9959776" y="2021440"/>
                    <a:pt x="9497882" y="1980219"/>
                    <a:pt x="9300214" y="2006141"/>
                  </a:cubicBezTo>
                  <a:cubicBezTo>
                    <a:pt x="9102546" y="2032063"/>
                    <a:pt x="8799702" y="2024949"/>
                    <a:pt x="8621366" y="2006141"/>
                  </a:cubicBezTo>
                  <a:cubicBezTo>
                    <a:pt x="8443030" y="1987333"/>
                    <a:pt x="8212465" y="2002676"/>
                    <a:pt x="8044346" y="2006141"/>
                  </a:cubicBezTo>
                  <a:cubicBezTo>
                    <a:pt x="7876227" y="2009606"/>
                    <a:pt x="7741125" y="1996612"/>
                    <a:pt x="7467325" y="2006141"/>
                  </a:cubicBezTo>
                  <a:cubicBezTo>
                    <a:pt x="7193525" y="2015670"/>
                    <a:pt x="7025899" y="2010356"/>
                    <a:pt x="6890304" y="2006141"/>
                  </a:cubicBezTo>
                  <a:cubicBezTo>
                    <a:pt x="6754709" y="2001926"/>
                    <a:pt x="6436292" y="2015085"/>
                    <a:pt x="6313284" y="2006141"/>
                  </a:cubicBezTo>
                  <a:cubicBezTo>
                    <a:pt x="6190276" y="1997197"/>
                    <a:pt x="5754207" y="2007926"/>
                    <a:pt x="5532609" y="2006141"/>
                  </a:cubicBezTo>
                  <a:cubicBezTo>
                    <a:pt x="5311011" y="2004356"/>
                    <a:pt x="5150704" y="2034385"/>
                    <a:pt x="4853761" y="2006141"/>
                  </a:cubicBezTo>
                  <a:cubicBezTo>
                    <a:pt x="4556818" y="1977897"/>
                    <a:pt x="4600663" y="2021171"/>
                    <a:pt x="4480395" y="2006141"/>
                  </a:cubicBezTo>
                  <a:cubicBezTo>
                    <a:pt x="4360127" y="1991111"/>
                    <a:pt x="4094035" y="2003306"/>
                    <a:pt x="3903374" y="2006141"/>
                  </a:cubicBezTo>
                  <a:cubicBezTo>
                    <a:pt x="3712713" y="2008976"/>
                    <a:pt x="3480152" y="1992000"/>
                    <a:pt x="3122700" y="2006141"/>
                  </a:cubicBezTo>
                  <a:cubicBezTo>
                    <a:pt x="2765248" y="2020282"/>
                    <a:pt x="2816506" y="1998342"/>
                    <a:pt x="2647506" y="2006141"/>
                  </a:cubicBezTo>
                  <a:cubicBezTo>
                    <a:pt x="2478506" y="2013940"/>
                    <a:pt x="1987335" y="2043921"/>
                    <a:pt x="1765004" y="2006141"/>
                  </a:cubicBezTo>
                  <a:cubicBezTo>
                    <a:pt x="1542673" y="1968361"/>
                    <a:pt x="1244697" y="1962916"/>
                    <a:pt x="882502" y="2006141"/>
                  </a:cubicBezTo>
                  <a:cubicBezTo>
                    <a:pt x="520307" y="2049366"/>
                    <a:pt x="433918" y="1987138"/>
                    <a:pt x="0" y="2006141"/>
                  </a:cubicBezTo>
                  <a:cubicBezTo>
                    <a:pt x="15386" y="1817538"/>
                    <a:pt x="22771" y="1601946"/>
                    <a:pt x="0" y="1297305"/>
                  </a:cubicBezTo>
                  <a:cubicBezTo>
                    <a:pt x="-22771" y="992664"/>
                    <a:pt x="-20520" y="841830"/>
                    <a:pt x="0" y="628591"/>
                  </a:cubicBezTo>
                  <a:cubicBezTo>
                    <a:pt x="20520" y="415352"/>
                    <a:pt x="-6587" y="203201"/>
                    <a:pt x="0" y="0"/>
                  </a:cubicBezTo>
                  <a:close/>
                </a:path>
                <a:path w="10182716" h="2006141" stroke="0" extrusionOk="0">
                  <a:moveTo>
                    <a:pt x="0" y="0"/>
                  </a:moveTo>
                  <a:cubicBezTo>
                    <a:pt x="279738" y="-6785"/>
                    <a:pt x="427482" y="26700"/>
                    <a:pt x="577021" y="0"/>
                  </a:cubicBezTo>
                  <a:cubicBezTo>
                    <a:pt x="726560" y="-26700"/>
                    <a:pt x="806626" y="-10544"/>
                    <a:pt x="950387" y="0"/>
                  </a:cubicBezTo>
                  <a:cubicBezTo>
                    <a:pt x="1094148" y="10544"/>
                    <a:pt x="1578038" y="19352"/>
                    <a:pt x="1832889" y="0"/>
                  </a:cubicBezTo>
                  <a:cubicBezTo>
                    <a:pt x="2087740" y="-19352"/>
                    <a:pt x="2228049" y="-13908"/>
                    <a:pt x="2409909" y="0"/>
                  </a:cubicBezTo>
                  <a:cubicBezTo>
                    <a:pt x="2591769" y="13908"/>
                    <a:pt x="2742870" y="-11609"/>
                    <a:pt x="2986930" y="0"/>
                  </a:cubicBezTo>
                  <a:cubicBezTo>
                    <a:pt x="3230990" y="11609"/>
                    <a:pt x="3549511" y="-12819"/>
                    <a:pt x="3869432" y="0"/>
                  </a:cubicBezTo>
                  <a:cubicBezTo>
                    <a:pt x="4189353" y="12819"/>
                    <a:pt x="4245331" y="-4050"/>
                    <a:pt x="4344625" y="0"/>
                  </a:cubicBezTo>
                  <a:cubicBezTo>
                    <a:pt x="4443919" y="4050"/>
                    <a:pt x="4992356" y="-7521"/>
                    <a:pt x="5227128" y="0"/>
                  </a:cubicBezTo>
                  <a:cubicBezTo>
                    <a:pt x="5461900" y="7521"/>
                    <a:pt x="5927975" y="-12028"/>
                    <a:pt x="6109630" y="0"/>
                  </a:cubicBezTo>
                  <a:cubicBezTo>
                    <a:pt x="6291285" y="12028"/>
                    <a:pt x="6530383" y="-16949"/>
                    <a:pt x="6788477" y="0"/>
                  </a:cubicBezTo>
                  <a:cubicBezTo>
                    <a:pt x="7046571" y="16949"/>
                    <a:pt x="7242259" y="42037"/>
                    <a:pt x="7670979" y="0"/>
                  </a:cubicBezTo>
                  <a:cubicBezTo>
                    <a:pt x="8099699" y="-42037"/>
                    <a:pt x="8122339" y="17990"/>
                    <a:pt x="8248000" y="0"/>
                  </a:cubicBezTo>
                  <a:cubicBezTo>
                    <a:pt x="8373661" y="-17990"/>
                    <a:pt x="8680631" y="13296"/>
                    <a:pt x="8825021" y="0"/>
                  </a:cubicBezTo>
                  <a:cubicBezTo>
                    <a:pt x="8969411" y="-13296"/>
                    <a:pt x="9229391" y="-33106"/>
                    <a:pt x="9605695" y="0"/>
                  </a:cubicBezTo>
                  <a:cubicBezTo>
                    <a:pt x="9981999" y="33106"/>
                    <a:pt x="10022855" y="-25662"/>
                    <a:pt x="10182716" y="0"/>
                  </a:cubicBezTo>
                  <a:cubicBezTo>
                    <a:pt x="10216979" y="199813"/>
                    <a:pt x="10150877" y="392605"/>
                    <a:pt x="10182716" y="708836"/>
                  </a:cubicBezTo>
                  <a:cubicBezTo>
                    <a:pt x="10214555" y="1025067"/>
                    <a:pt x="10156768" y="1060897"/>
                    <a:pt x="10182716" y="1397612"/>
                  </a:cubicBezTo>
                  <a:cubicBezTo>
                    <a:pt x="10208664" y="1734327"/>
                    <a:pt x="10190591" y="1868837"/>
                    <a:pt x="10182716" y="2006141"/>
                  </a:cubicBezTo>
                  <a:cubicBezTo>
                    <a:pt x="9933525" y="1986073"/>
                    <a:pt x="9730803" y="2003702"/>
                    <a:pt x="9402041" y="2006141"/>
                  </a:cubicBezTo>
                  <a:cubicBezTo>
                    <a:pt x="9073280" y="2008580"/>
                    <a:pt x="9097095" y="1989087"/>
                    <a:pt x="8926848" y="2006141"/>
                  </a:cubicBezTo>
                  <a:cubicBezTo>
                    <a:pt x="8756601" y="2023195"/>
                    <a:pt x="8402380" y="1980704"/>
                    <a:pt x="8044346" y="2006141"/>
                  </a:cubicBezTo>
                  <a:cubicBezTo>
                    <a:pt x="7686312" y="2031578"/>
                    <a:pt x="7551692" y="2034290"/>
                    <a:pt x="7365498" y="2006141"/>
                  </a:cubicBezTo>
                  <a:cubicBezTo>
                    <a:pt x="7179304" y="1977992"/>
                    <a:pt x="7089646" y="2005695"/>
                    <a:pt x="6890304" y="2006141"/>
                  </a:cubicBezTo>
                  <a:cubicBezTo>
                    <a:pt x="6690962" y="2006587"/>
                    <a:pt x="6495236" y="2009783"/>
                    <a:pt x="6211457" y="2006141"/>
                  </a:cubicBezTo>
                  <a:cubicBezTo>
                    <a:pt x="5927678" y="2002499"/>
                    <a:pt x="5922947" y="2019873"/>
                    <a:pt x="5838091" y="2006141"/>
                  </a:cubicBezTo>
                  <a:cubicBezTo>
                    <a:pt x="5753235" y="1992409"/>
                    <a:pt x="5625698" y="1996733"/>
                    <a:pt x="5464724" y="2006141"/>
                  </a:cubicBezTo>
                  <a:cubicBezTo>
                    <a:pt x="5303750" y="2015549"/>
                    <a:pt x="5035213" y="2009689"/>
                    <a:pt x="4785877" y="2006141"/>
                  </a:cubicBezTo>
                  <a:cubicBezTo>
                    <a:pt x="4536541" y="2002593"/>
                    <a:pt x="4498472" y="2006282"/>
                    <a:pt x="4310683" y="2006141"/>
                  </a:cubicBezTo>
                  <a:cubicBezTo>
                    <a:pt x="4122894" y="2006000"/>
                    <a:pt x="3778619" y="2037374"/>
                    <a:pt x="3530008" y="2006141"/>
                  </a:cubicBezTo>
                  <a:cubicBezTo>
                    <a:pt x="3281398" y="1974908"/>
                    <a:pt x="3189041" y="1995602"/>
                    <a:pt x="3054815" y="2006141"/>
                  </a:cubicBezTo>
                  <a:cubicBezTo>
                    <a:pt x="2920589" y="2016680"/>
                    <a:pt x="2533482" y="1973034"/>
                    <a:pt x="2274140" y="2006141"/>
                  </a:cubicBezTo>
                  <a:cubicBezTo>
                    <a:pt x="2014798" y="2039248"/>
                    <a:pt x="2021417" y="2006974"/>
                    <a:pt x="1900774" y="2006141"/>
                  </a:cubicBezTo>
                  <a:cubicBezTo>
                    <a:pt x="1780131" y="2005308"/>
                    <a:pt x="1390567" y="1993676"/>
                    <a:pt x="1120099" y="2006141"/>
                  </a:cubicBezTo>
                  <a:cubicBezTo>
                    <a:pt x="849632" y="2018606"/>
                    <a:pt x="773870" y="2027479"/>
                    <a:pt x="644905" y="2006141"/>
                  </a:cubicBezTo>
                  <a:cubicBezTo>
                    <a:pt x="515940" y="1984803"/>
                    <a:pt x="210941" y="2021296"/>
                    <a:pt x="0" y="2006141"/>
                  </a:cubicBezTo>
                  <a:cubicBezTo>
                    <a:pt x="-26554" y="1868009"/>
                    <a:pt x="16608" y="1653563"/>
                    <a:pt x="0" y="1377550"/>
                  </a:cubicBezTo>
                  <a:cubicBezTo>
                    <a:pt x="-16608" y="1101537"/>
                    <a:pt x="15676" y="811871"/>
                    <a:pt x="0" y="668714"/>
                  </a:cubicBezTo>
                  <a:cubicBezTo>
                    <a:pt x="-15676" y="525557"/>
                    <a:pt x="12485" y="232321"/>
                    <a:pt x="0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4000"/>
              </a:schemeClr>
            </a:solidFill>
            <a:ln w="19050">
              <a:solidFill>
                <a:srgbClr val="9E4037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2E7BA65-CE47-C058-DBDD-98D859BDA83D}"/>
                </a:ext>
              </a:extLst>
            </p:cNvPr>
            <p:cNvSpPr txBox="1"/>
            <p:nvPr/>
          </p:nvSpPr>
          <p:spPr>
            <a:xfrm>
              <a:off x="1975350" y="4096699"/>
              <a:ext cx="8819635" cy="2392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 hoặc chia cả tử số và mẫu số của các phân số đã cho với một số thích hợp để được phân số có mẫu số là 10; 100; 1 000, …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396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ED8F4B-CAEF-AD30-932B-12E3A275D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7" y="-210369"/>
            <a:ext cx="1538269" cy="153826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EA90D40-A76B-8F99-6247-FAB5A6A9E979}"/>
              </a:ext>
            </a:extLst>
          </p:cNvPr>
          <p:cNvSpPr/>
          <p:nvPr/>
        </p:nvSpPr>
        <p:spPr>
          <a:xfrm>
            <a:off x="788772" y="1695738"/>
            <a:ext cx="10653584" cy="479442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3E3A51-623F-7321-864A-32210F307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517" y="598028"/>
            <a:ext cx="7968516" cy="16680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95C4EE-CB7C-0934-AE15-ED473B369B7F}"/>
              </a:ext>
            </a:extLst>
          </p:cNvPr>
          <p:cNvSpPr txBox="1"/>
          <p:nvPr/>
        </p:nvSpPr>
        <p:spPr>
          <a:xfrm>
            <a:off x="980302" y="2085496"/>
            <a:ext cx="10231395" cy="4174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Nhận biết được phân số thập phân; viết được một số phân số thành phân số thập phân.</a:t>
            </a:r>
          </a:p>
          <a:p>
            <a:pPr algn="just">
              <a:lnSpc>
                <a:spcPct val="12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HS vận dụng được việc nhận biết phân số thập phân, viết một số phân số thành phân</a:t>
            </a:r>
          </a:p>
          <a:p>
            <a:pPr algn="just">
              <a:lnSpc>
                <a:spcPct val="12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thập phân để giải quyết một số tình huống.</a:t>
            </a:r>
          </a:p>
          <a:p>
            <a:pPr algn="just">
              <a:lnSpc>
                <a:spcPct val="12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HS có cơ hội phát triển năng lực tư duy và lập luận toán học, giao tiếp toán học,...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01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BA0325-BD6C-4DC9-9FE1-27B1D73ECAA4}"/>
              </a:ext>
            </a:extLst>
          </p:cNvPr>
          <p:cNvGrpSpPr/>
          <p:nvPr/>
        </p:nvGrpSpPr>
        <p:grpSpPr>
          <a:xfrm>
            <a:off x="412363" y="118824"/>
            <a:ext cx="11130708" cy="1640067"/>
            <a:chOff x="1131396" y="448342"/>
            <a:chExt cx="11130708" cy="1640067"/>
          </a:xfrm>
        </p:grpSpPr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0AECE678-18A2-5D57-BB30-D9B1A82BDF35}"/>
                </a:ext>
              </a:extLst>
            </p:cNvPr>
            <p:cNvSpPr/>
            <p:nvPr/>
          </p:nvSpPr>
          <p:spPr>
            <a:xfrm>
              <a:off x="1889120" y="896963"/>
              <a:ext cx="10166507" cy="769742"/>
            </a:xfrm>
            <a:custGeom>
              <a:avLst/>
              <a:gdLst>
                <a:gd name="connsiteX0" fmla="*/ 0 w 10166507"/>
                <a:gd name="connsiteY0" fmla="*/ 0 h 769742"/>
                <a:gd name="connsiteX1" fmla="*/ 881097 w 10166507"/>
                <a:gd name="connsiteY1" fmla="*/ 0 h 769742"/>
                <a:gd name="connsiteX2" fmla="*/ 1355534 w 10166507"/>
                <a:gd name="connsiteY2" fmla="*/ 0 h 769742"/>
                <a:gd name="connsiteX3" fmla="*/ 2033301 w 10166507"/>
                <a:gd name="connsiteY3" fmla="*/ 0 h 769742"/>
                <a:gd name="connsiteX4" fmla="*/ 2812734 w 10166507"/>
                <a:gd name="connsiteY4" fmla="*/ 0 h 769742"/>
                <a:gd name="connsiteX5" fmla="*/ 3185506 w 10166507"/>
                <a:gd name="connsiteY5" fmla="*/ 0 h 769742"/>
                <a:gd name="connsiteX6" fmla="*/ 3558277 w 10166507"/>
                <a:gd name="connsiteY6" fmla="*/ 0 h 769742"/>
                <a:gd name="connsiteX7" fmla="*/ 4439375 w 10166507"/>
                <a:gd name="connsiteY7" fmla="*/ 0 h 769742"/>
                <a:gd name="connsiteX8" fmla="*/ 5117142 w 10166507"/>
                <a:gd name="connsiteY8" fmla="*/ 0 h 769742"/>
                <a:gd name="connsiteX9" fmla="*/ 5489914 w 10166507"/>
                <a:gd name="connsiteY9" fmla="*/ 0 h 769742"/>
                <a:gd name="connsiteX10" fmla="*/ 6167681 w 10166507"/>
                <a:gd name="connsiteY10" fmla="*/ 0 h 769742"/>
                <a:gd name="connsiteX11" fmla="*/ 7048778 w 10166507"/>
                <a:gd name="connsiteY11" fmla="*/ 0 h 769742"/>
                <a:gd name="connsiteX12" fmla="*/ 7624880 w 10166507"/>
                <a:gd name="connsiteY12" fmla="*/ 0 h 769742"/>
                <a:gd name="connsiteX13" fmla="*/ 8200982 w 10166507"/>
                <a:gd name="connsiteY13" fmla="*/ 0 h 769742"/>
                <a:gd name="connsiteX14" fmla="*/ 8878749 w 10166507"/>
                <a:gd name="connsiteY14" fmla="*/ 0 h 769742"/>
                <a:gd name="connsiteX15" fmla="*/ 10166507 w 10166507"/>
                <a:gd name="connsiteY15" fmla="*/ 0 h 769742"/>
                <a:gd name="connsiteX16" fmla="*/ 10166507 w 10166507"/>
                <a:gd name="connsiteY16" fmla="*/ 392568 h 769742"/>
                <a:gd name="connsiteX17" fmla="*/ 10166507 w 10166507"/>
                <a:gd name="connsiteY17" fmla="*/ 769742 h 769742"/>
                <a:gd name="connsiteX18" fmla="*/ 9590405 w 10166507"/>
                <a:gd name="connsiteY18" fmla="*/ 769742 h 769742"/>
                <a:gd name="connsiteX19" fmla="*/ 9115968 w 10166507"/>
                <a:gd name="connsiteY19" fmla="*/ 769742 h 769742"/>
                <a:gd name="connsiteX20" fmla="*/ 8234871 w 10166507"/>
                <a:gd name="connsiteY20" fmla="*/ 769742 h 769742"/>
                <a:gd name="connsiteX21" fmla="*/ 7557104 w 10166507"/>
                <a:gd name="connsiteY21" fmla="*/ 769742 h 769742"/>
                <a:gd name="connsiteX22" fmla="*/ 7184332 w 10166507"/>
                <a:gd name="connsiteY22" fmla="*/ 769742 h 769742"/>
                <a:gd name="connsiteX23" fmla="*/ 6506564 w 10166507"/>
                <a:gd name="connsiteY23" fmla="*/ 769742 h 769742"/>
                <a:gd name="connsiteX24" fmla="*/ 5930462 w 10166507"/>
                <a:gd name="connsiteY24" fmla="*/ 769742 h 769742"/>
                <a:gd name="connsiteX25" fmla="*/ 5354360 w 10166507"/>
                <a:gd name="connsiteY25" fmla="*/ 769742 h 769742"/>
                <a:gd name="connsiteX26" fmla="*/ 4778258 w 10166507"/>
                <a:gd name="connsiteY26" fmla="*/ 769742 h 769742"/>
                <a:gd name="connsiteX27" fmla="*/ 4202156 w 10166507"/>
                <a:gd name="connsiteY27" fmla="*/ 769742 h 769742"/>
                <a:gd name="connsiteX28" fmla="*/ 3422724 w 10166507"/>
                <a:gd name="connsiteY28" fmla="*/ 769742 h 769742"/>
                <a:gd name="connsiteX29" fmla="*/ 2744957 w 10166507"/>
                <a:gd name="connsiteY29" fmla="*/ 769742 h 769742"/>
                <a:gd name="connsiteX30" fmla="*/ 2372185 w 10166507"/>
                <a:gd name="connsiteY30" fmla="*/ 769742 h 769742"/>
                <a:gd name="connsiteX31" fmla="*/ 1796083 w 10166507"/>
                <a:gd name="connsiteY31" fmla="*/ 769742 h 769742"/>
                <a:gd name="connsiteX32" fmla="*/ 1016651 w 10166507"/>
                <a:gd name="connsiteY32" fmla="*/ 769742 h 769742"/>
                <a:gd name="connsiteX33" fmla="*/ 0 w 10166507"/>
                <a:gd name="connsiteY33" fmla="*/ 769742 h 769742"/>
                <a:gd name="connsiteX34" fmla="*/ 0 w 10166507"/>
                <a:gd name="connsiteY34" fmla="*/ 369476 h 769742"/>
                <a:gd name="connsiteX35" fmla="*/ 0 w 10166507"/>
                <a:gd name="connsiteY35" fmla="*/ 0 h 769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166507" h="769742" fill="none" extrusionOk="0">
                  <a:moveTo>
                    <a:pt x="0" y="0"/>
                  </a:moveTo>
                  <a:cubicBezTo>
                    <a:pt x="396964" y="-36884"/>
                    <a:pt x="501674" y="43323"/>
                    <a:pt x="881097" y="0"/>
                  </a:cubicBezTo>
                  <a:cubicBezTo>
                    <a:pt x="1260520" y="-43323"/>
                    <a:pt x="1143500" y="-6398"/>
                    <a:pt x="1355534" y="0"/>
                  </a:cubicBezTo>
                  <a:cubicBezTo>
                    <a:pt x="1567568" y="6398"/>
                    <a:pt x="1801810" y="-13479"/>
                    <a:pt x="2033301" y="0"/>
                  </a:cubicBezTo>
                  <a:cubicBezTo>
                    <a:pt x="2264792" y="13479"/>
                    <a:pt x="2523862" y="-12873"/>
                    <a:pt x="2812734" y="0"/>
                  </a:cubicBezTo>
                  <a:cubicBezTo>
                    <a:pt x="3101606" y="12873"/>
                    <a:pt x="3019456" y="6339"/>
                    <a:pt x="3185506" y="0"/>
                  </a:cubicBezTo>
                  <a:cubicBezTo>
                    <a:pt x="3351556" y="-6339"/>
                    <a:pt x="3392925" y="-14317"/>
                    <a:pt x="3558277" y="0"/>
                  </a:cubicBezTo>
                  <a:cubicBezTo>
                    <a:pt x="3723629" y="14317"/>
                    <a:pt x="4132417" y="2536"/>
                    <a:pt x="4439375" y="0"/>
                  </a:cubicBezTo>
                  <a:cubicBezTo>
                    <a:pt x="4746333" y="-2536"/>
                    <a:pt x="4884636" y="-13317"/>
                    <a:pt x="5117142" y="0"/>
                  </a:cubicBezTo>
                  <a:cubicBezTo>
                    <a:pt x="5349648" y="13317"/>
                    <a:pt x="5375569" y="-15264"/>
                    <a:pt x="5489914" y="0"/>
                  </a:cubicBezTo>
                  <a:cubicBezTo>
                    <a:pt x="5604259" y="15264"/>
                    <a:pt x="5990806" y="-22899"/>
                    <a:pt x="6167681" y="0"/>
                  </a:cubicBezTo>
                  <a:cubicBezTo>
                    <a:pt x="6344556" y="22899"/>
                    <a:pt x="6612804" y="10039"/>
                    <a:pt x="7048778" y="0"/>
                  </a:cubicBezTo>
                  <a:cubicBezTo>
                    <a:pt x="7484752" y="-10039"/>
                    <a:pt x="7504765" y="-14592"/>
                    <a:pt x="7624880" y="0"/>
                  </a:cubicBezTo>
                  <a:cubicBezTo>
                    <a:pt x="7744995" y="14592"/>
                    <a:pt x="7957203" y="24829"/>
                    <a:pt x="8200982" y="0"/>
                  </a:cubicBezTo>
                  <a:cubicBezTo>
                    <a:pt x="8444761" y="-24829"/>
                    <a:pt x="8585140" y="17607"/>
                    <a:pt x="8878749" y="0"/>
                  </a:cubicBezTo>
                  <a:cubicBezTo>
                    <a:pt x="9172358" y="-17607"/>
                    <a:pt x="9656819" y="38791"/>
                    <a:pt x="10166507" y="0"/>
                  </a:cubicBezTo>
                  <a:cubicBezTo>
                    <a:pt x="10152183" y="85738"/>
                    <a:pt x="10172069" y="206516"/>
                    <a:pt x="10166507" y="392568"/>
                  </a:cubicBezTo>
                  <a:cubicBezTo>
                    <a:pt x="10160945" y="578620"/>
                    <a:pt x="10165524" y="655981"/>
                    <a:pt x="10166507" y="769742"/>
                  </a:cubicBezTo>
                  <a:cubicBezTo>
                    <a:pt x="10010936" y="752742"/>
                    <a:pt x="9780393" y="760006"/>
                    <a:pt x="9590405" y="769742"/>
                  </a:cubicBezTo>
                  <a:cubicBezTo>
                    <a:pt x="9400417" y="779478"/>
                    <a:pt x="9314968" y="767250"/>
                    <a:pt x="9115968" y="769742"/>
                  </a:cubicBezTo>
                  <a:cubicBezTo>
                    <a:pt x="8916968" y="772234"/>
                    <a:pt x="8500094" y="785079"/>
                    <a:pt x="8234871" y="769742"/>
                  </a:cubicBezTo>
                  <a:cubicBezTo>
                    <a:pt x="7969648" y="754405"/>
                    <a:pt x="7879526" y="737868"/>
                    <a:pt x="7557104" y="769742"/>
                  </a:cubicBezTo>
                  <a:cubicBezTo>
                    <a:pt x="7234682" y="801616"/>
                    <a:pt x="7365756" y="764273"/>
                    <a:pt x="7184332" y="769742"/>
                  </a:cubicBezTo>
                  <a:cubicBezTo>
                    <a:pt x="7002908" y="775211"/>
                    <a:pt x="6825306" y="762060"/>
                    <a:pt x="6506564" y="769742"/>
                  </a:cubicBezTo>
                  <a:cubicBezTo>
                    <a:pt x="6187822" y="777424"/>
                    <a:pt x="6158605" y="780995"/>
                    <a:pt x="5930462" y="769742"/>
                  </a:cubicBezTo>
                  <a:cubicBezTo>
                    <a:pt x="5702319" y="758489"/>
                    <a:pt x="5502423" y="769995"/>
                    <a:pt x="5354360" y="769742"/>
                  </a:cubicBezTo>
                  <a:cubicBezTo>
                    <a:pt x="5206297" y="769489"/>
                    <a:pt x="5054261" y="753745"/>
                    <a:pt x="4778258" y="769742"/>
                  </a:cubicBezTo>
                  <a:cubicBezTo>
                    <a:pt x="4502255" y="785739"/>
                    <a:pt x="4347625" y="744031"/>
                    <a:pt x="4202156" y="769742"/>
                  </a:cubicBezTo>
                  <a:cubicBezTo>
                    <a:pt x="4056687" y="795453"/>
                    <a:pt x="3795738" y="802468"/>
                    <a:pt x="3422724" y="769742"/>
                  </a:cubicBezTo>
                  <a:cubicBezTo>
                    <a:pt x="3049710" y="737016"/>
                    <a:pt x="2917652" y="780118"/>
                    <a:pt x="2744957" y="769742"/>
                  </a:cubicBezTo>
                  <a:cubicBezTo>
                    <a:pt x="2572262" y="759366"/>
                    <a:pt x="2499812" y="756652"/>
                    <a:pt x="2372185" y="769742"/>
                  </a:cubicBezTo>
                  <a:cubicBezTo>
                    <a:pt x="2244558" y="782832"/>
                    <a:pt x="2026330" y="789365"/>
                    <a:pt x="1796083" y="769742"/>
                  </a:cubicBezTo>
                  <a:cubicBezTo>
                    <a:pt x="1565836" y="750119"/>
                    <a:pt x="1296625" y="732150"/>
                    <a:pt x="1016651" y="769742"/>
                  </a:cubicBezTo>
                  <a:cubicBezTo>
                    <a:pt x="736677" y="807334"/>
                    <a:pt x="218530" y="740750"/>
                    <a:pt x="0" y="769742"/>
                  </a:cubicBezTo>
                  <a:cubicBezTo>
                    <a:pt x="12571" y="680082"/>
                    <a:pt x="-15152" y="493121"/>
                    <a:pt x="0" y="369476"/>
                  </a:cubicBezTo>
                  <a:cubicBezTo>
                    <a:pt x="15152" y="245831"/>
                    <a:pt x="17194" y="164506"/>
                    <a:pt x="0" y="0"/>
                  </a:cubicBezTo>
                  <a:close/>
                </a:path>
                <a:path w="10166507" h="769742" stroke="0" extrusionOk="0">
                  <a:moveTo>
                    <a:pt x="0" y="0"/>
                  </a:moveTo>
                  <a:cubicBezTo>
                    <a:pt x="192545" y="-13452"/>
                    <a:pt x="411792" y="10934"/>
                    <a:pt x="576102" y="0"/>
                  </a:cubicBezTo>
                  <a:cubicBezTo>
                    <a:pt x="740412" y="-10934"/>
                    <a:pt x="865186" y="-9547"/>
                    <a:pt x="948874" y="0"/>
                  </a:cubicBezTo>
                  <a:cubicBezTo>
                    <a:pt x="1032562" y="9547"/>
                    <a:pt x="1633544" y="-38485"/>
                    <a:pt x="1829971" y="0"/>
                  </a:cubicBezTo>
                  <a:cubicBezTo>
                    <a:pt x="2026398" y="38485"/>
                    <a:pt x="2261753" y="3121"/>
                    <a:pt x="2406073" y="0"/>
                  </a:cubicBezTo>
                  <a:cubicBezTo>
                    <a:pt x="2550393" y="-3121"/>
                    <a:pt x="2809720" y="3767"/>
                    <a:pt x="2982175" y="0"/>
                  </a:cubicBezTo>
                  <a:cubicBezTo>
                    <a:pt x="3154630" y="-3767"/>
                    <a:pt x="3524552" y="-25079"/>
                    <a:pt x="3863273" y="0"/>
                  </a:cubicBezTo>
                  <a:cubicBezTo>
                    <a:pt x="4201994" y="25079"/>
                    <a:pt x="4204956" y="-9341"/>
                    <a:pt x="4337710" y="0"/>
                  </a:cubicBezTo>
                  <a:cubicBezTo>
                    <a:pt x="4470464" y="9341"/>
                    <a:pt x="5006495" y="-36227"/>
                    <a:pt x="5218807" y="0"/>
                  </a:cubicBezTo>
                  <a:cubicBezTo>
                    <a:pt x="5431119" y="36227"/>
                    <a:pt x="5898323" y="-22879"/>
                    <a:pt x="6099904" y="0"/>
                  </a:cubicBezTo>
                  <a:cubicBezTo>
                    <a:pt x="6301485" y="22879"/>
                    <a:pt x="6441287" y="31229"/>
                    <a:pt x="6777671" y="0"/>
                  </a:cubicBezTo>
                  <a:cubicBezTo>
                    <a:pt x="7114055" y="-31229"/>
                    <a:pt x="7351857" y="27364"/>
                    <a:pt x="7658769" y="0"/>
                  </a:cubicBezTo>
                  <a:cubicBezTo>
                    <a:pt x="7965681" y="-27364"/>
                    <a:pt x="8108403" y="-6048"/>
                    <a:pt x="8234871" y="0"/>
                  </a:cubicBezTo>
                  <a:cubicBezTo>
                    <a:pt x="8361339" y="6048"/>
                    <a:pt x="8601568" y="23594"/>
                    <a:pt x="8810973" y="0"/>
                  </a:cubicBezTo>
                  <a:cubicBezTo>
                    <a:pt x="9020378" y="-23594"/>
                    <a:pt x="9286182" y="-17765"/>
                    <a:pt x="9590405" y="0"/>
                  </a:cubicBezTo>
                  <a:cubicBezTo>
                    <a:pt x="9894628" y="17765"/>
                    <a:pt x="9985793" y="12387"/>
                    <a:pt x="10166507" y="0"/>
                  </a:cubicBezTo>
                  <a:cubicBezTo>
                    <a:pt x="10175396" y="98769"/>
                    <a:pt x="10179218" y="274721"/>
                    <a:pt x="10166507" y="400266"/>
                  </a:cubicBezTo>
                  <a:cubicBezTo>
                    <a:pt x="10153796" y="525811"/>
                    <a:pt x="10154476" y="588675"/>
                    <a:pt x="10166507" y="769742"/>
                  </a:cubicBezTo>
                  <a:cubicBezTo>
                    <a:pt x="9822760" y="778217"/>
                    <a:pt x="9663454" y="765603"/>
                    <a:pt x="9387075" y="769742"/>
                  </a:cubicBezTo>
                  <a:cubicBezTo>
                    <a:pt x="9110696" y="773881"/>
                    <a:pt x="9155205" y="761640"/>
                    <a:pt x="9014303" y="769742"/>
                  </a:cubicBezTo>
                  <a:cubicBezTo>
                    <a:pt x="8873401" y="777844"/>
                    <a:pt x="8776339" y="751536"/>
                    <a:pt x="8539866" y="769742"/>
                  </a:cubicBezTo>
                  <a:cubicBezTo>
                    <a:pt x="8303393" y="787948"/>
                    <a:pt x="8066730" y="755085"/>
                    <a:pt x="7658769" y="769742"/>
                  </a:cubicBezTo>
                  <a:cubicBezTo>
                    <a:pt x="7250808" y="784399"/>
                    <a:pt x="7198774" y="748272"/>
                    <a:pt x="6981001" y="769742"/>
                  </a:cubicBezTo>
                  <a:cubicBezTo>
                    <a:pt x="6763228" y="791212"/>
                    <a:pt x="6704193" y="783437"/>
                    <a:pt x="6506564" y="769742"/>
                  </a:cubicBezTo>
                  <a:cubicBezTo>
                    <a:pt x="6308935" y="756047"/>
                    <a:pt x="6087538" y="771607"/>
                    <a:pt x="5828797" y="769742"/>
                  </a:cubicBezTo>
                  <a:cubicBezTo>
                    <a:pt x="5570056" y="767877"/>
                    <a:pt x="5613749" y="758127"/>
                    <a:pt x="5456025" y="769742"/>
                  </a:cubicBezTo>
                  <a:cubicBezTo>
                    <a:pt x="5298301" y="781357"/>
                    <a:pt x="5211479" y="779193"/>
                    <a:pt x="5083254" y="769742"/>
                  </a:cubicBezTo>
                  <a:cubicBezTo>
                    <a:pt x="4955029" y="760291"/>
                    <a:pt x="4614850" y="777945"/>
                    <a:pt x="4405486" y="769742"/>
                  </a:cubicBezTo>
                  <a:cubicBezTo>
                    <a:pt x="4196122" y="761539"/>
                    <a:pt x="4058664" y="786347"/>
                    <a:pt x="3931049" y="769742"/>
                  </a:cubicBezTo>
                  <a:cubicBezTo>
                    <a:pt x="3803434" y="753137"/>
                    <a:pt x="3317262" y="778241"/>
                    <a:pt x="3151617" y="769742"/>
                  </a:cubicBezTo>
                  <a:cubicBezTo>
                    <a:pt x="2985972" y="761243"/>
                    <a:pt x="2912899" y="786030"/>
                    <a:pt x="2677180" y="769742"/>
                  </a:cubicBezTo>
                  <a:cubicBezTo>
                    <a:pt x="2441461" y="753454"/>
                    <a:pt x="2092747" y="741900"/>
                    <a:pt x="1897748" y="769742"/>
                  </a:cubicBezTo>
                  <a:cubicBezTo>
                    <a:pt x="1702749" y="797584"/>
                    <a:pt x="1686301" y="780768"/>
                    <a:pt x="1524976" y="769742"/>
                  </a:cubicBezTo>
                  <a:cubicBezTo>
                    <a:pt x="1363651" y="758716"/>
                    <a:pt x="1022587" y="762321"/>
                    <a:pt x="745544" y="769742"/>
                  </a:cubicBezTo>
                  <a:cubicBezTo>
                    <a:pt x="468501" y="777163"/>
                    <a:pt x="180295" y="801680"/>
                    <a:pt x="0" y="769742"/>
                  </a:cubicBezTo>
                  <a:cubicBezTo>
                    <a:pt x="10097" y="647554"/>
                    <a:pt x="2740" y="561409"/>
                    <a:pt x="0" y="407963"/>
                  </a:cubicBezTo>
                  <a:cubicBezTo>
                    <a:pt x="-2740" y="254517"/>
                    <a:pt x="-8925" y="115367"/>
                    <a:pt x="0" y="0"/>
                  </a:cubicBezTo>
                  <a:close/>
                </a:path>
              </a:pathLst>
            </a:custGeom>
            <a:solidFill>
              <a:srgbClr val="F15760">
                <a:alpha val="44000"/>
              </a:srgbClr>
            </a:solidFill>
            <a:ln w="19050">
              <a:solidFill>
                <a:srgbClr val="9E4037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86E99D2-6031-0552-3200-3F456B33BA59}"/>
                </a:ext>
              </a:extLst>
            </p:cNvPr>
            <p:cNvSpPr txBox="1"/>
            <p:nvPr/>
          </p:nvSpPr>
          <p:spPr>
            <a:xfrm>
              <a:off x="2016124" y="958668"/>
              <a:ext cx="102459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Viết các phân số sau thành phân số thập phân.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224E3B8-37FB-DE87-8D1F-9D31A0B2E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31396" y="448342"/>
              <a:ext cx="964745" cy="164006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8E31F2-9398-A246-6789-F086BF738DE7}"/>
                  </a:ext>
                </a:extLst>
              </p:cNvPr>
              <p:cNvSpPr txBox="1"/>
              <p:nvPr/>
            </p:nvSpPr>
            <p:spPr>
              <a:xfrm>
                <a:off x="412363" y="1758891"/>
                <a:ext cx="1229624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𝟔𝟔</m:t>
                          </m:r>
                        </m:num>
                        <m:den>
                          <m:r>
                            <a:rPr lang="vi-VN" sz="4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4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8E31F2-9398-A246-6789-F086BF738D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363" y="1758891"/>
                <a:ext cx="1229624" cy="14800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5E75F6C-DBBE-0FFB-897A-EEA801BF408B}"/>
                  </a:ext>
                </a:extLst>
              </p:cNvPr>
              <p:cNvSpPr txBox="1"/>
              <p:nvPr/>
            </p:nvSpPr>
            <p:spPr>
              <a:xfrm>
                <a:off x="1452865" y="1832084"/>
                <a:ext cx="4359591" cy="13336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6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𝟔𝟔</m:t>
                        </m:r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𝟔𝟎</m:t>
                        </m:r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vi-VN" sz="60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vi-VN" sz="60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vi-VN" sz="6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D09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solidFill>
                              <a:srgbClr val="D09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6000" b="1">
                            <a:solidFill>
                              <a:srgbClr val="D09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vi-VN" sz="6000" b="1" i="1">
                            <a:solidFill>
                              <a:srgbClr val="D09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vi-VN" sz="6000" b="1" dirty="0">
                    <a:solidFill>
                      <a:srgbClr val="D09000"/>
                    </a:solidFill>
                  </a:rPr>
                  <a:t> </a:t>
                </a:r>
                <a:endParaRPr lang="en-US" sz="6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5E75F6C-DBBE-0FFB-897A-EEA801BF40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2865" y="1832084"/>
                <a:ext cx="4359591" cy="133363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848ECC-88C3-F88D-AD17-407AEA29A936}"/>
                  </a:ext>
                </a:extLst>
              </p:cNvPr>
              <p:cNvSpPr txBox="1"/>
              <p:nvPr/>
            </p:nvSpPr>
            <p:spPr>
              <a:xfrm>
                <a:off x="6096000" y="1685698"/>
                <a:ext cx="1229624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num>
                        <m:den>
                          <m:r>
                            <a:rPr lang="vi-VN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𝟑𝟎𝟎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848ECC-88C3-F88D-AD17-407AEA29A9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685698"/>
                <a:ext cx="1229624" cy="14800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B791FF0-64CA-31D7-86B4-5D42B94168FD}"/>
                  </a:ext>
                </a:extLst>
              </p:cNvPr>
              <p:cNvSpPr txBox="1"/>
              <p:nvPr/>
            </p:nvSpPr>
            <p:spPr>
              <a:xfrm>
                <a:off x="7325624" y="1758891"/>
                <a:ext cx="4656146" cy="13336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6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𝟐𝟕</m:t>
                        </m:r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𝟑𝟎𝟎</m:t>
                        </m:r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  :</m:t>
                        </m:r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vi-VN" sz="60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vi-VN" sz="6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D09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solidFill>
                              <a:srgbClr val="D09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>
                            <a:solidFill>
                              <a:srgbClr val="D09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vi-VN" sz="6000" b="1" i="1" smtClean="0">
                            <a:solidFill>
                              <a:srgbClr val="D09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vi-VN" sz="6000" b="1" i="1">
                            <a:solidFill>
                              <a:srgbClr val="D09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vi-VN" sz="6000" b="1" dirty="0">
                    <a:solidFill>
                      <a:srgbClr val="D09000"/>
                    </a:solidFill>
                  </a:rPr>
                  <a:t> </a:t>
                </a:r>
                <a:endParaRPr lang="en-US" sz="6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B791FF0-64CA-31D7-86B4-5D42B94168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5624" y="1758891"/>
                <a:ext cx="4656146" cy="133363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11F6BFB-4531-2C2A-3C7F-B3CE7E81BF85}"/>
              </a:ext>
            </a:extLst>
          </p:cNvPr>
          <p:cNvCxnSpPr/>
          <p:nvPr/>
        </p:nvCxnSpPr>
        <p:spPr>
          <a:xfrm>
            <a:off x="5812456" y="1465006"/>
            <a:ext cx="0" cy="50636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7551A65-E489-DE6E-2EAA-1AF6BB7CB8B6}"/>
                  </a:ext>
                </a:extLst>
              </p:cNvPr>
              <p:cNvSpPr txBox="1"/>
              <p:nvPr/>
            </p:nvSpPr>
            <p:spPr>
              <a:xfrm>
                <a:off x="178750" y="3895376"/>
                <a:ext cx="1229624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7551A65-E489-DE6E-2EAA-1AF6BB7CB8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50" y="3895376"/>
                <a:ext cx="1229624" cy="14800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4A6D929-310C-0B6D-B938-942603F5E9C3}"/>
                  </a:ext>
                </a:extLst>
              </p:cNvPr>
              <p:cNvSpPr txBox="1"/>
              <p:nvPr/>
            </p:nvSpPr>
            <p:spPr>
              <a:xfrm>
                <a:off x="1061935" y="3968569"/>
                <a:ext cx="4795608" cy="13473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6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vi-VN" sz="60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vi-VN" sz="6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D09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solidFill>
                              <a:srgbClr val="D09000"/>
                            </a:solidFill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lang="en-US" sz="6000" b="1">
                            <a:solidFill>
                              <a:srgbClr val="D09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vi-VN" sz="6000" b="1" i="1" smtClean="0">
                            <a:solidFill>
                              <a:srgbClr val="D09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vi-VN" sz="6000" b="1" i="1">
                            <a:solidFill>
                              <a:srgbClr val="D09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vi-VN" sz="6000" b="1" dirty="0">
                    <a:solidFill>
                      <a:srgbClr val="D09000"/>
                    </a:solidFill>
                  </a:rPr>
                  <a:t> </a:t>
                </a:r>
                <a:endParaRPr lang="en-US" sz="6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4A6D929-310C-0B6D-B938-942603F5E9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935" y="3968569"/>
                <a:ext cx="4795608" cy="134735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21ED12F-B624-D380-F456-04E46147D9BC}"/>
                  </a:ext>
                </a:extLst>
              </p:cNvPr>
              <p:cNvSpPr txBox="1"/>
              <p:nvPr/>
            </p:nvSpPr>
            <p:spPr>
              <a:xfrm>
                <a:off x="5857543" y="3850443"/>
                <a:ext cx="1229624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</m:num>
                        <m:den>
                          <m:r>
                            <a:rPr lang="vi-VN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21ED12F-B624-D380-F456-04E46147D9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7543" y="3850443"/>
                <a:ext cx="1229624" cy="148002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92F6812-92EC-F933-3C1C-73766A4E6323}"/>
                  </a:ext>
                </a:extLst>
              </p:cNvPr>
              <p:cNvSpPr txBox="1"/>
              <p:nvPr/>
            </p:nvSpPr>
            <p:spPr>
              <a:xfrm>
                <a:off x="7014590" y="3923475"/>
                <a:ext cx="4880997" cy="13339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6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𝟑𝟏</m:t>
                        </m:r>
                        <m:r>
                          <a:rPr lang="vi-VN" sz="6000" b="1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𝟏𝟐𝟓</m:t>
                        </m:r>
                        <m:r>
                          <a:rPr lang="vi-VN" sz="6000" b="1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vi-VN" sz="6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vi-VN" sz="60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vi-VN" sz="6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D09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solidFill>
                              <a:srgbClr val="D09000"/>
                            </a:solidFill>
                            <a:latin typeface="Cambria Math" panose="02040503050406030204" pitchFamily="18" charset="0"/>
                          </a:rPr>
                          <m:t>𝟐𝟒𝟖</m:t>
                        </m:r>
                      </m:num>
                      <m:den>
                        <m:r>
                          <a:rPr lang="en-US" sz="6000" b="1">
                            <a:solidFill>
                              <a:srgbClr val="D09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vi-VN" sz="6000" b="1" i="1" smtClean="0">
                            <a:solidFill>
                              <a:srgbClr val="D09000"/>
                            </a:solidFill>
                            <a:latin typeface="Cambria Math" panose="02040503050406030204" pitchFamily="18" charset="0"/>
                          </a:rPr>
                          <m:t>𝟎𝟎</m:t>
                        </m:r>
                        <m:r>
                          <a:rPr lang="vi-VN" sz="6000" b="1" i="1">
                            <a:solidFill>
                              <a:srgbClr val="D09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vi-VN" sz="6000" b="1" dirty="0">
                    <a:solidFill>
                      <a:srgbClr val="D09000"/>
                    </a:solidFill>
                  </a:rPr>
                  <a:t> </a:t>
                </a:r>
                <a:endParaRPr lang="en-US" sz="6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92F6812-92EC-F933-3C1C-73766A4E63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4590" y="3923475"/>
                <a:ext cx="4880997" cy="133395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328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  <p:bldP spid="21" grpId="0"/>
      <p:bldP spid="22" grpId="0"/>
      <p:bldP spid="23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frame of school supplies&#10;&#10;Description automatically generated">
            <a:extLst>
              <a:ext uri="{FF2B5EF4-FFF2-40B4-BE49-F238E27FC236}">
                <a16:creationId xmlns:a16="http://schemas.microsoft.com/office/drawing/2014/main" id="{0DA510DB-99ED-75D6-2EFE-F15211412E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b="583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ED8F4B-CAEF-AD30-932B-12E3A275D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7" y="-210369"/>
            <a:ext cx="1538269" cy="153826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7DD5B9B-6138-3CE0-68DB-16FEF723D0FB}"/>
              </a:ext>
            </a:extLst>
          </p:cNvPr>
          <p:cNvGrpSpPr/>
          <p:nvPr/>
        </p:nvGrpSpPr>
        <p:grpSpPr>
          <a:xfrm>
            <a:off x="5005137" y="1487008"/>
            <a:ext cx="6833937" cy="4788785"/>
            <a:chOff x="5005137" y="1487008"/>
            <a:chExt cx="6833937" cy="4788785"/>
          </a:xfrm>
        </p:grpSpPr>
        <p:sp>
          <p:nvSpPr>
            <p:cNvPr id="3" name="思想气泡: 云 7">
              <a:extLst>
                <a:ext uri="{FF2B5EF4-FFF2-40B4-BE49-F238E27FC236}">
                  <a16:creationId xmlns:a16="http://schemas.microsoft.com/office/drawing/2014/main" id="{2755CE7F-86BD-E6B5-7195-E8EE4AC6C81B}"/>
                </a:ext>
              </a:extLst>
            </p:cNvPr>
            <p:cNvSpPr/>
            <p:nvPr/>
          </p:nvSpPr>
          <p:spPr>
            <a:xfrm>
              <a:off x="5005137" y="1487008"/>
              <a:ext cx="6833937" cy="4788785"/>
            </a:xfrm>
            <a:prstGeom prst="cloudCallout">
              <a:avLst>
                <a:gd name="adj1" fmla="val -64319"/>
                <a:gd name="adj2" fmla="val -4682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75E3F19-9B10-72B6-AF9F-2B886B5F955D}"/>
                </a:ext>
              </a:extLst>
            </p:cNvPr>
            <p:cNvSpPr txBox="1"/>
            <p:nvPr/>
          </p:nvSpPr>
          <p:spPr>
            <a:xfrm>
              <a:off x="5850297" y="2604127"/>
              <a:ext cx="5393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000" b="1" dirty="0">
                  <a:solidFill>
                    <a:srgbClr val="579A33"/>
                  </a:solidFill>
                  <a:latin typeface="Cambria" panose="02040503050406030204" pitchFamily="18" charset="0"/>
                </a:rPr>
                <a:t>- Ôn tập kiến thức đã học.</a:t>
              </a:r>
            </a:p>
            <a:p>
              <a:pPr algn="just"/>
              <a:r>
                <a:rPr lang="vi-VN" sz="4000" b="1" dirty="0">
                  <a:solidFill>
                    <a:srgbClr val="579A33"/>
                  </a:solidFill>
                  <a:latin typeface="Cambria" panose="02040503050406030204" pitchFamily="18" charset="0"/>
                </a:rPr>
                <a:t>- Chuẩn bị bài tiết 2.</a:t>
              </a:r>
              <a:endParaRPr lang="en-US" sz="4000" b="1" dirty="0">
                <a:solidFill>
                  <a:srgbClr val="579A33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38D724F-3D15-6413-7DE8-67DFCB812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322" y="614978"/>
            <a:ext cx="4107967" cy="1425842"/>
          </a:xfrm>
          <a:prstGeom prst="rect">
            <a:avLst/>
          </a:prstGeom>
        </p:spPr>
      </p:pic>
      <p:pic>
        <p:nvPicPr>
          <p:cNvPr id="14" name="Đồ họa 6">
            <a:extLst>
              <a:ext uri="{FF2B5EF4-FFF2-40B4-BE49-F238E27FC236}">
                <a16:creationId xmlns:a16="http://schemas.microsoft.com/office/drawing/2014/main" id="{D74BB625-D488-1D18-83C9-FE9C123E44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291365" y="1407604"/>
            <a:ext cx="3291192" cy="468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some words&#10;&#10;Description automatically generated">
            <a:extLst>
              <a:ext uri="{FF2B5EF4-FFF2-40B4-BE49-F238E27FC236}">
                <a16:creationId xmlns:a16="http://schemas.microsoft.com/office/drawing/2014/main" id="{442B7E46-8758-BAEA-7E92-704EA0E0D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52567"/>
            <a:ext cx="10905066" cy="455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8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88767D-E17A-88DC-E2BE-DE7AA3E0C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227" y="1025611"/>
            <a:ext cx="10799670" cy="251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0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/>
          <p:cNvSpPr/>
          <p:nvPr/>
        </p:nvSpPr>
        <p:spPr>
          <a:xfrm rot="16200000">
            <a:off x="4887129" y="-4171618"/>
            <a:ext cx="2417741" cy="12192000"/>
          </a:xfrm>
          <a:prstGeom prst="rect">
            <a:avLst/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90030" y="1093842"/>
            <a:ext cx="124820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>
                    <a:lumMod val="85000"/>
                  </a:prst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CON SỐ ĐI LẠC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517" y="792001"/>
            <a:ext cx="4156088" cy="4084655"/>
          </a:xfrm>
          <a:prstGeom prst="rect">
            <a:avLst/>
          </a:prstGeom>
        </p:spPr>
      </p:pic>
      <p:sp>
        <p:nvSpPr>
          <p:cNvPr id="6" name="Freeform 4"/>
          <p:cNvSpPr/>
          <p:nvPr/>
        </p:nvSpPr>
        <p:spPr>
          <a:xfrm>
            <a:off x="0" y="2728452"/>
            <a:ext cx="2560320" cy="4129548"/>
          </a:xfrm>
          <a:custGeom>
            <a:avLst/>
            <a:gdLst/>
            <a:ahLst/>
            <a:cxnLst/>
            <a:rect l="l" t="t" r="r" b="b"/>
            <a:pathLst>
              <a:path w="3802226" h="6132623">
                <a:moveTo>
                  <a:pt x="0" y="0"/>
                </a:moveTo>
                <a:lnTo>
                  <a:pt x="3802227" y="0"/>
                </a:lnTo>
                <a:lnTo>
                  <a:pt x="3802227" y="6132623"/>
                </a:lnTo>
                <a:lnTo>
                  <a:pt x="0" y="61326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5676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75"/>
                            </p:stCondLst>
                            <p:childTnLst>
                              <p:par>
                                <p:cTn id="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uild="p" bldLvl="5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1C259D-00B8-D84F-A6C8-05C93CD6D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267" y="60132"/>
            <a:ext cx="5084011" cy="3498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104" y="331181"/>
            <a:ext cx="1569720" cy="15697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48" y="4265534"/>
            <a:ext cx="4156088" cy="408465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26373" y="2402718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59272" y="764386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324540" y="441400"/>
            <a:ext cx="895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3077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97F1B8-9069-BF2C-867F-CF9B8CEB1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127" y="112124"/>
            <a:ext cx="5230821" cy="35664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794" y="4281580"/>
            <a:ext cx="4156088" cy="40846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213" y="612893"/>
            <a:ext cx="1430875" cy="14308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197931" y="555791"/>
            <a:ext cx="895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90151" y="897672"/>
            <a:ext cx="9756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4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59464" y="2325488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80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E168E3-2BC8-B00D-79B4-FD4D624F6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267" y="663124"/>
            <a:ext cx="5066215" cy="34628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957" y="4000100"/>
            <a:ext cx="4156088" cy="40846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73" y="894270"/>
            <a:ext cx="1430875" cy="14308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807833" y="824878"/>
            <a:ext cx="895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73670" y="1072976"/>
            <a:ext cx="11223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× 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974237" y="2756725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109685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FB1BB57-8D14-C560-6855-6FD77957E908}"/>
                  </a:ext>
                </a:extLst>
              </p:cNvPr>
              <p:cNvSpPr txBox="1"/>
              <p:nvPr/>
            </p:nvSpPr>
            <p:spPr>
              <a:xfrm>
                <a:off x="1432188" y="970125"/>
                <a:ext cx="1721625" cy="27754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9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9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9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vi-VN" sz="9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96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FB1BB57-8D14-C560-6855-6FD77957E9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2188" y="970125"/>
                <a:ext cx="1721625" cy="277544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253C498-B630-12BA-EA6D-2EA5E112B2D2}"/>
                  </a:ext>
                </a:extLst>
              </p:cNvPr>
              <p:cNvSpPr txBox="1"/>
              <p:nvPr/>
            </p:nvSpPr>
            <p:spPr>
              <a:xfrm>
                <a:off x="4553931" y="970125"/>
                <a:ext cx="2457404" cy="27754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9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9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9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vi-VN" sz="9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vi-VN" sz="9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96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253C498-B630-12BA-EA6D-2EA5E112B2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931" y="970125"/>
                <a:ext cx="2457404" cy="27754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F092E69-A95A-1C68-1990-BA81CB954F5B}"/>
                  </a:ext>
                </a:extLst>
              </p:cNvPr>
              <p:cNvSpPr txBox="1"/>
              <p:nvPr/>
            </p:nvSpPr>
            <p:spPr>
              <a:xfrm>
                <a:off x="8300021" y="970125"/>
                <a:ext cx="1721625" cy="2805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9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9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9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vi-VN" sz="9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96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F092E69-A95A-1C68-1990-BA81CB954F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0021" y="970125"/>
                <a:ext cx="1721625" cy="28055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FB47F85-BC0C-5957-5C95-BFA7FEFEF281}"/>
              </a:ext>
            </a:extLst>
          </p:cNvPr>
          <p:cNvSpPr txBox="1"/>
          <p:nvPr/>
        </p:nvSpPr>
        <p:spPr>
          <a:xfrm>
            <a:off x="716094" y="4542503"/>
            <a:ext cx="107598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EB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phân số trên là những phân số gì?</a:t>
            </a:r>
            <a:endParaRPr lang="en-US" sz="4400" b="1" dirty="0">
              <a:solidFill>
                <a:srgbClr val="FEB1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95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B4ABED-0544-929F-6A31-C8D0A2145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589" y="1433385"/>
            <a:ext cx="10623925" cy="232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9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295</Words>
  <Application>Microsoft Office PowerPoint</Application>
  <PresentationFormat>Widescreen</PresentationFormat>
  <Paragraphs>88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#9Slide05 SVNBulgary</vt:lpstr>
      <vt:lpstr>#9Slide05 SVNEgregio Script</vt:lpstr>
      <vt:lpstr>#9Slide07 HoneyCream</vt:lpstr>
      <vt:lpstr>Aptos</vt:lpstr>
      <vt:lpstr>Arial</vt:lpstr>
      <vt:lpstr>Calibri</vt:lpstr>
      <vt:lpstr>Cambria</vt:lpstr>
      <vt:lpstr>Cambria Math</vt:lpstr>
      <vt:lpstr>等线</vt:lpstr>
      <vt:lpstr>等线 Light</vt:lpstr>
      <vt:lpstr>SVN-Newton</vt:lpstr>
      <vt:lpstr>Times New Roman</vt:lpstr>
      <vt:lpstr>UTM Sharnay</vt:lpstr>
      <vt:lpstr>字魂59号-创粗黑</vt:lpstr>
      <vt:lpstr>Office Theme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Bích</dc:creator>
  <cp:lastModifiedBy>Laptop T&amp;T</cp:lastModifiedBy>
  <cp:revision>33</cp:revision>
  <dcterms:created xsi:type="dcterms:W3CDTF">2024-06-12T13:23:51Z</dcterms:created>
  <dcterms:modified xsi:type="dcterms:W3CDTF">2024-08-04T14:09:37Z</dcterms:modified>
</cp:coreProperties>
</file>