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1.png"/><Relationship Id="rId1" Type="http://schemas.openxmlformats.org/officeDocument/2006/relationships/slideLayout" Target="../slideLayouts/slideLayout6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GI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GIF"/></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6.gif"/><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GIF"/><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658</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20</vt:i4>
      </vt:variant>
    </vt:vector>
  </HeadingPairs>
  <TitlesOfParts>
    <vt:vector size="39"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Chu nga</cp:lastModifiedBy>
  <cp:revision>27</cp:revision>
  <dcterms:created xsi:type="dcterms:W3CDTF">2023-12-04T06:34:12Z</dcterms:created>
  <dcterms:modified xsi:type="dcterms:W3CDTF">2024-02-22T14:27:06Z</dcterms:modified>
</cp:coreProperties>
</file>