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30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629</Words>
  <Application>Microsoft Office PowerPoint</Application>
  <PresentationFormat>Widescreen</PresentationFormat>
  <Paragraphs>111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Chu nga</cp:lastModifiedBy>
  <cp:revision>21</cp:revision>
  <dcterms:created xsi:type="dcterms:W3CDTF">2023-12-04T02:49:45Z</dcterms:created>
  <dcterms:modified xsi:type="dcterms:W3CDTF">2024-02-22T14:20:49Z</dcterms:modified>
</cp:coreProperties>
</file>