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3"/>
  </p:notesMasterIdLst>
  <p:sldIdLst>
    <p:sldId id="354" r:id="rId3"/>
    <p:sldId id="391" r:id="rId4"/>
    <p:sldId id="358" r:id="rId5"/>
    <p:sldId id="392" r:id="rId6"/>
    <p:sldId id="257" r:id="rId7"/>
    <p:sldId id="352" r:id="rId8"/>
    <p:sldId id="359" r:id="rId9"/>
    <p:sldId id="360" r:id="rId10"/>
    <p:sldId id="361" r:id="rId11"/>
    <p:sldId id="393" r:id="rId12"/>
    <p:sldId id="370" r:id="rId13"/>
    <p:sldId id="362" r:id="rId14"/>
    <p:sldId id="367" r:id="rId15"/>
    <p:sldId id="368" r:id="rId16"/>
    <p:sldId id="371" r:id="rId17"/>
    <p:sldId id="383" r:id="rId18"/>
    <p:sldId id="390" r:id="rId19"/>
    <p:sldId id="384" r:id="rId20"/>
    <p:sldId id="385" r:id="rId21"/>
    <p:sldId id="344" r:id="rId22"/>
    <p:sldId id="386" r:id="rId23"/>
    <p:sldId id="387" r:id="rId24"/>
    <p:sldId id="388" r:id="rId25"/>
    <p:sldId id="394" r:id="rId26"/>
    <p:sldId id="345" r:id="rId27"/>
    <p:sldId id="389" r:id="rId28"/>
    <p:sldId id="351" r:id="rId29"/>
    <p:sldId id="395" r:id="rId30"/>
    <p:sldId id="396" r:id="rId31"/>
    <p:sldId id="3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60" d="100"/>
          <a:sy n="60" d="100"/>
        </p:scale>
        <p:origin x="-102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2/22/2024</a:t>
            </a:fld>
            <a:endParaRPr lang="en-US"/>
          </a:p>
        </p:txBody>
      </p:sp>
      <p:sp>
        <p:nvSpPr>
          <p:cNvPr id="4" name="Footer Placeholder 3">
            <a:extLst>
              <a:ext uri="{FF2B5EF4-FFF2-40B4-BE49-F238E27FC236}">
                <a16:creationId xmlns=""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2/22/2024</a:t>
            </a:fld>
            <a:endParaRPr lang="en-US"/>
          </a:p>
        </p:txBody>
      </p:sp>
      <p:sp>
        <p:nvSpPr>
          <p:cNvPr id="4" name="Footer Placeholder 3">
            <a:extLst>
              <a:ext uri="{FF2B5EF4-FFF2-40B4-BE49-F238E27FC236}">
                <a16:creationId xmlns=""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41.sv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1.wav"/><Relationship Id="rId3" Type="http://schemas.openxmlformats.org/officeDocument/2006/relationships/image" Target="../media/image1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51.svg"/><Relationship Id="rId4" Type="http://schemas.openxmlformats.org/officeDocument/2006/relationships/image" Target="../media/image1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4.sv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8.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9.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60.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2.png"/><Relationship Id="rId7" Type="http://schemas.openxmlformats.org/officeDocument/2006/relationships/image" Target="../media/image62.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8.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8.jpeg"/><Relationship Id="rId11" Type="http://schemas.openxmlformats.org/officeDocument/2006/relationships/image" Target="../media/image73.wmf"/><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3.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8.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sv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5"/>
          <a:srcRect/>
          <a:stretch>
            <a:fillRect/>
          </a:stretch>
        </p:blipFill>
        <p:spPr>
          <a:xfrm flipH="1">
            <a:off x="8594726" y="2158940"/>
            <a:ext cx="1956208" cy="2372360"/>
          </a:xfrm>
          <a:prstGeom prst="rect">
            <a:avLst/>
          </a:prstGeom>
        </p:spPr>
      </p:pic>
      <p:pic>
        <p:nvPicPr>
          <p:cNvPr id="2" name="Picture 1">
            <a:extLst>
              <a:ext uri="{FF2B5EF4-FFF2-40B4-BE49-F238E27FC236}">
                <a16:creationId xmlns="" xmlns:a16="http://schemas.microsoft.com/office/drawing/2014/main" id="{2B31FB22-721C-E963-FB63-BE5192FD657E}"/>
              </a:ext>
            </a:extLst>
          </p:cNvPr>
          <p:cNvPicPr>
            <a:picLocks noChangeAspect="1"/>
          </p:cNvPicPr>
          <p:nvPr/>
        </p:nvPicPr>
        <p:blipFill>
          <a:blip r:embed="rId6"/>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Ng</a:t>
            </a:r>
            <a:r>
              <a:rPr lang="en-US" sz="2000" b="1" noProof="0" smtClean="0">
                <a:solidFill>
                  <a:srgbClr val="000000"/>
                </a:solidFill>
                <a:latin typeface="Cambria" panose="02040503050406030204" pitchFamily="18" charset="0"/>
                <a:ea typeface="Cambria" panose="02040503050406030204" pitchFamily="18" charset="0"/>
              </a:rPr>
              <a:t>ắ</a:t>
            </a:r>
            <a:r>
              <a:rPr kumimoji="0" lang="vi-VN" sz="2000" b="1"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âu giữa trời.</a:t>
            </a:r>
          </a:p>
        </p:txBody>
      </p:sp>
      <p:sp>
        <p:nvSpPr>
          <p:cNvPr id="13" name="TextBox 12">
            <a:extLst>
              <a:ext uri="{FF2B5EF4-FFF2-40B4-BE49-F238E27FC236}">
                <a16:creationId xmlns=""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 xmlns:a16="http://schemas.microsoft.com/office/drawing/2014/main"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 xmlns:a16="http://schemas.microsoft.com/office/drawing/2014/main"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 xmlns:a16="http://schemas.microsoft.com/office/drawing/2014/main" id="{312CF7F7-E164-4098-AA7A-7DE6DCAF94B8}"/>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 xmlns:a16="http://schemas.microsoft.com/office/drawing/2014/main" id="{7D859B9B-9E53-11AC-1328-D536F8F6D9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 xmlns:a16="http://schemas.microsoft.com/office/drawing/2014/main" id="{67695AAF-50C6-D068-A9E2-26D5A572440B}"/>
              </a:ext>
            </a:extLst>
          </p:cNvPr>
          <p:cNvPicPr>
            <a:picLocks noChangeAspect="1"/>
          </p:cNvPicPr>
          <p:nvPr/>
        </p:nvPicPr>
        <p:blipFill>
          <a:blip r:embed="rId10"/>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 xmlns:a16="http://schemas.microsoft.com/office/drawing/2014/main"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 xmlns:a16="http://schemas.microsoft.com/office/drawing/2014/main"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 xmlns:a16="http://schemas.microsoft.com/office/drawing/2014/main"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 xmlns:a16="http://schemas.microsoft.com/office/drawing/2014/main"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 xmlns:a16="http://schemas.microsoft.com/office/drawing/2014/main" id="{632B3925-8DF2-E6B1-413E-306848455C6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 xmlns:a16="http://schemas.microsoft.com/office/drawing/2014/main"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 xmlns:a16="http://schemas.microsoft.com/office/drawing/2014/main" id="{6205D9F2-FC9A-18EA-60FA-90648EA95344}"/>
              </a:ext>
            </a:extLst>
          </p:cNvPr>
          <p:cNvGrpSpPr/>
          <p:nvPr/>
        </p:nvGrpSpPr>
        <p:grpSpPr>
          <a:xfrm>
            <a:off x="188071" y="2443986"/>
            <a:ext cx="5223265" cy="1659319"/>
            <a:chOff x="-135867" y="2692854"/>
            <a:chExt cx="5369419" cy="1659319"/>
          </a:xfrm>
        </p:grpSpPr>
        <p:grpSp>
          <p:nvGrpSpPr>
            <p:cNvPr id="24" name="Group 23">
              <a:extLst>
                <a:ext uri="{FF2B5EF4-FFF2-40B4-BE49-F238E27FC236}">
                  <a16:creationId xmlns="" xmlns:a16="http://schemas.microsoft.com/office/drawing/2014/main" id="{419B4947-1C4F-E8D8-BD61-C4754D5DC131}"/>
                </a:ext>
              </a:extLst>
            </p:cNvPr>
            <p:cNvGrpSpPr/>
            <p:nvPr/>
          </p:nvGrpSpPr>
          <p:grpSpPr>
            <a:xfrm>
              <a:off x="475735" y="2692854"/>
              <a:ext cx="4757817" cy="1659319"/>
              <a:chOff x="2116043" y="4731219"/>
              <a:chExt cx="4757817" cy="1056882"/>
            </a:xfrm>
          </p:grpSpPr>
          <p:sp>
            <p:nvSpPr>
              <p:cNvPr id="25" name="Rectangle: Rounded Corners 24">
                <a:extLst>
                  <a:ext uri="{FF2B5EF4-FFF2-40B4-BE49-F238E27FC236}">
                    <a16:creationId xmlns=""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 xmlns:a16="http://schemas.microsoft.com/office/drawing/2014/main" id="{3B755658-8EC6-FC18-A1D2-3FC21389AC67}"/>
                  </a:ext>
                </a:extLst>
              </p:cNvPr>
              <p:cNvSpPr txBox="1"/>
              <p:nvPr/>
            </p:nvSpPr>
            <p:spPr>
              <a:xfrm>
                <a:off x="2337898" y="4788326"/>
                <a:ext cx="4335793" cy="999775"/>
              </a:xfrm>
              <a:prstGeom prst="rect">
                <a:avLst/>
              </a:prstGeom>
              <a:noFill/>
            </p:spPr>
            <p:txBody>
              <a:bodyPr wrap="square" rtlCol="0">
                <a:spAutoFit/>
              </a:bodyPr>
              <a:lstStyle/>
              <a:p>
                <a:pPr lvl="0" algn="just">
                  <a:defRPr/>
                </a:pPr>
                <a:r>
                  <a:rPr lang="vi-VN" sz="2400" b="1">
                    <a:solidFill>
                      <a:srgbClr val="000000"/>
                    </a:solidFill>
                    <a:latin typeface="Cambria" panose="02040503050406030204" pitchFamily="18" charset="0"/>
                    <a:ea typeface="Cambria" panose="02040503050406030204" pitchFamily="18" charset="0"/>
                  </a:rPr>
                  <a:t>Em hiểu thế nào về hai dòng thơ “Những nhà gi</a:t>
                </a:r>
                <a:r>
                  <a:rPr lang="en-US" sz="2400" b="1">
                    <a:solidFill>
                      <a:srgbClr val="000000"/>
                    </a:solidFill>
                    <a:latin typeface="Cambria" panose="02040503050406030204" pitchFamily="18" charset="0"/>
                    <a:ea typeface="Cambria" panose="02040503050406030204" pitchFamily="18" charset="0"/>
                  </a:rPr>
                  <a:t>à</a:t>
                </a:r>
                <a:r>
                  <a:rPr lang="vi-VN" sz="2400" b="1">
                    <a:solidFill>
                      <a:srgbClr val="000000"/>
                    </a:solidFill>
                    <a:latin typeface="Cambria" panose="02040503050406030204" pitchFamily="18" charset="0"/>
                    <a:ea typeface="Cambria" panose="02040503050406030204" pitchFamily="18" charset="0"/>
                  </a:rPr>
                  <a:t>n giữ đảo/ Neo cả nhịp tim người</a:t>
                </a:r>
                <a:r>
                  <a:rPr lang="vi-VN" sz="2400" b="1">
                    <a:solidFill>
                      <a:srgbClr val="000000"/>
                    </a:solidFill>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 xmlns:a16="http://schemas.microsoft.com/office/drawing/2014/main" id="{9426CB07-9B32-0B85-0E70-8BA28B2948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 xmlns:a16="http://schemas.microsoft.com/office/drawing/2014/main" id="{39BC9771-CC4D-C27B-9744-80C39E1038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 xmlns:a16="http://schemas.microsoft.com/office/drawing/2014/main" id="{D7505E41-4FCA-D7B1-AA64-2EE623270C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 xmlns:a16="http://schemas.microsoft.com/office/drawing/2014/main" id="{E785803A-D33A-C053-2650-545104D79F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 xmlns:a16="http://schemas.microsoft.com/office/drawing/2014/main" id="{F683907D-DAC1-1F5D-9304-B4E97BFD7E02}"/>
              </a:ext>
            </a:extLst>
          </p:cNvPr>
          <p:cNvPicPr>
            <a:picLocks noChangeAspect="1"/>
          </p:cNvPicPr>
          <p:nvPr/>
        </p:nvPicPr>
        <p:blipFill>
          <a:blip r:embed="rId10"/>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 xmlns:a16="http://schemas.microsoft.com/office/drawing/2014/main" id="{632B3925-8DF2-E6B1-413E-306848455C6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a:t>
              </a:r>
              <a:r>
                <a:rPr kumimoji="0" lang="vi-VN" sz="3200" b="1" i="0" u="none" strike="noStrike" kern="1200" cap="none" spc="0" normalizeH="0" baseline="0" noProof="0">
                  <a:ln>
                    <a:noFill/>
                  </a:ln>
                  <a:solidFill>
                    <a:srgbClr val="008000"/>
                  </a:solidFill>
                  <a:effectLst/>
                  <a:uLnTx/>
                  <a:uFillTx/>
                  <a:latin typeface="Cambria" panose="02040503050406030204" pitchFamily="18" charset="0"/>
                  <a:ea typeface="Cambria" panose="02040503050406030204" pitchFamily="18" charset="0"/>
                </a:rPr>
                <a:t>gặp </a:t>
              </a:r>
              <a:r>
                <a:rPr kumimoji="0" lang="vi-VN" sz="3200" b="1"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m</a:t>
              </a:r>
              <a:r>
                <a:rPr lang="en-US" sz="3200" b="1">
                  <a:solidFill>
                    <a:srgbClr val="008000"/>
                  </a:solidFill>
                  <a:latin typeface="Cambria" panose="02040503050406030204" pitchFamily="18" charset="0"/>
                  <a:ea typeface="Cambria" panose="02040503050406030204" pitchFamily="18" charset="0"/>
                </a:rPr>
                <a:t>à</a:t>
              </a:r>
              <a:r>
                <a:rPr kumimoji="0" lang="vi-VN" sz="3200" b="1"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u </a:t>
              </a: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hoa muống </a:t>
              </a:r>
              <a:r>
                <a:rPr kumimoji="0" lang="vi-VN" sz="3200" b="1" i="0" u="none" strike="noStrike" kern="1200" cap="none" spc="0" normalizeH="0" baseline="0" noProof="0">
                  <a:ln>
                    <a:noFill/>
                  </a:ln>
                  <a:solidFill>
                    <a:srgbClr val="008000"/>
                  </a:solidFill>
                  <a:effectLst/>
                  <a:uLnTx/>
                  <a:uFillTx/>
                  <a:latin typeface="Cambria" panose="02040503050406030204" pitchFamily="18" charset="0"/>
                  <a:ea typeface="Cambria" panose="02040503050406030204" pitchFamily="18" charset="0"/>
                </a:rPr>
                <a:t>biển </a:t>
              </a:r>
              <a:r>
                <a:rPr kumimoji="0" lang="vi-VN" sz="3200" b="1"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s</a:t>
              </a:r>
              <a:r>
                <a:rPr lang="en-US" sz="3200" b="1" noProof="0" smtClean="0">
                  <a:solidFill>
                    <a:srgbClr val="008000"/>
                  </a:solidFill>
                  <a:latin typeface="Cambria" panose="02040503050406030204" pitchFamily="18" charset="0"/>
                  <a:ea typeface="Cambria" panose="02040503050406030204" pitchFamily="18" charset="0"/>
                </a:rPr>
                <a:t>ắ</a:t>
              </a:r>
              <a:r>
                <a:rPr kumimoji="0" lang="vi-VN" sz="3200" b="1"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c </a:t>
              </a: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a:t>
              </a:r>
              <a:r>
                <a:rPr kumimoji="0" lang="vi-VN" sz="4000" b="0" i="0" u="none" strike="noStrike" kern="1200" cap="none" spc="0" normalizeH="0" baseline="0" noProof="0">
                  <a:ln>
                    <a:noFill/>
                  </a:ln>
                  <a:solidFill>
                    <a:srgbClr val="008000"/>
                  </a:solidFill>
                  <a:effectLst/>
                  <a:uLnTx/>
                  <a:uFillTx/>
                  <a:latin typeface="Cambria" panose="02040503050406030204" pitchFamily="18" charset="0"/>
                  <a:ea typeface="Cambria" panose="02040503050406030204" pitchFamily="18" charset="0"/>
                </a:rPr>
                <a:t>vệ </a:t>
              </a:r>
              <a:r>
                <a:rPr kumimoji="0" lang="vi-VN" sz="4000" b="0"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T</a:t>
              </a:r>
              <a:r>
                <a:rPr lang="en-US" sz="4000" noProof="0" smtClean="0">
                  <a:solidFill>
                    <a:srgbClr val="008000"/>
                  </a:solidFill>
                  <a:latin typeface="Cambria" panose="02040503050406030204" pitchFamily="18" charset="0"/>
                  <a:ea typeface="Cambria" panose="02040503050406030204" pitchFamily="18" charset="0"/>
                </a:rPr>
                <a:t>ổ</a:t>
              </a:r>
              <a:r>
                <a:rPr kumimoji="0" lang="vi-VN" sz="4000" b="0" i="0" u="none" strike="noStrike" kern="1200" cap="none" spc="0" normalizeH="0" baseline="0" noProof="0" smtClean="0">
                  <a:ln>
                    <a:noFill/>
                  </a:ln>
                  <a:solidFill>
                    <a:srgbClr val="008000"/>
                  </a:solidFill>
                  <a:effectLst/>
                  <a:uLnTx/>
                  <a:uFillTx/>
                  <a:latin typeface="Cambria" panose="02040503050406030204" pitchFamily="18" charset="0"/>
                  <a:ea typeface="Cambria" panose="02040503050406030204" pitchFamily="18" charset="0"/>
                </a:rPr>
                <a:t> </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quốc……</a:t>
              </a:r>
            </a:p>
          </p:txBody>
        </p:sp>
      </p:grpSp>
      <p:pic>
        <p:nvPicPr>
          <p:cNvPr id="41" name="Picture 8">
            <a:extLst>
              <a:ext uri="{FF2B5EF4-FFF2-40B4-BE49-F238E27FC236}">
                <a16:creationId xmlns=""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 xmlns:a16="http://schemas.microsoft.com/office/drawing/2014/main" id="{512A1C1F-8B4F-4FB5-87DC-E46172B14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 xmlns:a16="http://schemas.microsoft.com/office/drawing/2014/main" id="{E2AC1709-AC00-4DC8-A291-62E0E916F6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 xmlns:a16="http://schemas.microsoft.com/office/drawing/2014/main" id="{DE158594-06BE-6062-CC39-714DBCAE0F24}"/>
              </a:ext>
            </a:extLst>
          </p:cNvPr>
          <p:cNvPicPr/>
          <p:nvPr/>
        </p:nvPicPr>
        <p:blipFill rotWithShape="1">
          <a:blip r:embed="rId6" cstate="print">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 xmlns:a16="http://schemas.microsoft.com/office/drawing/2014/main" id="{DD024D29-4691-6F43-F7FE-DA9253D16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 xmlns:a16="http://schemas.microsoft.com/office/drawing/2014/main" id="{A770D5C3-1C6D-BD55-7BCB-4114B492D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 xmlns:a16="http://schemas.microsoft.com/office/drawing/2014/main" id="{78E6D907-33E6-85BE-230F-5F16D4B7C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 xmlns:a16="http://schemas.microsoft.com/office/drawing/2014/main" id="{9CD96102-CD6C-C922-0956-A5B8EDDCF58C}"/>
              </a:ext>
            </a:extLst>
          </p:cNvPr>
          <p:cNvPicPr>
            <a:picLocks noChangeAspect="1"/>
          </p:cNvPicPr>
          <p:nvPr/>
        </p:nvPicPr>
        <p:blipFill>
          <a:blip r:embed="rId10"/>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spid="1027" name="TextBox1" r:id="rId2" imgW="5041800" imgH="831960"/>
        </mc:Choice>
        <mc:Fallback>
          <p:control name="TextBox1" r:id="rId2" imgW="5041800" imgH="831960">
            <p:pic>
              <p:nvPicPr>
                <p:cNvPr id="0" name="TextBox1"/>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3575050" y="1824038"/>
                  <a:ext cx="5041900"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a:t>
              </a:r>
              <a:r>
                <a:rPr lang="vi-VN" sz="3000" b="0" i="1">
                  <a:solidFill>
                    <a:srgbClr val="FF0000"/>
                  </a:solidFill>
                  <a:effectLst/>
                  <a:latin typeface="Cambria" panose="02040503050406030204" pitchFamily="18" charset="0"/>
                  <a:ea typeface="Cambria" panose="02040503050406030204" pitchFamily="18" charset="0"/>
                  <a:cs typeface="Calibri" panose="020F0502020204030204" pitchFamily="34" charset="0"/>
                </a:rPr>
                <a:t>khơi </a:t>
              </a:r>
              <a:r>
                <a:rPr lang="vi-VN" sz="3000" b="0" i="1" smtClean="0">
                  <a:solidFill>
                    <a:srgbClr val="FF0000"/>
                  </a:solidFill>
                  <a:effectLst/>
                  <a:latin typeface="Cambria" panose="02040503050406030204" pitchFamily="18" charset="0"/>
                  <a:ea typeface="Cambria" panose="02040503050406030204" pitchFamily="18" charset="0"/>
                  <a:cs typeface="Calibri" panose="020F0502020204030204" pitchFamily="34" charset="0"/>
                </a:rPr>
                <a:t>xa </a:t>
              </a: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 xmlns:a16="http://schemas.microsoft.com/office/drawing/2014/main" id="{A1C0B4B9-8778-470C-534A-F0E74643F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 xmlns:a16="http://schemas.microsoft.com/office/drawing/2014/main"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BF61D43-8D5C-175C-2B7D-D97F8B957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 xmlns:a16="http://schemas.microsoft.com/office/drawing/2014/main" id="{C20589A3-8F10-D826-A8DF-A1F2B89CBF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 xmlns:a16="http://schemas.microsoft.com/office/drawing/2014/main"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 xmlns:a16="http://schemas.microsoft.com/office/drawing/2014/main" id="{45912ED8-3C1D-D342-99C5-9FD6B04D86F9}"/>
              </a:ext>
            </a:extLst>
          </p:cNvPr>
          <p:cNvPicPr>
            <a:picLocks noChangeAspect="1"/>
          </p:cNvPicPr>
          <p:nvPr/>
        </p:nvPicPr>
        <p:blipFill>
          <a:blip r:embed="rId8"/>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 xmlns:a16="http://schemas.microsoft.com/office/drawing/2014/main"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smtClean="0">
                <a:solidFill>
                  <a:srgbClr val="000000"/>
                </a:solidFill>
                <a:effectLst/>
                <a:latin typeface="Cambria" panose="02040503050406030204" pitchFamily="18" charset="0"/>
                <a:ea typeface="Cambria" panose="02040503050406030204" pitchFamily="18" charset="0"/>
              </a:rPr>
              <a:t>Ng</a:t>
            </a:r>
            <a:r>
              <a:rPr lang="en-US" sz="2000" b="1" smtClean="0">
                <a:solidFill>
                  <a:srgbClr val="000000"/>
                </a:solidFill>
                <a:latin typeface="Cambria" panose="02040503050406030204" pitchFamily="18" charset="0"/>
                <a:ea typeface="Cambria" panose="02040503050406030204" pitchFamily="18" charset="0"/>
              </a:rPr>
              <a:t>ắ</a:t>
            </a:r>
            <a:r>
              <a:rPr lang="vi-VN" sz="2000" b="1" i="0" smtClean="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hải âu giữa trời.</a:t>
            </a:r>
          </a:p>
        </p:txBody>
      </p:sp>
      <p:sp>
        <p:nvSpPr>
          <p:cNvPr id="13" name="TextBox 12">
            <a:extLst>
              <a:ext uri="{FF2B5EF4-FFF2-40B4-BE49-F238E27FC236}">
                <a16:creationId xmlns=""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1196</Words>
  <Application>Microsoft Office PowerPoint</Application>
  <PresentationFormat>Custom</PresentationFormat>
  <Paragraphs>126</Paragraphs>
  <Slides>30</Slides>
  <Notes>3</Notes>
  <HiddenSlides>0</HiddenSlides>
  <MMClips>1</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 NGU</cp:lastModifiedBy>
  <cp:revision>55</cp:revision>
  <dcterms:created xsi:type="dcterms:W3CDTF">2023-12-08T07:10:41Z</dcterms:created>
  <dcterms:modified xsi:type="dcterms:W3CDTF">2024-02-22T14:10:22Z</dcterms:modified>
</cp:coreProperties>
</file>