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6" r:id="rId3"/>
  </p:sldMasterIdLst>
  <p:notesMasterIdLst>
    <p:notesMasterId r:id="rId26"/>
  </p:notesMasterIdLst>
  <p:sldIdLst>
    <p:sldId id="270" r:id="rId4"/>
    <p:sldId id="259" r:id="rId5"/>
    <p:sldId id="258" r:id="rId6"/>
    <p:sldId id="282" r:id="rId7"/>
    <p:sldId id="263" r:id="rId8"/>
    <p:sldId id="271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74" r:id="rId18"/>
    <p:sldId id="291" r:id="rId19"/>
    <p:sldId id="4365" r:id="rId20"/>
    <p:sldId id="4370" r:id="rId21"/>
    <p:sldId id="4368" r:id="rId22"/>
    <p:sldId id="4386" r:id="rId23"/>
    <p:sldId id="4369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546F-CCED-47D2-9A89-4729AADCD68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0B87C-0A4F-4B0C-A080-59E441B9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4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027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020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130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571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698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9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967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833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16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570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14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75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30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78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149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938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59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278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6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858B8D-6973-4917-AFF1-B02A916DA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25D6EA-0B36-4A47-8C4A-5A2B21AF8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E07AC0-553C-4207-B9D8-97A105D5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F7E5CA-634D-410F-BDC8-534ECE61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2B9309-C1B0-43BB-BB62-D4E15177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C7B03F-D48E-407F-A201-0EA7FF67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D4AA90-F85A-4DD6-B3AE-B774C04A3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6BC0A6-202C-4AA5-9495-295012B2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5A2A70-78F0-4CD6-A4CF-05B0B336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A224D7-B28F-43AC-8ABB-C07D1E04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6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CC12264-6141-4E5B-B12F-E1F8B3C91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B70BF3-E1CB-4575-B065-F82587343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9E0C95-7EE4-4113-B967-5AC8C93A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DDC1F7-71B4-460B-BCE1-FB203236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BF0EED-C4E0-4698-A217-18E547D7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0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0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6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357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06/11/2023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918E10-43DF-4D34-9191-B9E03534C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537831" y="5412067"/>
            <a:ext cx="1888566" cy="18885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79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0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7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44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2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DF6E8-931F-4EAA-B0C1-25911E3D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E102AC-E3DB-44F4-8160-0C8BF1A6F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C97615-4033-421E-AE04-E48E4A31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107865-795D-4B92-8CE5-CCE72BE8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EE2A4A-BDD3-4CC5-9F56-1E5C28CF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8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94E0A2-C133-4F7F-A642-5DA85E6E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3D25CB-F9C4-4AC8-8261-E333F8B4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76A3D7-34FF-416C-8F0F-241D9B43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6A94B1-7AC6-4CD7-9299-E35F743E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4B71CC-8CE4-439D-BCD5-4482D94C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3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2A5518-BF3A-4002-9B31-FA3E3821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0B694B-C692-47F3-8D9A-9364ABE8C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AE0080-C772-420D-9326-F4A7D6B7C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D47AF8-9772-4BA3-8087-C4E7EE98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41772D-D7EA-4C15-AB27-43462535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CB5919-A4D8-452D-B211-AC391D46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1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370C79-8AA3-485E-B13F-4BAF00BA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77B412-7526-4189-8B10-B78C7E147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4F563E-D596-498F-B81B-2F84FF011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C27867-5CF4-436E-A716-5F19D8B8F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2987E24-2A45-41FE-96B6-AE85B7A7D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72A11C4-73D4-4B70-A575-53442A65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B58AA6-3054-4AC3-B42F-67766EB5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03CC54-ACC6-4C73-869D-94B3F67A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7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E5230-EE7A-461A-AB29-D5240CF9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EE5927-F0DB-4992-AF62-575E9254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F7533FE-874B-4029-BEAF-973244B5F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0F7EE44-9B4B-4BF2-845E-BAF9F63E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0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D384788-2FC8-408C-AFD6-577651E2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34DBC8B-59E6-4DE1-A5AC-F1C564B0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7D19B8-C8CC-400F-A2BB-D9A95F11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8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AFDF0F-E4D0-47A6-BB0A-33FF63BD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A7EE1A-3F73-4DD1-9CCE-DAF4D506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3C8397-05F0-42B2-BBDD-60818A392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030B0E-5AC3-46AF-BE09-99227095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73FE7B-2236-4B3A-825B-D1F33D69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C091CD-ABCF-431F-98E2-59EDD373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3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8668FF-150B-46A9-ADD3-2EE49B99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0AF0BC1-99F4-4CE1-B39B-CA5A19128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C0081D-A292-430A-8E67-C2B348D24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1E9865-5A48-4B32-B1C3-1101EFE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CCCA5F-7000-4027-BFE1-C0EB4803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E20818-5DFE-43CC-8E04-9A6F7CED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3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0F621F7-92A4-46D3-A8CA-02A989F8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C856B8-D684-45B2-8BFE-C920245D8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405314-1278-43A5-967B-B306CBC0B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43335-9B88-42EB-9188-1DCC62FEFE3F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D88C79-8E95-4094-8339-1FB178648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E53638-8D67-4274-8E68-991DA92BD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3177A44-B463-6675-DEDE-B1316F4E8EB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701" y="228600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4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id="{097B2AEB-A3FD-4F4A-93ED-8E4A0EB1D524}"/>
              </a:ext>
            </a:extLst>
          </p:cNvPr>
          <p:cNvSpPr txBox="1"/>
          <p:nvPr userDrawn="1"/>
        </p:nvSpPr>
        <p:spPr>
          <a:xfrm>
            <a:off x="1" y="-1604537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683" fontAlgn="base">
                <a:spcBef>
                  <a:spcPct val="0"/>
                </a:spcBef>
                <a:spcAft>
                  <a:spcPct val="0"/>
                </a:spcAft>
              </a:pPr>
              <a:t>2023/11/6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6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8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6683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71" indent="-216671" algn="l" defTabSz="86668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12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4" kern="1200">
          <a:solidFill>
            <a:schemeClr val="tx1"/>
          </a:solidFill>
          <a:latin typeface="+mn-lt"/>
          <a:ea typeface="+mn-ea"/>
          <a:cs typeface="+mn-cs"/>
        </a:defRPr>
      </a:lvl2pPr>
      <a:lvl3pPr marL="1083353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6695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036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377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719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060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401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4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683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024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365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707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048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389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673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id="{27D8C2F3-0604-495A-B17D-F6FA57484772}"/>
              </a:ext>
            </a:extLst>
          </p:cNvPr>
          <p:cNvSpPr txBox="1"/>
          <p:nvPr userDrawn="1"/>
        </p:nvSpPr>
        <p:spPr>
          <a:xfrm>
            <a:off x="1" y="-1604537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09284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18" Type="http://schemas.openxmlformats.org/officeDocument/2006/relationships/image" Target="../media/image51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53.gif"/><Relationship Id="rId7" Type="http://schemas.openxmlformats.org/officeDocument/2006/relationships/image" Target="../media/image44.png"/><Relationship Id="rId12" Type="http://schemas.openxmlformats.org/officeDocument/2006/relationships/slide" Target="slide18.xml"/><Relationship Id="rId17" Type="http://schemas.openxmlformats.org/officeDocument/2006/relationships/slide" Target="slide10.xml"/><Relationship Id="rId2" Type="http://schemas.openxmlformats.org/officeDocument/2006/relationships/audio" Target="../media/media1.MP3"/><Relationship Id="rId16" Type="http://schemas.openxmlformats.org/officeDocument/2006/relationships/slide" Target="slide9.xml"/><Relationship Id="rId20" Type="http://schemas.openxmlformats.org/officeDocument/2006/relationships/image" Target="../media/image52.png"/><Relationship Id="rId1" Type="http://schemas.microsoft.com/office/2007/relationships/media" Target="../media/media1.MP3"/><Relationship Id="rId6" Type="http://schemas.openxmlformats.org/officeDocument/2006/relationships/image" Target="../media/image43.svg"/><Relationship Id="rId11" Type="http://schemas.openxmlformats.org/officeDocument/2006/relationships/image" Target="../media/image47.gif"/><Relationship Id="rId24" Type="http://schemas.openxmlformats.org/officeDocument/2006/relationships/image" Target="../media/image55.png"/><Relationship Id="rId5" Type="http://schemas.openxmlformats.org/officeDocument/2006/relationships/image" Target="../media/image42.png"/><Relationship Id="rId15" Type="http://schemas.openxmlformats.org/officeDocument/2006/relationships/image" Target="../media/image50.png"/><Relationship Id="rId23" Type="http://schemas.openxmlformats.org/officeDocument/2006/relationships/image" Target="../media/image54.png"/><Relationship Id="rId10" Type="http://schemas.openxmlformats.org/officeDocument/2006/relationships/image" Target="../media/image46.png"/><Relationship Id="rId19" Type="http://schemas.openxmlformats.org/officeDocument/2006/relationships/slide" Target="slide11.xml"/><Relationship Id="rId4" Type="http://schemas.openxmlformats.org/officeDocument/2006/relationships/notesSlide" Target="../notesSlides/notesSlide17.xml"/><Relationship Id="rId9" Type="http://schemas.microsoft.com/office/2007/relationships/hdphoto" Target="../media/hdphoto2.wdp"/><Relationship Id="rId14" Type="http://schemas.openxmlformats.org/officeDocument/2006/relationships/image" Target="../media/image49.png"/><Relationship Id="rId22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slide" Target="slide20.xml"/><Relationship Id="rId18" Type="http://schemas.openxmlformats.org/officeDocument/2006/relationships/slide" Target="slide19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3.gif"/><Relationship Id="rId2" Type="http://schemas.openxmlformats.org/officeDocument/2006/relationships/audio" Target="../media/media1.MP3"/><Relationship Id="rId16" Type="http://schemas.openxmlformats.org/officeDocument/2006/relationships/image" Target="../media/image52.png"/><Relationship Id="rId20" Type="http://schemas.openxmlformats.org/officeDocument/2006/relationships/slide" Target="slide22.xml"/><Relationship Id="rId1" Type="http://schemas.microsoft.com/office/2007/relationships/media" Target="../media/media1.MP3"/><Relationship Id="rId6" Type="http://schemas.openxmlformats.org/officeDocument/2006/relationships/image" Target="../media/image43.svg"/><Relationship Id="rId11" Type="http://schemas.openxmlformats.org/officeDocument/2006/relationships/image" Target="../media/image47.gif"/><Relationship Id="rId5" Type="http://schemas.openxmlformats.org/officeDocument/2006/relationships/image" Target="../media/image42.png"/><Relationship Id="rId15" Type="http://schemas.openxmlformats.org/officeDocument/2006/relationships/slide" Target="slide21.xml"/><Relationship Id="rId10" Type="http://schemas.openxmlformats.org/officeDocument/2006/relationships/image" Target="../media/image46.png"/><Relationship Id="rId19" Type="http://schemas.openxmlformats.org/officeDocument/2006/relationships/image" Target="../media/image50.png"/><Relationship Id="rId4" Type="http://schemas.openxmlformats.org/officeDocument/2006/relationships/notesSlide" Target="../notesSlides/notesSlide18.xml"/><Relationship Id="rId9" Type="http://schemas.microsoft.com/office/2007/relationships/hdphoto" Target="../media/hdphoto2.wdp"/><Relationship Id="rId1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3.wav"/><Relationship Id="rId7" Type="http://schemas.openxmlformats.org/officeDocument/2006/relationships/image" Target="../media/image5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18.xml"/><Relationship Id="rId7" Type="http://schemas.openxmlformats.org/officeDocument/2006/relationships/slide" Target="slide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636972"/>
            <a:ext cx="11341100" cy="5846378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13D73B81-2694-41BD-9ED5-D30562BBE68C}"/>
              </a:ext>
            </a:extLst>
          </p:cNvPr>
          <p:cNvGrpSpPr/>
          <p:nvPr/>
        </p:nvGrpSpPr>
        <p:grpSpPr>
          <a:xfrm>
            <a:off x="8872955" y="-696528"/>
            <a:ext cx="2540000" cy="1917700"/>
            <a:chOff x="7766050" y="-868956"/>
            <a:chExt cx="2540000" cy="1917700"/>
          </a:xfrm>
        </p:grpSpPr>
        <p:pic>
          <p:nvPicPr>
            <p:cNvPr id="300013" name="image 3000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766050" y="-868956"/>
              <a:ext cx="2540000" cy="1917700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F7CDDD6-FF89-4964-98EA-204A45D85A48}"/>
                </a:ext>
              </a:extLst>
            </p:cNvPr>
            <p:cNvSpPr/>
            <p:nvPr/>
          </p:nvSpPr>
          <p:spPr>
            <a:xfrm rot="19267535">
              <a:off x="8498640" y="-256675"/>
              <a:ext cx="1074821" cy="625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5589D7CC-E042-4F62-A949-8F475E8D44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60" y="2663628"/>
            <a:ext cx="6939852" cy="3903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F5E230-3556-6FBD-E7E4-D61BDDF9A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5100" y="1583772"/>
            <a:ext cx="4742173" cy="8654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8472E4-2BB1-C27E-B0A0-029B7E48B947}"/>
              </a:ext>
            </a:extLst>
          </p:cNvPr>
          <p:cNvSpPr txBox="1"/>
          <p:nvPr/>
        </p:nvSpPr>
        <p:spPr>
          <a:xfrm>
            <a:off x="2505075" y="876300"/>
            <a:ext cx="496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BD598E-34D6-EC13-EB34-415F164DF6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709" y="2458124"/>
            <a:ext cx="907773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975E8D3-95AB-F61E-9A08-DF675A108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650" y="357187"/>
            <a:ext cx="8573704" cy="58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2800351" y="-123567"/>
            <a:ext cx="7067550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2625" y="980252"/>
              <a:ext cx="5511649" cy="7275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chuyển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6C54526-8B05-AC5C-90EA-8ADEE8E5F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487" y="1209675"/>
            <a:ext cx="6643688" cy="49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067050" y="-85467"/>
            <a:ext cx="6524626" cy="13618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2625" y="980252"/>
              <a:ext cx="5511649" cy="7275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nối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411DB75-4EFE-219A-8BEB-C114DA34B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275" y="1238222"/>
            <a:ext cx="6629400" cy="3481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DC63CD-CFEA-2C95-4D53-E9B0A2041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236" y="4558839"/>
            <a:ext cx="6649014" cy="16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2066925" y="-85467"/>
            <a:ext cx="8524875" cy="13618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9252" y="861369"/>
              <a:ext cx="5511649" cy="7682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e.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đựng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ốc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620479C-F326-EFA9-D13C-82FC1B99B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725" y="1328737"/>
            <a:ext cx="8389792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4098" name="Picture 2" descr="Bộ Lắp Ghép Mô Hình Kĩ Thuật Lớp 4">
            <a:extLst>
              <a:ext uri="{FF2B5EF4-FFF2-40B4-BE49-F238E27FC236}">
                <a16:creationId xmlns:a16="http://schemas.microsoft.com/office/drawing/2014/main" id="{2286F339-64C6-69F0-3635-3BA8FB2A8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1142999"/>
            <a:ext cx="48101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1E9912-64AC-CA3A-5571-49092995C9B4}"/>
              </a:ext>
            </a:extLst>
          </p:cNvPr>
          <p:cNvSpPr/>
          <p:nvPr/>
        </p:nvSpPr>
        <p:spPr>
          <a:xfrm>
            <a:off x="5267325" y="1806642"/>
            <a:ext cx="6283138" cy="2146233"/>
          </a:xfrm>
          <a:prstGeom prst="roundRect">
            <a:avLst/>
          </a:prstGeom>
          <a:solidFill>
            <a:srgbClr val="CCEC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ngăn,mỗi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– 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41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14" name="image 3000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C3A6B33-C972-F040-DD14-6513CB91355C}"/>
              </a:ext>
            </a:extLst>
          </p:cNvPr>
          <p:cNvGrpSpPr/>
          <p:nvPr/>
        </p:nvGrpSpPr>
        <p:grpSpPr>
          <a:xfrm rot="21157825">
            <a:off x="680638" y="-1561310"/>
            <a:ext cx="11728991" cy="9094807"/>
            <a:chOff x="6673052" y="1947107"/>
            <a:chExt cx="4576870" cy="4576870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EA55221E-50DA-45FB-06FC-7E68E2C64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476727">
              <a:off x="6673052" y="1947107"/>
              <a:ext cx="4576870" cy="45768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9D2F-9F70-3826-6468-6DC954D50787}"/>
                </a:ext>
              </a:extLst>
            </p:cNvPr>
            <p:cNvSpPr txBox="1"/>
            <p:nvPr/>
          </p:nvSpPr>
          <p:spPr>
            <a:xfrm rot="442175">
              <a:off x="7321151" y="3718473"/>
              <a:ext cx="3274528" cy="1719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ghép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kỹ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thuật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gồm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35 chi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nối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ghép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cờ-lê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tua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4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29192-7125-6EAA-7059-AA66F0B221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6635" y="2493183"/>
            <a:ext cx="7498730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091" t="29953" r="18371" b="4322"/>
          <a:stretch/>
        </p:blipFill>
        <p:spPr>
          <a:xfrm>
            <a:off x="-130458" y="893"/>
            <a:ext cx="12320871" cy="6856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5114" y="840004"/>
            <a:ext cx="7903424" cy="43289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909875C-67B4-4133-BDCD-80CAD350D736}"/>
              </a:ext>
            </a:extLst>
          </p:cNvPr>
          <p:cNvGrpSpPr/>
          <p:nvPr/>
        </p:nvGrpSpPr>
        <p:grpSpPr>
          <a:xfrm>
            <a:off x="-130457" y="-135477"/>
            <a:ext cx="2563251" cy="1625730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22F4C51-7D60-4CF9-939E-2D58CEE7B6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45" y="4114621"/>
            <a:ext cx="2742486" cy="2742486"/>
          </a:xfrm>
          <a:prstGeom prst="rect">
            <a:avLst/>
          </a:prstGeom>
        </p:spPr>
      </p:pic>
      <p:pic>
        <p:nvPicPr>
          <p:cNvPr id="12" name="Picture 11">
            <a:hlinkClick r:id="rId12" action="ppaction://hlinksldjump"/>
            <a:extLst>
              <a:ext uri="{FF2B5EF4-FFF2-40B4-BE49-F238E27FC236}">
                <a16:creationId xmlns:a16="http://schemas.microsoft.com/office/drawing/2014/main" id="{B3224159-34E8-4529-B537-07C9B6A1268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90" y="1246778"/>
            <a:ext cx="2037820" cy="620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96856D-3299-492C-9E6D-7987ED54A02E}"/>
              </a:ext>
            </a:extLst>
          </p:cNvPr>
          <p:cNvSpPr txBox="1"/>
          <p:nvPr/>
        </p:nvSpPr>
        <p:spPr>
          <a:xfrm>
            <a:off x="2646843" y="268963"/>
            <a:ext cx="6500707" cy="6666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3732" dirty="0">
                <a:solidFill>
                  <a:srgbClr val="4BACC6">
                    <a:lumMod val="50000"/>
                  </a:srgbClr>
                </a:solidFill>
                <a:latin typeface="UTM Avo" panose="02040603050506020204" pitchFamily="18" charset="0"/>
                <a:ea typeface="Tiffany" pitchFamily="18" charset="0"/>
                <a:cs typeface="Tiffany" pitchFamily="18" charset="0"/>
              </a:rPr>
              <a:t>GIẢI CỨU TRƯỜNG HỌC</a:t>
            </a:r>
          </a:p>
        </p:txBody>
      </p:sp>
      <p:pic>
        <p:nvPicPr>
          <p:cNvPr id="21" name="Zen Gardent">
            <a:hlinkClick r:id="" action="ppaction://media"/>
            <a:extLst>
              <a:ext uri="{FF2B5EF4-FFF2-40B4-BE49-F238E27FC236}">
                <a16:creationId xmlns:a16="http://schemas.microsoft.com/office/drawing/2014/main" id="{6DB145BF-B266-418F-8C13-8FFC4933C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3684" y="3733721"/>
            <a:ext cx="812588" cy="8125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5A5AD5-8E82-46EA-BB2A-8EB55DFF34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5" y="5221019"/>
            <a:ext cx="1422030" cy="1291492"/>
          </a:xfrm>
          <a:prstGeom prst="rect">
            <a:avLst/>
          </a:prstGeom>
        </p:spPr>
      </p:pic>
      <p:pic>
        <p:nvPicPr>
          <p:cNvPr id="23" name="Picture 22">
            <a:hlinkClick r:id="rId16" action="ppaction://hlinksldjump"/>
            <a:extLst>
              <a:ext uri="{FF2B5EF4-FFF2-40B4-BE49-F238E27FC236}">
                <a16:creationId xmlns:a16="http://schemas.microsoft.com/office/drawing/2014/main" id="{95F7CCEB-70E0-474B-872A-DA35DEC167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7931">
            <a:off x="1017323" y="5394607"/>
            <a:ext cx="1422030" cy="1291492"/>
          </a:xfrm>
          <a:prstGeom prst="rect">
            <a:avLst/>
          </a:prstGeom>
        </p:spPr>
      </p:pic>
      <p:pic>
        <p:nvPicPr>
          <p:cNvPr id="24" name="Picture 2" descr="200+ Free Plastic Recycling &amp; Plastic Images - Pixabay">
            <a:hlinkClick r:id="rId17" action="ppaction://hlinksldjump"/>
            <a:extLst>
              <a:ext uri="{FF2B5EF4-FFF2-40B4-BE49-F238E27FC236}">
                <a16:creationId xmlns:a16="http://schemas.microsoft.com/office/drawing/2014/main" id="{B88FDFB1-FC41-43B0-8605-1EDF8572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07" y="5568195"/>
            <a:ext cx="1422030" cy="9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hlinkClick r:id="rId19" action="ppaction://hlinksldjump"/>
            <a:extLst>
              <a:ext uri="{FF2B5EF4-FFF2-40B4-BE49-F238E27FC236}">
                <a16:creationId xmlns:a16="http://schemas.microsoft.com/office/drawing/2014/main" id="{858EC762-3DF8-4017-932E-40D8A15B05B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866">
            <a:off x="9639753" y="5086055"/>
            <a:ext cx="1145291" cy="11452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3AFD93-011E-474C-833A-DE37A69D95A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39" y="4404860"/>
            <a:ext cx="2107651" cy="2107651"/>
          </a:xfrm>
          <a:prstGeom prst="rect">
            <a:avLst/>
          </a:prstGeom>
        </p:spPr>
      </p:pic>
      <p:pic>
        <p:nvPicPr>
          <p:cNvPr id="27" name="Picture 26">
            <a:hlinkClick r:id="rId22" action="ppaction://hlinksldjump"/>
            <a:extLst>
              <a:ext uri="{FF2B5EF4-FFF2-40B4-BE49-F238E27FC236}">
                <a16:creationId xmlns:a16="http://schemas.microsoft.com/office/drawing/2014/main" id="{3E774B5D-4506-4B57-90D4-E7F2BD8AA9A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41" flipH="1">
            <a:off x="3771903" y="5110565"/>
            <a:ext cx="915259" cy="9152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9EF152-816C-4086-96E6-C75EF006E434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4"/>
          <a:stretch/>
        </p:blipFill>
        <p:spPr>
          <a:xfrm>
            <a:off x="1381812" y="91370"/>
            <a:ext cx="7516447" cy="703361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407C785-964E-40E1-BD32-77F611D0FF87}"/>
              </a:ext>
            </a:extLst>
          </p:cNvPr>
          <p:cNvSpPr/>
          <p:nvPr/>
        </p:nvSpPr>
        <p:spPr>
          <a:xfrm>
            <a:off x="1775952" y="1719818"/>
            <a:ext cx="6602277" cy="1569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Trường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đang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bị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ô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nhiễm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bởi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rác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thải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ctr" defTabSz="1218804">
              <a:defRPr/>
            </a:pP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giúp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bạn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nhỏ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dọn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dẹp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vệ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sinh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sạch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mái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trường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thân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yêu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trả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lời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đúng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câu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hỏi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nhé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8756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87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091" t="29953" r="18371" b="4322"/>
          <a:stretch/>
        </p:blipFill>
        <p:spPr>
          <a:xfrm>
            <a:off x="-130458" y="893"/>
            <a:ext cx="12320871" cy="6856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5114" y="840004"/>
            <a:ext cx="7903424" cy="43289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909875C-67B4-4133-BDCD-80CAD350D736}"/>
              </a:ext>
            </a:extLst>
          </p:cNvPr>
          <p:cNvGrpSpPr/>
          <p:nvPr/>
        </p:nvGrpSpPr>
        <p:grpSpPr>
          <a:xfrm>
            <a:off x="-130457" y="-135477"/>
            <a:ext cx="2563251" cy="1625730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22F4C51-7D60-4CF9-939E-2D58CEE7B6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45" y="4114621"/>
            <a:ext cx="2742486" cy="27424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96856D-3299-492C-9E6D-7987ED54A02E}"/>
              </a:ext>
            </a:extLst>
          </p:cNvPr>
          <p:cNvSpPr txBox="1"/>
          <p:nvPr/>
        </p:nvSpPr>
        <p:spPr>
          <a:xfrm>
            <a:off x="2660474" y="162101"/>
            <a:ext cx="6500707" cy="6666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3732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ffany" pitchFamily="18" charset="0"/>
              </a:rPr>
              <a:t>GIẢI CỨU TRƯỜNG HỌC</a:t>
            </a:r>
          </a:p>
        </p:txBody>
      </p:sp>
      <p:pic>
        <p:nvPicPr>
          <p:cNvPr id="21" name="Zen Gardent">
            <a:hlinkClick r:id="" action="ppaction://media"/>
            <a:extLst>
              <a:ext uri="{FF2B5EF4-FFF2-40B4-BE49-F238E27FC236}">
                <a16:creationId xmlns:a16="http://schemas.microsoft.com/office/drawing/2014/main" id="{6DB145BF-B266-418F-8C13-8FFC4933C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13684" y="3733721"/>
            <a:ext cx="812588" cy="812588"/>
          </a:xfrm>
          <a:prstGeom prst="rect">
            <a:avLst/>
          </a:prstGeom>
        </p:spPr>
      </p:pic>
      <p:pic>
        <p:nvPicPr>
          <p:cNvPr id="24" name="Picture 2" descr="200+ Free Plastic Recycling &amp; Plastic Images - Pixabay">
            <a:hlinkClick r:id="rId13" action="ppaction://hlinksldjump"/>
            <a:extLst>
              <a:ext uri="{FF2B5EF4-FFF2-40B4-BE49-F238E27FC236}">
                <a16:creationId xmlns:a16="http://schemas.microsoft.com/office/drawing/2014/main" id="{B88FDFB1-FC41-43B0-8605-1EDF8572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19" y="5458911"/>
            <a:ext cx="1422030" cy="9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hlinkClick r:id="rId15" action="ppaction://hlinksldjump"/>
            <a:extLst>
              <a:ext uri="{FF2B5EF4-FFF2-40B4-BE49-F238E27FC236}">
                <a16:creationId xmlns:a16="http://schemas.microsoft.com/office/drawing/2014/main" id="{858EC762-3DF8-4017-932E-40D8A15B05B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866">
            <a:off x="8417799" y="5073699"/>
            <a:ext cx="1145291" cy="11452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3AFD93-011E-474C-833A-DE37A69D95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55" y="4153687"/>
            <a:ext cx="2107651" cy="2107651"/>
          </a:xfrm>
          <a:prstGeom prst="rect">
            <a:avLst/>
          </a:prstGeom>
        </p:spPr>
      </p:pic>
      <p:pic>
        <p:nvPicPr>
          <p:cNvPr id="23" name="Picture 22">
            <a:hlinkClick r:id="rId18" action="ppaction://hlinksldjump"/>
            <a:extLst>
              <a:ext uri="{FF2B5EF4-FFF2-40B4-BE49-F238E27FC236}">
                <a16:creationId xmlns:a16="http://schemas.microsoft.com/office/drawing/2014/main" id="{95F7CCEB-70E0-474B-872A-DA35DEC167C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7931">
            <a:off x="1950225" y="4750154"/>
            <a:ext cx="1422030" cy="1291492"/>
          </a:xfrm>
          <a:prstGeom prst="rect">
            <a:avLst/>
          </a:prstGeom>
        </p:spPr>
      </p:pic>
      <p:sp>
        <p:nvSpPr>
          <p:cNvPr id="2" name="Arrow: Right 1">
            <a:hlinkClick r:id="rId20" action="ppaction://hlinksldjump"/>
            <a:extLst>
              <a:ext uri="{FF2B5EF4-FFF2-40B4-BE49-F238E27FC236}">
                <a16:creationId xmlns:a16="http://schemas.microsoft.com/office/drawing/2014/main" id="{BA67C7A7-5CDC-4329-986A-70812738C7FF}"/>
              </a:ext>
            </a:extLst>
          </p:cNvPr>
          <p:cNvSpPr/>
          <p:nvPr/>
        </p:nvSpPr>
        <p:spPr>
          <a:xfrm>
            <a:off x="11134045" y="6019876"/>
            <a:ext cx="887882" cy="652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1121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6927 0.00023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936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37879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srgbClr val="FFFFFF"/>
              </a:solidFill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E85990F-CF93-47BE-A072-3F44C3D09166}"/>
              </a:ext>
            </a:extLst>
          </p:cNvPr>
          <p:cNvGrpSpPr/>
          <p:nvPr/>
        </p:nvGrpSpPr>
        <p:grpSpPr>
          <a:xfrm>
            <a:off x="1812497" y="3714813"/>
            <a:ext cx="8735325" cy="1015735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DC812D-BD31-43EB-8838-342F2D50E541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3199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E8005E-1CBF-4A9D-B130-ACA49CE6A803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770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3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5 </a:t>
              </a:r>
              <a:r>
                <a:rPr lang="en-US" sz="43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lang="vi-VN" sz="439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C881C8-316C-44FE-9DCF-74C3941E9F13}"/>
              </a:ext>
            </a:extLst>
          </p:cNvPr>
          <p:cNvGrpSpPr/>
          <p:nvPr/>
        </p:nvGrpSpPr>
        <p:grpSpPr>
          <a:xfrm>
            <a:off x="1761031" y="2259699"/>
            <a:ext cx="8735325" cy="1015735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058467-DA79-4057-8633-D2DDD7AA0539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3199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1CDB6C-9318-4F7E-8498-25E0C882777A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770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3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4 </a:t>
              </a:r>
              <a:r>
                <a:rPr lang="en-US" sz="43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lang="vi-VN" sz="439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32525-5403-4788-A47C-EFCA9285A537}"/>
              </a:ext>
            </a:extLst>
          </p:cNvPr>
          <p:cNvGrpSpPr/>
          <p:nvPr/>
        </p:nvGrpSpPr>
        <p:grpSpPr>
          <a:xfrm>
            <a:off x="1829913" y="5054179"/>
            <a:ext cx="8735325" cy="1015735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87C026-24E7-4609-A0FA-35A9E780514A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3199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47AF57-716B-4E2B-9960-0CA140F31192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770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3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6 </a:t>
              </a:r>
              <a:r>
                <a:rPr lang="en-US" sz="43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lang="vi-VN" sz="439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C72EE55-5089-45B3-9CC9-32C4D6B8E0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628" y="2121480"/>
            <a:ext cx="1088288" cy="10647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EE0265-EED6-45CF-9D5E-9A4504A85F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448" y="5053071"/>
            <a:ext cx="1001223" cy="9626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482A25-BD46-4580-B17C-442247CAB1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82" y="3608249"/>
            <a:ext cx="1001223" cy="962629"/>
          </a:xfrm>
          <a:prstGeom prst="rect">
            <a:avLst/>
          </a:prstGeom>
        </p:spPr>
      </p:pic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D9EBC2F1-1253-4E50-80AB-5AF0C813EB1F}"/>
              </a:ext>
            </a:extLst>
          </p:cNvPr>
          <p:cNvSpPr/>
          <p:nvPr/>
        </p:nvSpPr>
        <p:spPr>
          <a:xfrm>
            <a:off x="737250" y="474363"/>
            <a:ext cx="10885818" cy="1508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4266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 lắp ghép mô hình kỹ thuật có mấy nhóm chi tiết? </a:t>
            </a:r>
            <a:endParaRPr lang="vi-VN" sz="4266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ight Arrow 16">
            <a:hlinkClick r:id="rId9" action="ppaction://hlinksldjump"/>
            <a:extLst>
              <a:ext uri="{FF2B5EF4-FFF2-40B4-BE49-F238E27FC236}">
                <a16:creationId xmlns:a16="http://schemas.microsoft.com/office/drawing/2014/main" id="{5C75408D-7F42-4530-AC8F-35811F14B94A}"/>
              </a:ext>
            </a:extLst>
          </p:cNvPr>
          <p:cNvSpPr/>
          <p:nvPr/>
        </p:nvSpPr>
        <p:spPr>
          <a:xfrm>
            <a:off x="10768384" y="5968340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14013-B382-BA1C-6B94-0FA361E7BC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00484" y="2507758"/>
            <a:ext cx="8266892" cy="19021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srgbClr val="FFFFFF"/>
              </a:solidFill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1C881C8-316C-44FE-9DCF-74C3941E9F13}"/>
              </a:ext>
            </a:extLst>
          </p:cNvPr>
          <p:cNvGrpSpPr/>
          <p:nvPr/>
        </p:nvGrpSpPr>
        <p:grpSpPr>
          <a:xfrm>
            <a:off x="1829913" y="2905123"/>
            <a:ext cx="8735325" cy="2287670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058467-DA79-4057-8633-D2DDD7AA0539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2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1CDB6C-9318-4F7E-8498-25E0C882777A}"/>
                </a:ext>
              </a:extLst>
            </p:cNvPr>
            <p:cNvSpPr txBox="1"/>
            <p:nvPr/>
          </p:nvSpPr>
          <p:spPr>
            <a:xfrm>
              <a:off x="1621300" y="1888686"/>
              <a:ext cx="6418218" cy="58434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 defTabSz="1218804">
                <a:defRPr/>
              </a:pP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tấm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thanh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chuyển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kết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nối</a:t>
              </a:r>
              <a:endPara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C72EE55-5089-45B3-9CC9-32C4D6B8E0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89" y="3767704"/>
            <a:ext cx="1088288" cy="1064710"/>
          </a:xfrm>
          <a:prstGeom prst="rect">
            <a:avLst/>
          </a:prstGeom>
        </p:spPr>
      </p:pic>
      <p:sp>
        <p:nvSpPr>
          <p:cNvPr id="26" name="Right Arrow 16">
            <a:hlinkClick r:id="rId8" action="ppaction://hlinksldjump"/>
            <a:extLst>
              <a:ext uri="{FF2B5EF4-FFF2-40B4-BE49-F238E27FC236}">
                <a16:creationId xmlns:a16="http://schemas.microsoft.com/office/drawing/2014/main" id="{54217E0F-A223-40A5-A531-759776E50464}"/>
              </a:ext>
            </a:extLst>
          </p:cNvPr>
          <p:cNvSpPr/>
          <p:nvPr/>
        </p:nvSpPr>
        <p:spPr>
          <a:xfrm>
            <a:off x="10768384" y="5968340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D9EBC2F1-1253-4E50-80AB-5AF0C813EB1F}"/>
              </a:ext>
            </a:extLst>
          </p:cNvPr>
          <p:cNvSpPr/>
          <p:nvPr/>
        </p:nvSpPr>
        <p:spPr>
          <a:xfrm>
            <a:off x="737250" y="474363"/>
            <a:ext cx="10885818" cy="1508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vi-VN" sz="4266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kể tên các nhóm chi tiết đó. </a:t>
            </a:r>
          </a:p>
        </p:txBody>
      </p:sp>
      <p:pic>
        <p:nvPicPr>
          <p:cNvPr id="4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6327475-5CE9-D4FE-A7A0-5CD3CD8ADA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02239" y="2332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7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srgbClr val="FFFFFF"/>
              </a:solidFill>
              <a:latin typeface="等线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sp>
        <p:nvSpPr>
          <p:cNvPr id="30" name="Right Arrow 16">
            <a:hlinkClick r:id="rId7" action="ppaction://hlinksldjump"/>
            <a:extLst>
              <a:ext uri="{FF2B5EF4-FFF2-40B4-BE49-F238E27FC236}">
                <a16:creationId xmlns:a16="http://schemas.microsoft.com/office/drawing/2014/main" id="{6987ECE0-1261-48A8-8CD1-5824607CAB99}"/>
              </a:ext>
            </a:extLst>
          </p:cNvPr>
          <p:cNvSpPr/>
          <p:nvPr/>
        </p:nvSpPr>
        <p:spPr>
          <a:xfrm>
            <a:off x="10190845" y="5610506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FB73B70A-ABA1-4EA3-9063-E727F57293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02239" y="2332791"/>
            <a:ext cx="609600" cy="609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0AC7714-93C9-FB70-B4AF-BCFC0F021546}"/>
              </a:ext>
            </a:extLst>
          </p:cNvPr>
          <p:cNvGrpSpPr/>
          <p:nvPr/>
        </p:nvGrpSpPr>
        <p:grpSpPr>
          <a:xfrm>
            <a:off x="4038600" y="3047998"/>
            <a:ext cx="4478763" cy="1476377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5711B7-8DAF-8574-290E-55CD6434DE4F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7C15EF-776C-4CEA-A679-837F37DD3D4C}"/>
                </a:ext>
              </a:extLst>
            </p:cNvPr>
            <p:cNvSpPr txBox="1"/>
            <p:nvPr/>
          </p:nvSpPr>
          <p:spPr>
            <a:xfrm>
              <a:off x="1621299" y="1888686"/>
              <a:ext cx="6418218" cy="42890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1218804">
                <a:defRPr/>
              </a:pPr>
              <a:r>
                <a:rPr lang="en-US" sz="4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ờ-lê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tua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endPara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AF8E0F0-2E4F-512B-6571-E433575E27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689" y="3072379"/>
            <a:ext cx="1088288" cy="1064710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2A650008-5F00-9C87-2B6A-407BCFE003C6}"/>
              </a:ext>
            </a:extLst>
          </p:cNvPr>
          <p:cNvSpPr/>
          <p:nvPr/>
        </p:nvSpPr>
        <p:spPr>
          <a:xfrm>
            <a:off x="784875" y="771525"/>
            <a:ext cx="10885818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kể tên các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636972"/>
            <a:ext cx="11341100" cy="5846378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13D73B81-2694-41BD-9ED5-D30562BBE68C}"/>
              </a:ext>
            </a:extLst>
          </p:cNvPr>
          <p:cNvGrpSpPr/>
          <p:nvPr/>
        </p:nvGrpSpPr>
        <p:grpSpPr>
          <a:xfrm>
            <a:off x="8872955" y="-696528"/>
            <a:ext cx="2540000" cy="1917700"/>
            <a:chOff x="7766050" y="-868956"/>
            <a:chExt cx="2540000" cy="1917700"/>
          </a:xfrm>
        </p:grpSpPr>
        <p:pic>
          <p:nvPicPr>
            <p:cNvPr id="300013" name="image 3000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766050" y="-868956"/>
              <a:ext cx="2540000" cy="1917700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F7CDDD6-FF89-4964-98EA-204A45D85A48}"/>
                </a:ext>
              </a:extLst>
            </p:cNvPr>
            <p:cNvSpPr/>
            <p:nvPr/>
          </p:nvSpPr>
          <p:spPr>
            <a:xfrm rot="19267535">
              <a:off x="8498640" y="-256675"/>
              <a:ext cx="1074821" cy="625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5589D7CC-E042-4F62-A949-8F475E8D44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60" y="2663628"/>
            <a:ext cx="6939852" cy="3903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D23D73-CC3D-EF37-79EF-988F577C296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14650" y="480201"/>
            <a:ext cx="5194242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7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04" name="image 2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7261" y="397565"/>
            <a:ext cx="11251096" cy="6291470"/>
          </a:xfrm>
          <a:prstGeom prst="rect">
            <a:avLst/>
          </a:prstGeom>
        </p:spPr>
      </p:pic>
      <p:pic>
        <p:nvPicPr>
          <p:cNvPr id="1026" name="Picture 2" descr="Bộ lắp ghép mô hình kĩ thuật lớp 4 - YouTube">
            <a:extLst>
              <a:ext uri="{FF2B5EF4-FFF2-40B4-BE49-F238E27FC236}">
                <a16:creationId xmlns:a16="http://schemas.microsoft.com/office/drawing/2014/main" id="{523001AF-1311-13C7-E871-6AFE66C02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12" y="1784073"/>
            <a:ext cx="5680766" cy="319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C906A7-1D93-9F42-5F7A-ACE8F633DD26}"/>
              </a:ext>
            </a:extLst>
          </p:cNvPr>
          <p:cNvSpPr/>
          <p:nvPr/>
        </p:nvSpPr>
        <p:spPr>
          <a:xfrm>
            <a:off x="6581774" y="1328339"/>
            <a:ext cx="5133975" cy="707886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 fontAlgn="base">
              <a:defRPr/>
            </a:pP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4E0E25-3EAA-66D9-737F-31AA2FD12427}"/>
              </a:ext>
            </a:extLst>
          </p:cNvPr>
          <p:cNvSpPr/>
          <p:nvPr/>
        </p:nvSpPr>
        <p:spPr>
          <a:xfrm>
            <a:off x="6600824" y="3319064"/>
            <a:ext cx="5133975" cy="707886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 fontAlgn="base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D80BBF-68AB-3829-D13F-21A375B9A14D}"/>
              </a:ext>
            </a:extLst>
          </p:cNvPr>
          <p:cNvSpPr txBox="1"/>
          <p:nvPr/>
        </p:nvSpPr>
        <p:spPr>
          <a:xfrm>
            <a:off x="6619875" y="2333625"/>
            <a:ext cx="501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endParaRPr lang="en-US" sz="3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98C82-B003-214C-D782-FB13EA04CD66}"/>
              </a:ext>
            </a:extLst>
          </p:cNvPr>
          <p:cNvSpPr txBox="1"/>
          <p:nvPr/>
        </p:nvSpPr>
        <p:spPr>
          <a:xfrm>
            <a:off x="6667500" y="4429125"/>
            <a:ext cx="501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bin,...</a:t>
            </a:r>
            <a:endParaRPr lang="en-US" sz="3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610D7070-CE76-F183-4F19-BEFC7671D101}"/>
              </a:ext>
            </a:extLst>
          </p:cNvPr>
          <p:cNvSpPr txBox="1"/>
          <p:nvPr/>
        </p:nvSpPr>
        <p:spPr>
          <a:xfrm>
            <a:off x="2345635" y="2618444"/>
            <a:ext cx="749706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6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en-US" altLang="zh-CN" sz="11500" dirty="0">
                <a:ln w="28575">
                  <a:solidFill>
                    <a:schemeClr val="accent1"/>
                  </a:solidFill>
                </a:ln>
                <a:latin typeface="UTM American Sans" panose="02040603050506020204" pitchFamily="18" charset="0"/>
                <a:sym typeface="Caveat" pitchFamily="2" charset="0"/>
              </a:rPr>
              <a:t>KHÁM PHÁ</a:t>
            </a:r>
            <a:endParaRPr lang="zh-CN" altLang="en-US" sz="11500" dirty="0">
              <a:ln w="28575">
                <a:solidFill>
                  <a:schemeClr val="accent1"/>
                </a:solidFill>
              </a:ln>
              <a:latin typeface="UTM American Sans" panose="02040603050506020204" pitchFamily="18" charset="0"/>
              <a:sym typeface="Cave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9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03" name="image 4000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016000" y="-730250"/>
            <a:ext cx="6623050" cy="6210300"/>
          </a:xfrm>
          <a:prstGeom prst="rect">
            <a:avLst/>
          </a:prstGeom>
        </p:spPr>
      </p:pic>
      <p:pic>
        <p:nvPicPr>
          <p:cNvPr id="40005" name="image 400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70050" y="1543050"/>
            <a:ext cx="3657600" cy="3657600"/>
          </a:xfrm>
          <a:prstGeom prst="rect">
            <a:avLst/>
          </a:prstGeom>
        </p:spPr>
      </p:pic>
      <p:pic>
        <p:nvPicPr>
          <p:cNvPr id="400010" name="image 4000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15050" y="5765800"/>
            <a:ext cx="514350" cy="438150"/>
          </a:xfrm>
          <a:prstGeom prst="rect">
            <a:avLst/>
          </a:prstGeom>
        </p:spPr>
      </p:pic>
      <p:pic>
        <p:nvPicPr>
          <p:cNvPr id="400012" name="image 4000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8300" y="977900"/>
            <a:ext cx="488950" cy="469900"/>
          </a:xfrm>
          <a:prstGeom prst="rect">
            <a:avLst/>
          </a:prstGeom>
        </p:spPr>
      </p:pic>
      <p:pic>
        <p:nvPicPr>
          <p:cNvPr id="400014" name="image 4000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654550" y="4083050"/>
            <a:ext cx="1003300" cy="1003300"/>
          </a:xfrm>
          <a:prstGeom prst="rect">
            <a:avLst/>
          </a:prstGeom>
        </p:spPr>
      </p:pic>
      <p:pic>
        <p:nvPicPr>
          <p:cNvPr id="400015" name="image 4000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65100" y="3937000"/>
            <a:ext cx="3079750" cy="3600450"/>
          </a:xfrm>
          <a:prstGeom prst="rect">
            <a:avLst/>
          </a:prstGeom>
        </p:spPr>
      </p:pic>
      <p:pic>
        <p:nvPicPr>
          <p:cNvPr id="400016" name="image 4000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200900" y="-889000"/>
            <a:ext cx="2590800" cy="1841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C67F91E-AF28-412D-ABF6-5DFEA93593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12" y="1469312"/>
            <a:ext cx="5396865" cy="38050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B8D7C71D-BA01-42E1-AE66-853D1F74CA5E}"/>
              </a:ext>
            </a:extLst>
          </p:cNvPr>
          <p:cNvSpPr/>
          <p:nvPr/>
        </p:nvSpPr>
        <p:spPr>
          <a:xfrm rot="19444313">
            <a:off x="7958889" y="-354575"/>
            <a:ext cx="1074821" cy="74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image 30005">
            <a:extLst>
              <a:ext uri="{FF2B5EF4-FFF2-40B4-BE49-F238E27FC236}">
                <a16:creationId xmlns:a16="http://schemas.microsoft.com/office/drawing/2014/main" id="{ADCBB35D-D99E-0B8E-2AAE-79628BCD46F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831785" y="1970157"/>
            <a:ext cx="5995780" cy="2800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08A9D4-F50F-1ADF-968D-4C01DA698A32}"/>
              </a:ext>
            </a:extLst>
          </p:cNvPr>
          <p:cNvSpPr txBox="1"/>
          <p:nvPr/>
        </p:nvSpPr>
        <p:spPr>
          <a:xfrm>
            <a:off x="6142383" y="2375452"/>
            <a:ext cx="5486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288235"/>
            <a:ext cx="11341100" cy="643061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3898" y="3607904"/>
            <a:ext cx="4652929" cy="2617272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CBC18FF-7169-CE22-EF25-FA9C20832999}"/>
              </a:ext>
            </a:extLst>
          </p:cNvPr>
          <p:cNvSpPr/>
          <p:nvPr/>
        </p:nvSpPr>
        <p:spPr>
          <a:xfrm rot="10894672">
            <a:off x="5020422" y="1364804"/>
            <a:ext cx="5860508" cy="1241074"/>
          </a:xfrm>
          <a:custGeom>
            <a:avLst/>
            <a:gdLst>
              <a:gd name="connsiteX0" fmla="*/ 0 w 5860508"/>
              <a:gd name="connsiteY0" fmla="*/ 206850 h 1241074"/>
              <a:gd name="connsiteX1" fmla="*/ 206850 w 5860508"/>
              <a:gd name="connsiteY1" fmla="*/ 0 h 1241074"/>
              <a:gd name="connsiteX2" fmla="*/ 976751 w 5860508"/>
              <a:gd name="connsiteY2" fmla="*/ 0 h 1241074"/>
              <a:gd name="connsiteX3" fmla="*/ 2520487 w 5860508"/>
              <a:gd name="connsiteY3" fmla="*/ -334271 h 1241074"/>
              <a:gd name="connsiteX4" fmla="*/ 2441878 w 5860508"/>
              <a:gd name="connsiteY4" fmla="*/ 0 h 1241074"/>
              <a:gd name="connsiteX5" fmla="*/ 5653658 w 5860508"/>
              <a:gd name="connsiteY5" fmla="*/ 0 h 1241074"/>
              <a:gd name="connsiteX6" fmla="*/ 5860508 w 5860508"/>
              <a:gd name="connsiteY6" fmla="*/ 206850 h 1241074"/>
              <a:gd name="connsiteX7" fmla="*/ 5860508 w 5860508"/>
              <a:gd name="connsiteY7" fmla="*/ 206846 h 1241074"/>
              <a:gd name="connsiteX8" fmla="*/ 5860508 w 5860508"/>
              <a:gd name="connsiteY8" fmla="*/ 206846 h 1241074"/>
              <a:gd name="connsiteX9" fmla="*/ 5860508 w 5860508"/>
              <a:gd name="connsiteY9" fmla="*/ 517114 h 1241074"/>
              <a:gd name="connsiteX10" fmla="*/ 5860508 w 5860508"/>
              <a:gd name="connsiteY10" fmla="*/ 1034224 h 1241074"/>
              <a:gd name="connsiteX11" fmla="*/ 5653658 w 5860508"/>
              <a:gd name="connsiteY11" fmla="*/ 1241074 h 1241074"/>
              <a:gd name="connsiteX12" fmla="*/ 2441878 w 5860508"/>
              <a:gd name="connsiteY12" fmla="*/ 1241074 h 1241074"/>
              <a:gd name="connsiteX13" fmla="*/ 976751 w 5860508"/>
              <a:gd name="connsiteY13" fmla="*/ 1241074 h 1241074"/>
              <a:gd name="connsiteX14" fmla="*/ 976751 w 5860508"/>
              <a:gd name="connsiteY14" fmla="*/ 1241074 h 1241074"/>
              <a:gd name="connsiteX15" fmla="*/ 206850 w 5860508"/>
              <a:gd name="connsiteY15" fmla="*/ 1241074 h 1241074"/>
              <a:gd name="connsiteX16" fmla="*/ 0 w 5860508"/>
              <a:gd name="connsiteY16" fmla="*/ 1034224 h 1241074"/>
              <a:gd name="connsiteX17" fmla="*/ 0 w 5860508"/>
              <a:gd name="connsiteY17" fmla="*/ 517114 h 1241074"/>
              <a:gd name="connsiteX18" fmla="*/ 0 w 5860508"/>
              <a:gd name="connsiteY18" fmla="*/ 206846 h 1241074"/>
              <a:gd name="connsiteX19" fmla="*/ 0 w 5860508"/>
              <a:gd name="connsiteY19" fmla="*/ 206846 h 1241074"/>
              <a:gd name="connsiteX20" fmla="*/ 0 w 5860508"/>
              <a:gd name="connsiteY20" fmla="*/ 206850 h 124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60508" h="1241074" fill="none" extrusionOk="0">
                <a:moveTo>
                  <a:pt x="0" y="206850"/>
                </a:moveTo>
                <a:cubicBezTo>
                  <a:pt x="1277" y="93301"/>
                  <a:pt x="78608" y="5630"/>
                  <a:pt x="206850" y="0"/>
                </a:cubicBezTo>
                <a:cubicBezTo>
                  <a:pt x="577833" y="3153"/>
                  <a:pt x="854290" y="-17775"/>
                  <a:pt x="976751" y="0"/>
                </a:cubicBezTo>
                <a:cubicBezTo>
                  <a:pt x="1260705" y="-95303"/>
                  <a:pt x="1839215" y="-307708"/>
                  <a:pt x="2520487" y="-334271"/>
                </a:cubicBezTo>
                <a:cubicBezTo>
                  <a:pt x="2522367" y="-210656"/>
                  <a:pt x="2482244" y="-153459"/>
                  <a:pt x="2441878" y="0"/>
                </a:cubicBezTo>
                <a:cubicBezTo>
                  <a:pt x="3091220" y="-95567"/>
                  <a:pt x="4235416" y="-3505"/>
                  <a:pt x="5653658" y="0"/>
                </a:cubicBezTo>
                <a:cubicBezTo>
                  <a:pt x="5770781" y="-406"/>
                  <a:pt x="5872669" y="76379"/>
                  <a:pt x="5860508" y="206850"/>
                </a:cubicBezTo>
                <a:lnTo>
                  <a:pt x="5860508" y="206846"/>
                </a:lnTo>
                <a:lnTo>
                  <a:pt x="5860508" y="206846"/>
                </a:lnTo>
                <a:cubicBezTo>
                  <a:pt x="5848678" y="331931"/>
                  <a:pt x="5860806" y="468691"/>
                  <a:pt x="5860508" y="517114"/>
                </a:cubicBezTo>
                <a:cubicBezTo>
                  <a:pt x="5828687" y="573226"/>
                  <a:pt x="5871919" y="892692"/>
                  <a:pt x="5860508" y="1034224"/>
                </a:cubicBezTo>
                <a:cubicBezTo>
                  <a:pt x="5855887" y="1169308"/>
                  <a:pt x="5775906" y="1259913"/>
                  <a:pt x="5653658" y="1241074"/>
                </a:cubicBezTo>
                <a:cubicBezTo>
                  <a:pt x="4876854" y="1290773"/>
                  <a:pt x="2843720" y="1216346"/>
                  <a:pt x="2441878" y="1241074"/>
                </a:cubicBezTo>
                <a:cubicBezTo>
                  <a:pt x="2292081" y="1110004"/>
                  <a:pt x="1263606" y="1127506"/>
                  <a:pt x="976751" y="1241074"/>
                </a:cubicBezTo>
                <a:lnTo>
                  <a:pt x="976751" y="1241074"/>
                </a:lnTo>
                <a:cubicBezTo>
                  <a:pt x="781230" y="1294959"/>
                  <a:pt x="291217" y="1173867"/>
                  <a:pt x="206850" y="1241074"/>
                </a:cubicBezTo>
                <a:cubicBezTo>
                  <a:pt x="91451" y="1257324"/>
                  <a:pt x="-9279" y="1158451"/>
                  <a:pt x="0" y="1034224"/>
                </a:cubicBezTo>
                <a:cubicBezTo>
                  <a:pt x="-21449" y="947112"/>
                  <a:pt x="16161" y="586088"/>
                  <a:pt x="0" y="517114"/>
                </a:cubicBezTo>
                <a:cubicBezTo>
                  <a:pt x="9321" y="484655"/>
                  <a:pt x="-23316" y="354333"/>
                  <a:pt x="0" y="206846"/>
                </a:cubicBezTo>
                <a:lnTo>
                  <a:pt x="0" y="206846"/>
                </a:lnTo>
                <a:lnTo>
                  <a:pt x="0" y="206850"/>
                </a:lnTo>
                <a:close/>
              </a:path>
              <a:path w="5860508" h="1241074" stroke="0" extrusionOk="0">
                <a:moveTo>
                  <a:pt x="0" y="206850"/>
                </a:moveTo>
                <a:cubicBezTo>
                  <a:pt x="-8608" y="107330"/>
                  <a:pt x="95331" y="-1840"/>
                  <a:pt x="206850" y="0"/>
                </a:cubicBezTo>
                <a:cubicBezTo>
                  <a:pt x="369805" y="35853"/>
                  <a:pt x="856171" y="27068"/>
                  <a:pt x="976751" y="0"/>
                </a:cubicBezTo>
                <a:cubicBezTo>
                  <a:pt x="1571181" y="-110920"/>
                  <a:pt x="2092261" y="-207222"/>
                  <a:pt x="2520487" y="-334271"/>
                </a:cubicBezTo>
                <a:cubicBezTo>
                  <a:pt x="2472770" y="-209126"/>
                  <a:pt x="2477636" y="-100810"/>
                  <a:pt x="2441878" y="0"/>
                </a:cubicBezTo>
                <a:cubicBezTo>
                  <a:pt x="3473291" y="-37426"/>
                  <a:pt x="4214928" y="-143246"/>
                  <a:pt x="5653658" y="0"/>
                </a:cubicBezTo>
                <a:cubicBezTo>
                  <a:pt x="5768257" y="-12230"/>
                  <a:pt x="5858261" y="99322"/>
                  <a:pt x="5860508" y="206850"/>
                </a:cubicBezTo>
                <a:lnTo>
                  <a:pt x="5860508" y="206846"/>
                </a:lnTo>
                <a:lnTo>
                  <a:pt x="5860508" y="206846"/>
                </a:lnTo>
                <a:cubicBezTo>
                  <a:pt x="5842345" y="338954"/>
                  <a:pt x="5844777" y="441160"/>
                  <a:pt x="5860508" y="517114"/>
                </a:cubicBezTo>
                <a:cubicBezTo>
                  <a:pt x="5906578" y="743416"/>
                  <a:pt x="5851038" y="904710"/>
                  <a:pt x="5860508" y="1034224"/>
                </a:cubicBezTo>
                <a:cubicBezTo>
                  <a:pt x="5862506" y="1131987"/>
                  <a:pt x="5780328" y="1240670"/>
                  <a:pt x="5653658" y="1241074"/>
                </a:cubicBezTo>
                <a:cubicBezTo>
                  <a:pt x="4675780" y="1072039"/>
                  <a:pt x="3405084" y="1294374"/>
                  <a:pt x="2441878" y="1241074"/>
                </a:cubicBezTo>
                <a:cubicBezTo>
                  <a:pt x="2182856" y="1368984"/>
                  <a:pt x="1643005" y="1349431"/>
                  <a:pt x="976751" y="1241074"/>
                </a:cubicBezTo>
                <a:lnTo>
                  <a:pt x="976751" y="1241074"/>
                </a:lnTo>
                <a:cubicBezTo>
                  <a:pt x="631116" y="1303592"/>
                  <a:pt x="303880" y="1271817"/>
                  <a:pt x="206850" y="1241074"/>
                </a:cubicBezTo>
                <a:cubicBezTo>
                  <a:pt x="83040" y="1243203"/>
                  <a:pt x="3957" y="1145371"/>
                  <a:pt x="0" y="1034224"/>
                </a:cubicBezTo>
                <a:cubicBezTo>
                  <a:pt x="-30619" y="797341"/>
                  <a:pt x="-43651" y="628088"/>
                  <a:pt x="0" y="517114"/>
                </a:cubicBezTo>
                <a:cubicBezTo>
                  <a:pt x="26015" y="483445"/>
                  <a:pt x="-20313" y="352167"/>
                  <a:pt x="0" y="206846"/>
                </a:cubicBezTo>
                <a:lnTo>
                  <a:pt x="0" y="206846"/>
                </a:lnTo>
                <a:lnTo>
                  <a:pt x="0" y="20685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:a16="http://schemas.microsoft.com/office/drawing/2014/main" id="{5D8EF60B-8271-5178-A0B5-1974FCA98D0C}"/>
              </a:ext>
            </a:extLst>
          </p:cNvPr>
          <p:cNvSpPr txBox="1"/>
          <p:nvPr/>
        </p:nvSpPr>
        <p:spPr>
          <a:xfrm rot="153431">
            <a:off x="5002857" y="1482632"/>
            <a:ext cx="58000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Bộ lắp ghép có bao nhiêu chi tiết về chia làm mấy nhóm?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5BB25C9-8AD7-1CD5-82F1-D2F9E3DDA0F9}"/>
              </a:ext>
            </a:extLst>
          </p:cNvPr>
          <p:cNvSpPr/>
          <p:nvPr/>
        </p:nvSpPr>
        <p:spPr>
          <a:xfrm rot="10894672">
            <a:off x="7084323" y="3268151"/>
            <a:ext cx="5007982" cy="1386575"/>
          </a:xfrm>
          <a:custGeom>
            <a:avLst/>
            <a:gdLst>
              <a:gd name="connsiteX0" fmla="*/ 0 w 5007982"/>
              <a:gd name="connsiteY0" fmla="*/ 231100 h 1386575"/>
              <a:gd name="connsiteX1" fmla="*/ 231100 w 5007982"/>
              <a:gd name="connsiteY1" fmla="*/ 0 h 1386575"/>
              <a:gd name="connsiteX2" fmla="*/ 834664 w 5007982"/>
              <a:gd name="connsiteY2" fmla="*/ 0 h 1386575"/>
              <a:gd name="connsiteX3" fmla="*/ 2153833 w 5007982"/>
              <a:gd name="connsiteY3" fmla="*/ -373460 h 1386575"/>
              <a:gd name="connsiteX4" fmla="*/ 2086659 w 5007982"/>
              <a:gd name="connsiteY4" fmla="*/ 0 h 1386575"/>
              <a:gd name="connsiteX5" fmla="*/ 4776882 w 5007982"/>
              <a:gd name="connsiteY5" fmla="*/ 0 h 1386575"/>
              <a:gd name="connsiteX6" fmla="*/ 5007982 w 5007982"/>
              <a:gd name="connsiteY6" fmla="*/ 231100 h 1386575"/>
              <a:gd name="connsiteX7" fmla="*/ 5007982 w 5007982"/>
              <a:gd name="connsiteY7" fmla="*/ 231096 h 1386575"/>
              <a:gd name="connsiteX8" fmla="*/ 5007982 w 5007982"/>
              <a:gd name="connsiteY8" fmla="*/ 231096 h 1386575"/>
              <a:gd name="connsiteX9" fmla="*/ 5007982 w 5007982"/>
              <a:gd name="connsiteY9" fmla="*/ 577740 h 1386575"/>
              <a:gd name="connsiteX10" fmla="*/ 5007982 w 5007982"/>
              <a:gd name="connsiteY10" fmla="*/ 1155475 h 1386575"/>
              <a:gd name="connsiteX11" fmla="*/ 4776882 w 5007982"/>
              <a:gd name="connsiteY11" fmla="*/ 1386575 h 1386575"/>
              <a:gd name="connsiteX12" fmla="*/ 2086659 w 5007982"/>
              <a:gd name="connsiteY12" fmla="*/ 1386575 h 1386575"/>
              <a:gd name="connsiteX13" fmla="*/ 834664 w 5007982"/>
              <a:gd name="connsiteY13" fmla="*/ 1386575 h 1386575"/>
              <a:gd name="connsiteX14" fmla="*/ 834664 w 5007982"/>
              <a:gd name="connsiteY14" fmla="*/ 1386575 h 1386575"/>
              <a:gd name="connsiteX15" fmla="*/ 231100 w 5007982"/>
              <a:gd name="connsiteY15" fmla="*/ 1386575 h 1386575"/>
              <a:gd name="connsiteX16" fmla="*/ 0 w 5007982"/>
              <a:gd name="connsiteY16" fmla="*/ 1155475 h 1386575"/>
              <a:gd name="connsiteX17" fmla="*/ 0 w 5007982"/>
              <a:gd name="connsiteY17" fmla="*/ 577740 h 1386575"/>
              <a:gd name="connsiteX18" fmla="*/ 0 w 5007982"/>
              <a:gd name="connsiteY18" fmla="*/ 231096 h 1386575"/>
              <a:gd name="connsiteX19" fmla="*/ 0 w 5007982"/>
              <a:gd name="connsiteY19" fmla="*/ 231096 h 1386575"/>
              <a:gd name="connsiteX20" fmla="*/ 0 w 5007982"/>
              <a:gd name="connsiteY20" fmla="*/ 231100 h 13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07982" h="1386575" fill="none" extrusionOk="0">
                <a:moveTo>
                  <a:pt x="0" y="231100"/>
                </a:moveTo>
                <a:cubicBezTo>
                  <a:pt x="14904" y="111534"/>
                  <a:pt x="85894" y="7067"/>
                  <a:pt x="231100" y="0"/>
                </a:cubicBezTo>
                <a:cubicBezTo>
                  <a:pt x="334185" y="-7162"/>
                  <a:pt x="708706" y="46420"/>
                  <a:pt x="834664" y="0"/>
                </a:cubicBezTo>
                <a:cubicBezTo>
                  <a:pt x="1370563" y="-49604"/>
                  <a:pt x="1735135" y="-303632"/>
                  <a:pt x="2153833" y="-373460"/>
                </a:cubicBezTo>
                <a:cubicBezTo>
                  <a:pt x="2145775" y="-262335"/>
                  <a:pt x="2125117" y="-61738"/>
                  <a:pt x="2086659" y="0"/>
                </a:cubicBezTo>
                <a:cubicBezTo>
                  <a:pt x="2595473" y="-95567"/>
                  <a:pt x="3719601" y="-3505"/>
                  <a:pt x="4776882" y="0"/>
                </a:cubicBezTo>
                <a:cubicBezTo>
                  <a:pt x="4910102" y="-786"/>
                  <a:pt x="5010682" y="99864"/>
                  <a:pt x="5007982" y="231100"/>
                </a:cubicBezTo>
                <a:lnTo>
                  <a:pt x="5007982" y="231096"/>
                </a:lnTo>
                <a:lnTo>
                  <a:pt x="5007982" y="231096"/>
                </a:lnTo>
                <a:cubicBezTo>
                  <a:pt x="5019488" y="266664"/>
                  <a:pt x="4990087" y="506521"/>
                  <a:pt x="5007982" y="577740"/>
                </a:cubicBezTo>
                <a:cubicBezTo>
                  <a:pt x="5035891" y="648310"/>
                  <a:pt x="5041927" y="873991"/>
                  <a:pt x="5007982" y="1155475"/>
                </a:cubicBezTo>
                <a:cubicBezTo>
                  <a:pt x="5003783" y="1302049"/>
                  <a:pt x="4906413" y="1391040"/>
                  <a:pt x="4776882" y="1386575"/>
                </a:cubicBezTo>
                <a:cubicBezTo>
                  <a:pt x="4277841" y="1436274"/>
                  <a:pt x="2620824" y="1361847"/>
                  <a:pt x="2086659" y="1386575"/>
                </a:cubicBezTo>
                <a:cubicBezTo>
                  <a:pt x="1510859" y="1383993"/>
                  <a:pt x="1234918" y="1274572"/>
                  <a:pt x="834664" y="1386575"/>
                </a:cubicBezTo>
                <a:lnTo>
                  <a:pt x="834664" y="1386575"/>
                </a:lnTo>
                <a:cubicBezTo>
                  <a:pt x="601142" y="1409063"/>
                  <a:pt x="410233" y="1364360"/>
                  <a:pt x="231100" y="1386575"/>
                </a:cubicBezTo>
                <a:cubicBezTo>
                  <a:pt x="101774" y="1410319"/>
                  <a:pt x="-2936" y="1286268"/>
                  <a:pt x="0" y="1155475"/>
                </a:cubicBezTo>
                <a:cubicBezTo>
                  <a:pt x="31270" y="948091"/>
                  <a:pt x="26246" y="816442"/>
                  <a:pt x="0" y="577740"/>
                </a:cubicBezTo>
                <a:cubicBezTo>
                  <a:pt x="5259" y="404689"/>
                  <a:pt x="14636" y="362175"/>
                  <a:pt x="0" y="231096"/>
                </a:cubicBezTo>
                <a:lnTo>
                  <a:pt x="0" y="231096"/>
                </a:lnTo>
                <a:lnTo>
                  <a:pt x="0" y="231100"/>
                </a:lnTo>
                <a:close/>
              </a:path>
              <a:path w="5007982" h="1386575" stroke="0" extrusionOk="0">
                <a:moveTo>
                  <a:pt x="0" y="231100"/>
                </a:moveTo>
                <a:cubicBezTo>
                  <a:pt x="-3761" y="109898"/>
                  <a:pt x="105704" y="-1513"/>
                  <a:pt x="231100" y="0"/>
                </a:cubicBezTo>
                <a:cubicBezTo>
                  <a:pt x="454203" y="10633"/>
                  <a:pt x="542284" y="-23467"/>
                  <a:pt x="834664" y="0"/>
                </a:cubicBezTo>
                <a:cubicBezTo>
                  <a:pt x="1108723" y="-53028"/>
                  <a:pt x="2005682" y="-263621"/>
                  <a:pt x="2153833" y="-373460"/>
                </a:cubicBezTo>
                <a:cubicBezTo>
                  <a:pt x="2128157" y="-297020"/>
                  <a:pt x="2092786" y="-188583"/>
                  <a:pt x="2086659" y="0"/>
                </a:cubicBezTo>
                <a:cubicBezTo>
                  <a:pt x="2605399" y="-37426"/>
                  <a:pt x="4289393" y="-143246"/>
                  <a:pt x="4776882" y="0"/>
                </a:cubicBezTo>
                <a:cubicBezTo>
                  <a:pt x="4904773" y="-8813"/>
                  <a:pt x="5002009" y="121305"/>
                  <a:pt x="5007982" y="231100"/>
                </a:cubicBezTo>
                <a:lnTo>
                  <a:pt x="5007982" y="231096"/>
                </a:lnTo>
                <a:lnTo>
                  <a:pt x="5007982" y="231096"/>
                </a:lnTo>
                <a:cubicBezTo>
                  <a:pt x="5010895" y="314752"/>
                  <a:pt x="5026030" y="411879"/>
                  <a:pt x="5007982" y="577740"/>
                </a:cubicBezTo>
                <a:cubicBezTo>
                  <a:pt x="5045554" y="844765"/>
                  <a:pt x="5056874" y="963194"/>
                  <a:pt x="5007982" y="1155475"/>
                </a:cubicBezTo>
                <a:cubicBezTo>
                  <a:pt x="5009456" y="1270950"/>
                  <a:pt x="4910863" y="1386369"/>
                  <a:pt x="4776882" y="1386575"/>
                </a:cubicBezTo>
                <a:cubicBezTo>
                  <a:pt x="3446718" y="1217540"/>
                  <a:pt x="3241451" y="1439875"/>
                  <a:pt x="2086659" y="1386575"/>
                </a:cubicBezTo>
                <a:cubicBezTo>
                  <a:pt x="1597821" y="1295654"/>
                  <a:pt x="1396097" y="1399629"/>
                  <a:pt x="834664" y="1386575"/>
                </a:cubicBezTo>
                <a:lnTo>
                  <a:pt x="834664" y="1386575"/>
                </a:lnTo>
                <a:cubicBezTo>
                  <a:pt x="650462" y="1405329"/>
                  <a:pt x="374497" y="1337451"/>
                  <a:pt x="231100" y="1386575"/>
                </a:cubicBezTo>
                <a:cubicBezTo>
                  <a:pt x="97037" y="1388005"/>
                  <a:pt x="10308" y="1275051"/>
                  <a:pt x="0" y="1155475"/>
                </a:cubicBezTo>
                <a:cubicBezTo>
                  <a:pt x="41589" y="1081725"/>
                  <a:pt x="19381" y="706602"/>
                  <a:pt x="0" y="577740"/>
                </a:cubicBezTo>
                <a:cubicBezTo>
                  <a:pt x="-5287" y="522818"/>
                  <a:pt x="-18228" y="397443"/>
                  <a:pt x="0" y="231096"/>
                </a:cubicBezTo>
                <a:lnTo>
                  <a:pt x="0" y="231096"/>
                </a:lnTo>
                <a:lnTo>
                  <a:pt x="0" y="2311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0" name="文本框 18">
            <a:extLst>
              <a:ext uri="{FF2B5EF4-FFF2-40B4-BE49-F238E27FC236}">
                <a16:creationId xmlns:a16="http://schemas.microsoft.com/office/drawing/2014/main" id="{AAFBC284-8690-CFAB-1B3D-6DE9193BF37E}"/>
              </a:ext>
            </a:extLst>
          </p:cNvPr>
          <p:cNvSpPr txBox="1"/>
          <p:nvPr/>
        </p:nvSpPr>
        <p:spPr>
          <a:xfrm rot="153431">
            <a:off x="7106076" y="3251588"/>
            <a:ext cx="495628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0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Nêu tên các nhóm, chi tiết và số lượng các chi tiết của mỗi nhóm?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23CA81-80C4-55CC-7A93-C64B2153F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99" y="2543175"/>
            <a:ext cx="45886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7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486151" y="-171192"/>
            <a:ext cx="6438899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946400" y="980252"/>
              <a:ext cx="4938353" cy="397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endPara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521C7C9-7A74-7C3F-B644-1B3100DCA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1019175"/>
            <a:ext cx="6457950" cy="2952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89A51-181C-0D7A-4C4D-ACEDE25C8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825" y="3521238"/>
            <a:ext cx="5505450" cy="28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6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A6E2C37-6879-0B89-A14F-337F935FA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437" y="300037"/>
            <a:ext cx="64865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162301" y="-171192"/>
            <a:ext cx="6438899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946400" y="980252"/>
              <a:ext cx="5345088" cy="7275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thanh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3335238-FC6F-355E-5085-CCC118AA0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00" y="1115149"/>
            <a:ext cx="7134225" cy="520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349</Words>
  <Application>Microsoft Office PowerPoint</Application>
  <PresentationFormat>Widescreen</PresentationFormat>
  <Paragraphs>47</Paragraphs>
  <Slides>22</Slides>
  <Notes>19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等线</vt:lpstr>
      <vt:lpstr>等线 Light</vt:lpstr>
      <vt:lpstr>Arial</vt:lpstr>
      <vt:lpstr>Calibri</vt:lpstr>
      <vt:lpstr>Calibri Light</vt:lpstr>
      <vt:lpstr>Cambria</vt:lpstr>
      <vt:lpstr>Times New Roman</vt:lpstr>
      <vt:lpstr>UTM American Sans</vt:lpstr>
      <vt:lpstr>UTM Avo</vt:lpstr>
      <vt:lpstr>Office 主题​​</vt:lpstr>
      <vt:lpstr>1_www.33ppt.com</vt:lpstr>
      <vt:lpstr>4_Office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41</cp:revision>
  <dcterms:created xsi:type="dcterms:W3CDTF">2023-11-05T12:18:02Z</dcterms:created>
  <dcterms:modified xsi:type="dcterms:W3CDTF">2023-11-06T07:17:14Z</dcterms:modified>
</cp:coreProperties>
</file>