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8" r:id="rId2"/>
    <p:sldId id="260" r:id="rId3"/>
    <p:sldId id="262" r:id="rId4"/>
    <p:sldId id="263" r:id="rId5"/>
    <p:sldId id="265" r:id="rId6"/>
    <p:sldId id="283" r:id="rId7"/>
    <p:sldId id="284" r:id="rId8"/>
    <p:sldId id="293" r:id="rId9"/>
    <p:sldId id="266" r:id="rId10"/>
    <p:sldId id="285" r:id="rId11"/>
    <p:sldId id="294" r:id="rId12"/>
    <p:sldId id="269" r:id="rId13"/>
    <p:sldId id="286" r:id="rId14"/>
    <p:sldId id="295" r:id="rId15"/>
    <p:sldId id="292" r:id="rId16"/>
    <p:sldId id="289" r:id="rId17"/>
    <p:sldId id="290" r:id="rId18"/>
    <p:sldId id="29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5E743A-7AB2-47AF-8A88-72FBEC4C407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70FE6-8161-4B38-93C9-CE7E4047BB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7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5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35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40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3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3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0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3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2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6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42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2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75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91CF7-5617-4ABC-BF65-F8E594CFC84D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BBD69-5407-400E-AD55-A4382B2A8AE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AF0F0C2-5630-2C31-D5A3-85ABB7A05F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575" y="9525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3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17.jpe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17.jpe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16" name="Rectangle: Rounded Corners 2">
            <a:extLst>
              <a:ext uri="{FF2B5EF4-FFF2-40B4-BE49-F238E27FC236}">
                <a16:creationId xmlns:a16="http://schemas.microsoft.com/office/drawing/2014/main" id="{229C6D28-2D86-8F3B-D70A-9E403E33CDAD}"/>
              </a:ext>
            </a:extLst>
          </p:cNvPr>
          <p:cNvSpPr/>
          <p:nvPr/>
        </p:nvSpPr>
        <p:spPr>
          <a:xfrm>
            <a:off x="3505911" y="740740"/>
            <a:ext cx="8465318" cy="4504005"/>
          </a:xfrm>
          <a:custGeom>
            <a:avLst/>
            <a:gdLst>
              <a:gd name="connsiteX0" fmla="*/ 0 w 8465318"/>
              <a:gd name="connsiteY0" fmla="*/ 750683 h 4504005"/>
              <a:gd name="connsiteX1" fmla="*/ 750683 w 8465318"/>
              <a:gd name="connsiteY1" fmla="*/ 0 h 4504005"/>
              <a:gd name="connsiteX2" fmla="*/ 7714635 w 8465318"/>
              <a:gd name="connsiteY2" fmla="*/ 0 h 4504005"/>
              <a:gd name="connsiteX3" fmla="*/ 8465318 w 8465318"/>
              <a:gd name="connsiteY3" fmla="*/ 750683 h 4504005"/>
              <a:gd name="connsiteX4" fmla="*/ 8465318 w 8465318"/>
              <a:gd name="connsiteY4" fmla="*/ 3753322 h 4504005"/>
              <a:gd name="connsiteX5" fmla="*/ 7714635 w 8465318"/>
              <a:gd name="connsiteY5" fmla="*/ 4504005 h 4504005"/>
              <a:gd name="connsiteX6" fmla="*/ 750683 w 8465318"/>
              <a:gd name="connsiteY6" fmla="*/ 4504005 h 4504005"/>
              <a:gd name="connsiteX7" fmla="*/ 0 w 8465318"/>
              <a:gd name="connsiteY7" fmla="*/ 3753322 h 4504005"/>
              <a:gd name="connsiteX8" fmla="*/ 0 w 8465318"/>
              <a:gd name="connsiteY8" fmla="*/ 750683 h 450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504005" fill="none" extrusionOk="0">
                <a:moveTo>
                  <a:pt x="0" y="750683"/>
                </a:moveTo>
                <a:cubicBezTo>
                  <a:pt x="-64559" y="325650"/>
                  <a:pt x="393827" y="47217"/>
                  <a:pt x="750683" y="0"/>
                </a:cubicBezTo>
                <a:cubicBezTo>
                  <a:pt x="2163909" y="130954"/>
                  <a:pt x="6094849" y="43574"/>
                  <a:pt x="7714635" y="0"/>
                </a:cubicBezTo>
                <a:cubicBezTo>
                  <a:pt x="8165472" y="55831"/>
                  <a:pt x="8515592" y="397674"/>
                  <a:pt x="8465318" y="750683"/>
                </a:cubicBezTo>
                <a:cubicBezTo>
                  <a:pt x="8314879" y="1627318"/>
                  <a:pt x="8551197" y="3424314"/>
                  <a:pt x="8465318" y="3753322"/>
                </a:cubicBezTo>
                <a:cubicBezTo>
                  <a:pt x="8428816" y="4173907"/>
                  <a:pt x="8085171" y="4473608"/>
                  <a:pt x="7714635" y="4504005"/>
                </a:cubicBezTo>
                <a:cubicBezTo>
                  <a:pt x="6841874" y="4659202"/>
                  <a:pt x="4110329" y="4667025"/>
                  <a:pt x="750683" y="4504005"/>
                </a:cubicBezTo>
                <a:cubicBezTo>
                  <a:pt x="338152" y="4476138"/>
                  <a:pt x="-19850" y="4179503"/>
                  <a:pt x="0" y="3753322"/>
                </a:cubicBezTo>
                <a:cubicBezTo>
                  <a:pt x="64656" y="3058364"/>
                  <a:pt x="-17807" y="1403250"/>
                  <a:pt x="0" y="750683"/>
                </a:cubicBezTo>
                <a:close/>
              </a:path>
              <a:path w="8465318" h="4504005" stroke="0" extrusionOk="0">
                <a:moveTo>
                  <a:pt x="0" y="750683"/>
                </a:moveTo>
                <a:cubicBezTo>
                  <a:pt x="-11176" y="329198"/>
                  <a:pt x="297014" y="14667"/>
                  <a:pt x="750683" y="0"/>
                </a:cubicBezTo>
                <a:cubicBezTo>
                  <a:pt x="2518803" y="132882"/>
                  <a:pt x="4462714" y="-84951"/>
                  <a:pt x="7714635" y="0"/>
                </a:cubicBezTo>
                <a:cubicBezTo>
                  <a:pt x="8081219" y="46881"/>
                  <a:pt x="8459186" y="369983"/>
                  <a:pt x="8465318" y="750683"/>
                </a:cubicBezTo>
                <a:cubicBezTo>
                  <a:pt x="8485505" y="1471311"/>
                  <a:pt x="8617798" y="2887940"/>
                  <a:pt x="8465318" y="3753322"/>
                </a:cubicBezTo>
                <a:cubicBezTo>
                  <a:pt x="8511387" y="4173378"/>
                  <a:pt x="8136103" y="4489851"/>
                  <a:pt x="7714635" y="4504005"/>
                </a:cubicBezTo>
                <a:cubicBezTo>
                  <a:pt x="6237193" y="4591644"/>
                  <a:pt x="4153261" y="4431326"/>
                  <a:pt x="750683" y="4504005"/>
                </a:cubicBezTo>
                <a:cubicBezTo>
                  <a:pt x="333674" y="4480949"/>
                  <a:pt x="-20153" y="4195919"/>
                  <a:pt x="0" y="3753322"/>
                </a:cubicBezTo>
                <a:cubicBezTo>
                  <a:pt x="-38581" y="2858616"/>
                  <a:pt x="63341" y="2188827"/>
                  <a:pt x="0" y="75068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6770" y="1361316"/>
            <a:ext cx="6098177" cy="609817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20546FB-8F69-1C54-F541-5A1C600449FD}"/>
              </a:ext>
            </a:extLst>
          </p:cNvPr>
          <p:cNvSpPr txBox="1"/>
          <p:nvPr/>
        </p:nvSpPr>
        <p:spPr>
          <a:xfrm>
            <a:off x="6230229" y="3831327"/>
            <a:ext cx="3189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787DB-F406-912E-D911-E6E147182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998" y="1029028"/>
            <a:ext cx="3581952" cy="1123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FC574-3947-C576-1FC9-EDCA31A3E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256" y="1688120"/>
            <a:ext cx="8010838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33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0" y="914813"/>
            <a:ext cx="2929875" cy="4847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47" y="1826276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1829360" y="2281611"/>
            <a:ext cx="3577144" cy="50171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2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Tiếp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Toán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2.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2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726406" cy="784830"/>
            <a:chOff x="678426" y="514924"/>
            <a:chExt cx="11726406" cy="784830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1" y="514924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i="0" dirty="0">
                  <a:solidFill>
                    <a:srgbClr val="008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vi-VN" sz="400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Dùng thước đo góc để đo góc đỉnh B, cạnh BA, BC</a:t>
              </a:r>
              <a:endPara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 descr="A triangle with a black background&#10;&#10;Description automatically generated">
            <a:extLst>
              <a:ext uri="{FF2B5EF4-FFF2-40B4-BE49-F238E27FC236}">
                <a16:creationId xmlns:a16="http://schemas.microsoft.com/office/drawing/2014/main" id="{59939988-F75C-F5A8-C807-0C4F7B67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58" y="1533524"/>
            <a:ext cx="4922330" cy="2486025"/>
          </a:xfrm>
          <a:prstGeom prst="rect">
            <a:avLst/>
          </a:prstGeom>
        </p:spPr>
      </p:pic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A2B59B17-E5F1-B4BC-775B-6695961404E5}"/>
              </a:ext>
            </a:extLst>
          </p:cNvPr>
          <p:cNvSpPr/>
          <p:nvPr/>
        </p:nvSpPr>
        <p:spPr>
          <a:xfrm>
            <a:off x="6429375" y="2181387"/>
            <a:ext cx="4895850" cy="1504788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Góc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B,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cạnh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BA, BC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5378ACB0-4B52-BECD-D675-3ED9D0536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3" y="2123959"/>
            <a:ext cx="3286584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76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53507"/>
          <a:stretch/>
        </p:blipFill>
        <p:spPr>
          <a:xfrm>
            <a:off x="2347996" y="-222072"/>
            <a:ext cx="6923314" cy="76799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-8865" r="-1144" b="40928"/>
          <a:stretch/>
        </p:blipFill>
        <p:spPr>
          <a:xfrm>
            <a:off x="923587" y="-1372060"/>
            <a:ext cx="10580753" cy="7840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rot="11262041" flipH="1" flipV="1">
            <a:off x="2863474" y="-745293"/>
            <a:ext cx="6815541" cy="31680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>
            <a:off x="3371203" y="3300771"/>
            <a:ext cx="6815541" cy="31680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4" t="67028" r="817" b="5124"/>
          <a:stretch/>
        </p:blipFill>
        <p:spPr>
          <a:xfrm flipH="1">
            <a:off x="2155407" y="572605"/>
            <a:ext cx="6815541" cy="3168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520" y="1862534"/>
            <a:ext cx="5440679" cy="5440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>
            <a:off x="4401411" y="2030754"/>
            <a:ext cx="4034198" cy="3378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7" t="62575" r="33186" b="7725"/>
          <a:stretch/>
        </p:blipFill>
        <p:spPr>
          <a:xfrm flipH="1">
            <a:off x="1698473" y="136926"/>
            <a:ext cx="4034198" cy="3378700"/>
          </a:xfrm>
          <a:prstGeom prst="rect">
            <a:avLst/>
          </a:prstGeom>
        </p:spPr>
      </p:pic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225" y="-61616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-502935" y="1701154"/>
            <a:ext cx="3435533" cy="4143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1400480" y="2092075"/>
            <a:ext cx="3579224" cy="48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6C9E4B-813F-C106-486F-D46575BD275E}"/>
              </a:ext>
            </a:extLst>
          </p:cNvPr>
          <p:cNvGrpSpPr/>
          <p:nvPr/>
        </p:nvGrpSpPr>
        <p:grpSpPr>
          <a:xfrm>
            <a:off x="685799" y="371121"/>
            <a:ext cx="11115675" cy="1419579"/>
            <a:chOff x="259915" y="143486"/>
            <a:chExt cx="4808474" cy="3398126"/>
          </a:xfrm>
        </p:grpSpPr>
        <p:sp>
          <p:nvSpPr>
            <p:cNvPr id="3" name="Hình chữ nhật: Góc Tròn 6">
              <a:extLst>
                <a:ext uri="{FF2B5EF4-FFF2-40B4-BE49-F238E27FC236}">
                  <a16:creationId xmlns:a16="http://schemas.microsoft.com/office/drawing/2014/main" id="{F6A25D1A-FEB9-DD52-EFF0-94490114083B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 Placeholder 7">
              <a:extLst>
                <a:ext uri="{FF2B5EF4-FFF2-40B4-BE49-F238E27FC236}">
                  <a16:creationId xmlns:a16="http://schemas.microsoft.com/office/drawing/2014/main" id="{21811858-6472-9EE4-3F00-5F6354D71144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giờ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BT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3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trồng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3096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Nhóm 14">
            <a:extLst>
              <a:ext uri="{FF2B5EF4-FFF2-40B4-BE49-F238E27FC236}">
                <a16:creationId xmlns:a16="http://schemas.microsoft.com/office/drawing/2014/main" id="{1EDDA5EC-E566-0A1E-0381-8D4357A43C7D}"/>
              </a:ext>
            </a:extLst>
          </p:cNvPr>
          <p:cNvGrpSpPr/>
          <p:nvPr/>
        </p:nvGrpSpPr>
        <p:grpSpPr>
          <a:xfrm>
            <a:off x="678426" y="514924"/>
            <a:ext cx="11275450" cy="1138773"/>
            <a:chOff x="678426" y="514924"/>
            <a:chExt cx="11275450" cy="1138773"/>
          </a:xfrm>
        </p:grpSpPr>
        <p:grpSp>
          <p:nvGrpSpPr>
            <p:cNvPr id="17" name="Nhóm 15">
              <a:extLst>
                <a:ext uri="{FF2B5EF4-FFF2-40B4-BE49-F238E27FC236}">
                  <a16:creationId xmlns:a16="http://schemas.microsoft.com/office/drawing/2014/main" id="{A81E65BE-4709-FC37-0582-F2FEEBB26CFE}"/>
                </a:ext>
              </a:extLst>
            </p:cNvPr>
            <p:cNvGrpSpPr/>
            <p:nvPr/>
          </p:nvGrpSpPr>
          <p:grpSpPr>
            <a:xfrm>
              <a:off x="678426" y="514924"/>
              <a:ext cx="793415" cy="784830"/>
              <a:chOff x="678426" y="514924"/>
              <a:chExt cx="793415" cy="784830"/>
            </a:xfrm>
          </p:grpSpPr>
          <p:sp>
            <p:nvSpPr>
              <p:cNvPr id="19" name="Oval 22">
                <a:extLst>
                  <a:ext uri="{FF2B5EF4-FFF2-40B4-BE49-F238E27FC236}">
                    <a16:creationId xmlns:a16="http://schemas.microsoft.com/office/drawing/2014/main" id="{AF42425C-4672-C025-68E9-7A010A11681C}"/>
                  </a:ext>
                </a:extLst>
              </p:cNvPr>
              <p:cNvSpPr/>
              <p:nvPr/>
            </p:nvSpPr>
            <p:spPr>
              <a:xfrm>
                <a:off x="678426" y="556819"/>
                <a:ext cx="793415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TextBox 23">
                <a:extLst>
                  <a:ext uri="{FF2B5EF4-FFF2-40B4-BE49-F238E27FC236}">
                    <a16:creationId xmlns:a16="http://schemas.microsoft.com/office/drawing/2014/main" id="{7A9D16A1-37C5-02F0-0795-99F6F859EEE4}"/>
                  </a:ext>
                </a:extLst>
              </p:cNvPr>
              <p:cNvSpPr txBox="1"/>
              <p:nvPr/>
            </p:nvSpPr>
            <p:spPr>
              <a:xfrm>
                <a:off x="747667" y="514924"/>
                <a:ext cx="626380" cy="784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EB0605A4-67F8-2BB1-D972-0ECBA80C6838}"/>
                </a:ext>
              </a:extLst>
            </p:cNvPr>
            <p:cNvSpPr txBox="1"/>
            <p:nvPr/>
          </p:nvSpPr>
          <p:spPr>
            <a:xfrm>
              <a:off x="1471842" y="514924"/>
              <a:ext cx="1048203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Dùng thước đo góc để đo các góc được tạo thành bởi hai kim đồng hồ khi đồng hồ chỉ 3 giờ, 4 giờ, 6 giờ, 2 giờ.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9C9310-1AC4-DF2F-429D-7AFE328D8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87" y="1933575"/>
            <a:ext cx="10563225" cy="3124200"/>
          </a:xfrm>
          <a:prstGeom prst="rect">
            <a:avLst/>
          </a:prstGeom>
        </p:spPr>
      </p:pic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8B8CFA69-82D9-B244-AC91-CC1D65AE7D6F}"/>
              </a:ext>
            </a:extLst>
          </p:cNvPr>
          <p:cNvSpPr/>
          <p:nvPr/>
        </p:nvSpPr>
        <p:spPr>
          <a:xfrm>
            <a:off x="1485901" y="50674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2E78C412-FBEE-7036-6DB9-7A2426E8A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5" y="2162059"/>
            <a:ext cx="2587582" cy="1305041"/>
          </a:xfrm>
          <a:prstGeom prst="rect">
            <a:avLst/>
          </a:prstGeom>
        </p:spPr>
      </p:pic>
      <p:pic>
        <p:nvPicPr>
          <p:cNvPr id="22" name="Picture 21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C76571CB-7920-C23F-44E5-A377BD2B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540">
            <a:off x="3846785" y="2257308"/>
            <a:ext cx="2587582" cy="1305041"/>
          </a:xfrm>
          <a:prstGeom prst="rect">
            <a:avLst/>
          </a:prstGeom>
        </p:spPr>
      </p:pic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9914D412-D263-15EA-7818-A2B58820C41D}"/>
              </a:ext>
            </a:extLst>
          </p:cNvPr>
          <p:cNvSpPr/>
          <p:nvPr/>
        </p:nvSpPr>
        <p:spPr>
          <a:xfrm>
            <a:off x="4200526" y="5000787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0645BFCF-EDA4-DCAA-6B00-3F6C2EA55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9059" y="2704984"/>
            <a:ext cx="2587582" cy="1305041"/>
          </a:xfrm>
          <a:prstGeom prst="rect">
            <a:avLst/>
          </a:prstGeom>
        </p:spPr>
      </p:pic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41345426-513C-CD2A-EA05-9EB2F0E6A2D7}"/>
              </a:ext>
            </a:extLst>
          </p:cNvPr>
          <p:cNvSpPr/>
          <p:nvPr/>
        </p:nvSpPr>
        <p:spPr>
          <a:xfrm>
            <a:off x="6877051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180°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yellow and green circular object&#10;&#10;Description automatically generated">
            <a:extLst>
              <a:ext uri="{FF2B5EF4-FFF2-40B4-BE49-F238E27FC236}">
                <a16:creationId xmlns:a16="http://schemas.microsoft.com/office/drawing/2014/main" id="{EDE816C7-03F0-EA1E-13F2-5A60986AA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2259" y="2657359"/>
            <a:ext cx="2587582" cy="1305041"/>
          </a:xfrm>
          <a:prstGeom prst="rect">
            <a:avLst/>
          </a:prstGeom>
        </p:spPr>
      </p:pic>
      <p:sp>
        <p:nvSpPr>
          <p:cNvPr id="27" name="Rectangle: Rounded Corners 15">
            <a:extLst>
              <a:ext uri="{FF2B5EF4-FFF2-40B4-BE49-F238E27FC236}">
                <a16:creationId xmlns:a16="http://schemas.microsoft.com/office/drawing/2014/main" id="{F983C562-8439-5DC5-CEF1-A31406D8CDCB}"/>
              </a:ext>
            </a:extLst>
          </p:cNvPr>
          <p:cNvSpPr/>
          <p:nvPr/>
        </p:nvSpPr>
        <p:spPr>
          <a:xfrm>
            <a:off x="9667876" y="4991262"/>
            <a:ext cx="1495424" cy="65706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60°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9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6" t="1699" r="-1144" b="40928"/>
          <a:stretch/>
        </p:blipFill>
        <p:spPr>
          <a:xfrm>
            <a:off x="998289" y="118141"/>
            <a:ext cx="10580753" cy="6621718"/>
          </a:xfrm>
          <a:prstGeom prst="rect">
            <a:avLst/>
          </a:prstGeom>
        </p:spPr>
      </p:pic>
      <p:pic>
        <p:nvPicPr>
          <p:cNvPr id="4" name="Picture 3" descr="A close-up of a potted flower&#10;&#10;Description automatically generated">
            <a:extLst>
              <a:ext uri="{FF2B5EF4-FFF2-40B4-BE49-F238E27FC236}">
                <a16:creationId xmlns:a16="http://schemas.microsoft.com/office/drawing/2014/main" id="{AF0733E6-AFF1-B6DC-39F1-A21BD56CB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72" y="5505450"/>
            <a:ext cx="2953228" cy="1175750"/>
          </a:xfrm>
          <a:prstGeom prst="rect">
            <a:avLst/>
          </a:prstGeom>
        </p:spPr>
      </p:pic>
      <p:pic>
        <p:nvPicPr>
          <p:cNvPr id="5" name="Picture 4" descr="A close-up of a potted flower&#10;&#10;Description automatically generated">
            <a:extLst>
              <a:ext uri="{FF2B5EF4-FFF2-40B4-BE49-F238E27FC236}">
                <a16:creationId xmlns:a16="http://schemas.microsoft.com/office/drawing/2014/main" id="{6AF61873-4FDA-0460-4DB9-830B3CBFB9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2953228" cy="11757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10A4184-1DA1-C3F2-60AC-2DB36FB45CD1}"/>
              </a:ext>
            </a:extLst>
          </p:cNvPr>
          <p:cNvGrpSpPr/>
          <p:nvPr/>
        </p:nvGrpSpPr>
        <p:grpSpPr>
          <a:xfrm>
            <a:off x="1895474" y="399696"/>
            <a:ext cx="8782051" cy="1419579"/>
            <a:chOff x="259915" y="143486"/>
            <a:chExt cx="4808474" cy="3398126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BD8D970D-F1DC-9636-9CA7-0B70C4F3EE25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 Placeholder 7">
              <a:extLst>
                <a:ext uri="{FF2B5EF4-FFF2-40B4-BE49-F238E27FC236}">
                  <a16:creationId xmlns:a16="http://schemas.microsoft.com/office/drawing/2014/main" id="{9166A9A9-A5EF-F3CD-2497-F536D4A82A5B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đẹp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Cảm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36852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sp>
        <p:nvSpPr>
          <p:cNvPr id="25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592537" y="1539013"/>
            <a:ext cx="6880559" cy="5044658"/>
          </a:xfrm>
          <a:custGeom>
            <a:avLst/>
            <a:gdLst>
              <a:gd name="connsiteX0" fmla="*/ 0 w 6880559"/>
              <a:gd name="connsiteY0" fmla="*/ 840793 h 5044658"/>
              <a:gd name="connsiteX1" fmla="*/ 840793 w 6880559"/>
              <a:gd name="connsiteY1" fmla="*/ 0 h 5044658"/>
              <a:gd name="connsiteX2" fmla="*/ 6039766 w 6880559"/>
              <a:gd name="connsiteY2" fmla="*/ 0 h 5044658"/>
              <a:gd name="connsiteX3" fmla="*/ 6880559 w 6880559"/>
              <a:gd name="connsiteY3" fmla="*/ 840793 h 5044658"/>
              <a:gd name="connsiteX4" fmla="*/ 6880559 w 6880559"/>
              <a:gd name="connsiteY4" fmla="*/ 4203865 h 5044658"/>
              <a:gd name="connsiteX5" fmla="*/ 6039766 w 6880559"/>
              <a:gd name="connsiteY5" fmla="*/ 5044658 h 5044658"/>
              <a:gd name="connsiteX6" fmla="*/ 840793 w 6880559"/>
              <a:gd name="connsiteY6" fmla="*/ 5044658 h 5044658"/>
              <a:gd name="connsiteX7" fmla="*/ 0 w 6880559"/>
              <a:gd name="connsiteY7" fmla="*/ 4203865 h 5044658"/>
              <a:gd name="connsiteX8" fmla="*/ 0 w 6880559"/>
              <a:gd name="connsiteY8" fmla="*/ 840793 h 5044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5044658" fill="none" extrusionOk="0">
                <a:moveTo>
                  <a:pt x="0" y="840793"/>
                </a:moveTo>
                <a:cubicBezTo>
                  <a:pt x="-36271" y="378691"/>
                  <a:pt x="366639" y="55631"/>
                  <a:pt x="840793" y="0"/>
                </a:cubicBezTo>
                <a:cubicBezTo>
                  <a:pt x="2422487" y="77600"/>
                  <a:pt x="4104574" y="-27269"/>
                  <a:pt x="6039766" y="0"/>
                </a:cubicBezTo>
                <a:cubicBezTo>
                  <a:pt x="6534753" y="-40406"/>
                  <a:pt x="6886005" y="378039"/>
                  <a:pt x="6880559" y="840793"/>
                </a:cubicBezTo>
                <a:cubicBezTo>
                  <a:pt x="6989559" y="1845335"/>
                  <a:pt x="6802350" y="3332090"/>
                  <a:pt x="6880559" y="4203865"/>
                </a:cubicBezTo>
                <a:cubicBezTo>
                  <a:pt x="6844718" y="4654201"/>
                  <a:pt x="6464275" y="5062232"/>
                  <a:pt x="6039766" y="5044658"/>
                </a:cubicBezTo>
                <a:cubicBezTo>
                  <a:pt x="5132095" y="5093835"/>
                  <a:pt x="1971963" y="4921956"/>
                  <a:pt x="840793" y="5044658"/>
                </a:cubicBezTo>
                <a:cubicBezTo>
                  <a:pt x="369174" y="5100434"/>
                  <a:pt x="-26969" y="4691442"/>
                  <a:pt x="0" y="4203865"/>
                </a:cubicBezTo>
                <a:cubicBezTo>
                  <a:pt x="47022" y="3374851"/>
                  <a:pt x="104569" y="1978849"/>
                  <a:pt x="0" y="840793"/>
                </a:cubicBezTo>
                <a:close/>
              </a:path>
              <a:path w="6880559" h="5044658" stroke="0" extrusionOk="0">
                <a:moveTo>
                  <a:pt x="0" y="840793"/>
                </a:moveTo>
                <a:cubicBezTo>
                  <a:pt x="48296" y="370916"/>
                  <a:pt x="387240" y="-721"/>
                  <a:pt x="840793" y="0"/>
                </a:cubicBezTo>
                <a:cubicBezTo>
                  <a:pt x="2783026" y="-129276"/>
                  <a:pt x="4908678" y="-77778"/>
                  <a:pt x="6039766" y="0"/>
                </a:cubicBezTo>
                <a:cubicBezTo>
                  <a:pt x="6486445" y="-56357"/>
                  <a:pt x="6877351" y="394931"/>
                  <a:pt x="6880559" y="840793"/>
                </a:cubicBezTo>
                <a:cubicBezTo>
                  <a:pt x="6962158" y="1491911"/>
                  <a:pt x="7034859" y="3779628"/>
                  <a:pt x="6880559" y="4203865"/>
                </a:cubicBezTo>
                <a:cubicBezTo>
                  <a:pt x="6907657" y="4725370"/>
                  <a:pt x="6481321" y="5052407"/>
                  <a:pt x="6039766" y="5044658"/>
                </a:cubicBezTo>
                <a:cubicBezTo>
                  <a:pt x="4132454" y="5088878"/>
                  <a:pt x="1873451" y="5015276"/>
                  <a:pt x="840793" y="5044658"/>
                </a:cubicBezTo>
                <a:cubicBezTo>
                  <a:pt x="355406" y="4963855"/>
                  <a:pt x="-58535" y="4654693"/>
                  <a:pt x="0" y="4203865"/>
                </a:cubicBezTo>
                <a:cubicBezTo>
                  <a:pt x="-159954" y="3220932"/>
                  <a:pt x="22140" y="2496367"/>
                  <a:pt x="0" y="84079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E77D2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98165" y="1598812"/>
            <a:ext cx="6655476" cy="1031003"/>
            <a:chOff x="5266189" y="1443269"/>
            <a:chExt cx="6655476" cy="1031003"/>
          </a:xfrm>
        </p:grpSpPr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6402804" y="158638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1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66189" y="1443269"/>
              <a:ext cx="1136648" cy="103100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906281" y="2759254"/>
            <a:ext cx="6613984" cy="1058675"/>
            <a:chOff x="5274305" y="2603711"/>
            <a:chExt cx="6613984" cy="1058675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6369428" y="2880249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260371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906281" y="4110444"/>
            <a:ext cx="6613984" cy="1031003"/>
            <a:chOff x="5274305" y="3954901"/>
            <a:chExt cx="6613984" cy="1031003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6369428" y="4122847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3954901"/>
              <a:ext cx="1136648" cy="1031003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906281" y="5365585"/>
            <a:ext cx="6655509" cy="1031003"/>
            <a:chOff x="5274305" y="5210042"/>
            <a:chExt cx="6655509" cy="1031003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6410953" y="5394526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77D2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77D2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Hình ảnh 32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56E44F7A-B61C-7481-F8A0-759ABD28BE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6" t="17614" r="67932" b="42005"/>
            <a:stretch/>
          </p:blipFill>
          <p:spPr>
            <a:xfrm>
              <a:off x="5274305" y="5210042"/>
              <a:ext cx="1136648" cy="1031003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EF3C9-8D03-06AA-1569-34680D29A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614" y="-140673"/>
            <a:ext cx="5600211" cy="17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4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141" r="-286" b="7339"/>
          <a:stretch/>
        </p:blipFill>
        <p:spPr>
          <a:xfrm>
            <a:off x="0" y="-39190"/>
            <a:ext cx="12226834" cy="6936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02" y="741168"/>
            <a:ext cx="6098177" cy="60981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6885287" y="996535"/>
            <a:ext cx="2278967" cy="2655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13962" y="238134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C32662-FC95-5476-9A84-CE4E52126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957" y="951581"/>
            <a:ext cx="849246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13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8D44C-E7E9-9094-0338-28EE7D509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697" y="-228600"/>
            <a:ext cx="7596303" cy="813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677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grpSp>
        <p:nvGrpSpPr>
          <p:cNvPr id="17" name="Nhóm 2">
            <a:extLst>
              <a:ext uri="{FF2B5EF4-FFF2-40B4-BE49-F238E27FC236}">
                <a16:creationId xmlns:a16="http://schemas.microsoft.com/office/drawing/2014/main" id="{F58F85D0-3FC6-679C-B09F-4574A6D87515}"/>
              </a:ext>
            </a:extLst>
          </p:cNvPr>
          <p:cNvGrpSpPr/>
          <p:nvPr/>
        </p:nvGrpSpPr>
        <p:grpSpPr>
          <a:xfrm flipH="1">
            <a:off x="2855597" y="2855107"/>
            <a:ext cx="7261411" cy="2558462"/>
            <a:chOff x="1330520" y="-2593471"/>
            <a:chExt cx="6812775" cy="3115709"/>
          </a:xfrm>
        </p:grpSpPr>
        <p:sp>
          <p:nvSpPr>
            <p:cNvPr id="18" name="Bong bóng Lời nói: Hình chữ nhật với Góc Tròn 3">
              <a:extLst>
                <a:ext uri="{FF2B5EF4-FFF2-40B4-BE49-F238E27FC236}">
                  <a16:creationId xmlns:a16="http://schemas.microsoft.com/office/drawing/2014/main" id="{9BDBF1D1-E430-3236-B4D6-59EC1E986D00}"/>
                </a:ext>
              </a:extLst>
            </p:cNvPr>
            <p:cNvSpPr/>
            <p:nvPr/>
          </p:nvSpPr>
          <p:spPr>
            <a:xfrm flipH="1">
              <a:off x="1330520" y="-2593471"/>
              <a:ext cx="6812775" cy="1691573"/>
            </a:xfrm>
            <a:prstGeom prst="wedgeRoundRectCallout">
              <a:avLst>
                <a:gd name="adj1" fmla="val -68035"/>
                <a:gd name="adj2" fmla="val 12726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>
              <a:off x="1461205" y="-2466298"/>
              <a:ext cx="6490756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Học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sinh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cùng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nhau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hình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góc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theo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lệnh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của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giáo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0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viên</a:t>
              </a:r>
              <a:r>
                <a:rPr kumimoji="0" lang="en-US" sz="3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26B32D-887B-80B7-4F49-E22F438F6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479981-21EE-A13F-0CCA-AA871976EE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0878" y="1983448"/>
            <a:ext cx="4401693" cy="8718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ED741D-1A3B-9CF1-957B-CCB674E63257}"/>
              </a:ext>
            </a:extLst>
          </p:cNvPr>
          <p:cNvGrpSpPr/>
          <p:nvPr/>
        </p:nvGrpSpPr>
        <p:grpSpPr>
          <a:xfrm>
            <a:off x="-125205" y="3479171"/>
            <a:ext cx="10881379" cy="3558047"/>
            <a:chOff x="979695" y="3107696"/>
            <a:chExt cx="10881379" cy="3558047"/>
          </a:xfrm>
        </p:grpSpPr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AFF3C319-0EB8-ED52-D015-EEE26E5ACEBD}"/>
                </a:ext>
              </a:extLst>
            </p:cNvPr>
            <p:cNvSpPr txBox="1"/>
            <p:nvPr/>
          </p:nvSpPr>
          <p:spPr>
            <a:xfrm>
              <a:off x="979695" y="3834239"/>
              <a:ext cx="3857916" cy="6713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endParaRPr lang="en-US" sz="35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C33CF0-9767-44ED-FC40-CA62146D1324}"/>
                </a:ext>
              </a:extLst>
            </p:cNvPr>
            <p:cNvGrpSpPr/>
            <p:nvPr/>
          </p:nvGrpSpPr>
          <p:grpSpPr>
            <a:xfrm>
              <a:off x="3362158" y="3107696"/>
              <a:ext cx="8498916" cy="3558047"/>
              <a:chOff x="3362158" y="3107696"/>
              <a:chExt cx="8498916" cy="355804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8192CBF-0F54-2F40-AE71-64EF9B3B8C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66" r="25827" b="38936"/>
              <a:stretch/>
            </p:blipFill>
            <p:spPr>
              <a:xfrm flipH="1">
                <a:off x="5509354" y="3107696"/>
                <a:ext cx="4372094" cy="3558047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A007EE2-6EE5-94B3-365E-8F375E64E7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377" t="36017" b="2338"/>
              <a:stretch/>
            </p:blipFill>
            <p:spPr>
              <a:xfrm>
                <a:off x="3362158" y="3200536"/>
                <a:ext cx="3440541" cy="3257534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2BD6A3E1-406F-B4BD-3A90-259073704F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7" t="35825" r="60020" b="2530"/>
              <a:stretch/>
            </p:blipFill>
            <p:spPr>
              <a:xfrm flipH="1">
                <a:off x="8502615" y="3259487"/>
                <a:ext cx="3358459" cy="317981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2778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0" r="36"/>
          <a:stretch/>
        </p:blipFill>
        <p:spPr>
          <a:xfrm>
            <a:off x="-62501" y="-26126"/>
            <a:ext cx="12250147" cy="6884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 flipH="1">
            <a:off x="9341955" y="2012312"/>
            <a:ext cx="3185255" cy="44674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-303322" y="1604934"/>
            <a:ext cx="3579224" cy="4816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BB9909-89F6-2121-8C9B-8EF26C5FE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225" y="143543"/>
            <a:ext cx="11589500" cy="2170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19862-FD7D-6F44-0C8B-87D7FA021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499" y="4707558"/>
            <a:ext cx="1097375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23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E3A65-74E9-F68B-05FB-84CFBB4DC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103" y="-750336"/>
            <a:ext cx="8240497" cy="857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934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89636" y="143488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khu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dự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xây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vượt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ngôi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Lato Regular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9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6343103" y="1313175"/>
            <a:ext cx="4921106" cy="1092363"/>
            <a:chOff x="3649720" y="4573200"/>
            <a:chExt cx="4297178" cy="1392574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49720" y="4584301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NHIỆM VỤ 3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99F8203-844D-771F-7B63-FFD1369F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221" y="2644736"/>
            <a:ext cx="9205758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50"/>
          <a:stretch/>
        </p:blipFill>
        <p:spPr>
          <a:xfrm>
            <a:off x="0" y="0"/>
            <a:ext cx="1225027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9" b="91837" l="10000" r="90000">
                        <a14:foregroundMark x1="41837" y1="58878" x2="39184" y2="59388"/>
                        <a14:foregroundMark x1="52551" y1="55000" x2="51020" y2="57551"/>
                        <a14:foregroundMark x1="47755" y1="58878" x2="49490" y2="63571"/>
                        <a14:foregroundMark x1="58265" y1="60612" x2="60204" y2="64388"/>
                        <a14:foregroundMark x1="64490" y1="64796" x2="62449" y2="64796"/>
                        <a14:foregroundMark x1="52755" y1="69286" x2="49898" y2="69286"/>
                        <a14:foregroundMark x1="50408" y1="87857" x2="51939" y2="87857"/>
                        <a14:backgroundMark x1="51224" y1="88980" x2="51939" y2="87245"/>
                        <a14:backgroundMark x1="52755" y1="88571" x2="50102" y2="87041"/>
                        <a14:backgroundMark x1="48878" y1="89184" x2="51020" y2="87653"/>
                        <a14:backgroundMark x1="52143" y1="89184" x2="50102" y2="87245"/>
                        <a14:backgroundMark x1="51735" y1="88367" x2="50816" y2="89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2" y="1217024"/>
            <a:ext cx="6098177" cy="60981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9898" l="27959" r="77449">
                        <a14:backgroundMark x1="52551" y1="85510" x2="5459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572" r="16222" b="8762"/>
          <a:stretch/>
        </p:blipFill>
        <p:spPr>
          <a:xfrm>
            <a:off x="6624216" y="1357109"/>
            <a:ext cx="3435533" cy="41437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39" b="93571" l="25612" r="73265">
                        <a14:foregroundMark x1="51633" y1="61939" x2="55000" y2="71429"/>
                        <a14:foregroundMark x1="41633" y1="63776" x2="48163" y2="69286"/>
                        <a14:foregroundMark x1="46224" y1="64592" x2="53469" y2="69184"/>
                        <a14:foregroundMark x1="56735" y1="65000" x2="62041" y2="66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78" t="13333" r="20603" b="3048"/>
          <a:stretch/>
        </p:blipFill>
        <p:spPr>
          <a:xfrm>
            <a:off x="3266247" y="1452991"/>
            <a:ext cx="3185255" cy="44674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735" b="88469" l="5306" r="59490">
                        <a14:backgroundMark x1="30204" y1="85510" x2="32755" y2="8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" t="8571" r="34318" b="9143"/>
          <a:stretch/>
        </p:blipFill>
        <p:spPr>
          <a:xfrm>
            <a:off x="5003702" y="2086961"/>
            <a:ext cx="3579224" cy="4816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204" b="91633" l="25918" r="72041">
                        <a14:foregroundMark x1="41327" y1="66837" x2="52143" y2="73163"/>
                        <a14:foregroundMark x1="48776" y1="68367" x2="56735" y2="70102"/>
                        <a14:foregroundMark x1="50102" y1="64796" x2="51633" y2="71224"/>
                        <a14:foregroundMark x1="56122" y1="67041" x2="61327" y2="71633"/>
                        <a14:foregroundMark x1="42857" y1="67245" x2="37857" y2="69694"/>
                        <a14:foregroundMark x1="43980" y1="72755" x2="43163" y2="76224"/>
                        <a14:foregroundMark x1="45510" y1="71837" x2="47347" y2="75408"/>
                        <a14:foregroundMark x1="52143" y1="72551" x2="55918" y2="78061"/>
                        <a14:foregroundMark x1="55000" y1="71633" x2="56735" y2="77143"/>
                        <a14:foregroundMark x1="43061" y1="71429" x2="44184" y2="7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6666" r="22699" b="6666"/>
          <a:stretch/>
        </p:blipFill>
        <p:spPr>
          <a:xfrm>
            <a:off x="34105" y="1169305"/>
            <a:ext cx="3223582" cy="53335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2349" y="333021"/>
            <a:ext cx="8222382" cy="1632857"/>
            <a:chOff x="259915" y="143486"/>
            <a:chExt cx="4808474" cy="3398126"/>
          </a:xfrm>
        </p:grpSpPr>
        <p:sp>
          <p:nvSpPr>
            <p:cNvPr id="17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259915" y="143486"/>
              <a:ext cx="4808474" cy="339812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E77D2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 Placeholder 7">
              <a:extLst>
                <a:ext uri="{FF2B5EF4-FFF2-40B4-BE49-F238E27FC236}">
                  <a16:creationId xmlns:a16="http://schemas.microsoft.com/office/drawing/2014/main" id="{E5964B3C-8D91-6BC0-A655-FB65D469D7A8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533933" y="242600"/>
              <a:ext cx="4330815" cy="1412993"/>
            </a:xfrm>
            <a:prstGeom prst="roundRect">
              <a:avLst/>
            </a:prstGeom>
            <a:ln>
              <a:noFill/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Đầu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tiên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chúng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ta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hãy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hoàn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thiện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phần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khung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nhà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bằng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cách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giải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bài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Toán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en-US" sz="3600" b="0" dirty="0" err="1">
                  <a:solidFill>
                    <a:srgbClr val="002060"/>
                  </a:solidFill>
                  <a:latin typeface="Calibri" panose="020F0502020204030204"/>
                </a:rPr>
                <a:t>số</a:t>
              </a:r>
              <a:r>
                <a:rPr lang="en-US" sz="3600" b="0" dirty="0">
                  <a:solidFill>
                    <a:srgbClr val="002060"/>
                  </a:solidFill>
                  <a:latin typeface="Calibri" panose="020F0502020204030204"/>
                </a:rPr>
                <a:t> 1.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3" r="1374" b="10077"/>
          <a:stretch/>
        </p:blipFill>
        <p:spPr>
          <a:xfrm>
            <a:off x="0" y="-104503"/>
            <a:ext cx="12187647" cy="6996033"/>
          </a:xfrm>
          <a:prstGeom prst="rect">
            <a:avLst/>
          </a:prstGeom>
        </p:spPr>
      </p:pic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04760" y="186290"/>
            <a:ext cx="11556314" cy="6414446"/>
          </a:xfrm>
          <a:custGeom>
            <a:avLst/>
            <a:gdLst>
              <a:gd name="connsiteX0" fmla="*/ 0 w 11556314"/>
              <a:gd name="connsiteY0" fmla="*/ 1069096 h 6414446"/>
              <a:gd name="connsiteX1" fmla="*/ 1069096 w 11556314"/>
              <a:gd name="connsiteY1" fmla="*/ 0 h 6414446"/>
              <a:gd name="connsiteX2" fmla="*/ 10487218 w 11556314"/>
              <a:gd name="connsiteY2" fmla="*/ 0 h 6414446"/>
              <a:gd name="connsiteX3" fmla="*/ 11556314 w 11556314"/>
              <a:gd name="connsiteY3" fmla="*/ 1069096 h 6414446"/>
              <a:gd name="connsiteX4" fmla="*/ 11556314 w 11556314"/>
              <a:gd name="connsiteY4" fmla="*/ 5345350 h 6414446"/>
              <a:gd name="connsiteX5" fmla="*/ 10487218 w 11556314"/>
              <a:gd name="connsiteY5" fmla="*/ 6414446 h 6414446"/>
              <a:gd name="connsiteX6" fmla="*/ 1069096 w 11556314"/>
              <a:gd name="connsiteY6" fmla="*/ 6414446 h 6414446"/>
              <a:gd name="connsiteX7" fmla="*/ 0 w 11556314"/>
              <a:gd name="connsiteY7" fmla="*/ 5345350 h 6414446"/>
              <a:gd name="connsiteX8" fmla="*/ 0 w 11556314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6314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2988959" y="77600"/>
                  <a:pt x="8507000" y="-27269"/>
                  <a:pt x="10487218" y="0"/>
                </a:cubicBezTo>
                <a:cubicBezTo>
                  <a:pt x="11148293" y="-93171"/>
                  <a:pt x="11665898" y="510911"/>
                  <a:pt x="11556314" y="1069096"/>
                </a:cubicBezTo>
                <a:cubicBezTo>
                  <a:pt x="11665314" y="2536417"/>
                  <a:pt x="11478105" y="4353943"/>
                  <a:pt x="11556314" y="5345350"/>
                </a:cubicBezTo>
                <a:cubicBezTo>
                  <a:pt x="11544449" y="5931154"/>
                  <a:pt x="11008778" y="6444826"/>
                  <a:pt x="10487218" y="6414446"/>
                </a:cubicBezTo>
                <a:cubicBezTo>
                  <a:pt x="6105933" y="6463623"/>
                  <a:pt x="3404006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56314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3625564" y="-129276"/>
                  <a:pt x="7944635" y="-77778"/>
                  <a:pt x="10487218" y="0"/>
                </a:cubicBezTo>
                <a:cubicBezTo>
                  <a:pt x="11059960" y="-56436"/>
                  <a:pt x="11540584" y="569352"/>
                  <a:pt x="11556314" y="1069096"/>
                </a:cubicBezTo>
                <a:cubicBezTo>
                  <a:pt x="11637913" y="1542640"/>
                  <a:pt x="11710614" y="3696807"/>
                  <a:pt x="11556314" y="5345350"/>
                </a:cubicBezTo>
                <a:cubicBezTo>
                  <a:pt x="11603077" y="6034414"/>
                  <a:pt x="11046164" y="6425151"/>
                  <a:pt x="10487218" y="6414446"/>
                </a:cubicBezTo>
                <a:cubicBezTo>
                  <a:pt x="8839387" y="6458666"/>
                  <a:pt x="4582110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7" t="16163" r="24415" b="27965"/>
          <a:stretch/>
        </p:blipFill>
        <p:spPr>
          <a:xfrm>
            <a:off x="8966523" y="-450224"/>
            <a:ext cx="3012466" cy="2250051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730420" y="409016"/>
            <a:ext cx="11971422" cy="757670"/>
            <a:chOff x="714129" y="484910"/>
            <a:chExt cx="11971422" cy="757670"/>
          </a:xfrm>
        </p:grpSpPr>
        <p:sp>
          <p:nvSpPr>
            <p:cNvPr id="52" name="TextBox 9">
              <a:extLst>
                <a:ext uri="{FF2B5EF4-FFF2-40B4-BE49-F238E27FC236}">
                  <a16:creationId xmlns:a16="http://schemas.microsoft.com/office/drawing/2014/main" id="{05D34CA2-2112-1C09-1D68-6F5821B06B5B}"/>
                </a:ext>
              </a:extLst>
            </p:cNvPr>
            <p:cNvSpPr txBox="1"/>
            <p:nvPr/>
          </p:nvSpPr>
          <p:spPr>
            <a:xfrm>
              <a:off x="1450068" y="554650"/>
              <a:ext cx="112354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Nêu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số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đo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góc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(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theo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mẫu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).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3" name="Group 16">
              <a:extLst>
                <a:ext uri="{FF2B5EF4-FFF2-40B4-BE49-F238E27FC236}">
                  <a16:creationId xmlns:a16="http://schemas.microsoft.com/office/drawing/2014/main" id="{C56449C4-9B55-2E5C-A35C-36D328BE3801}"/>
                </a:ext>
              </a:extLst>
            </p:cNvPr>
            <p:cNvGrpSpPr/>
            <p:nvPr/>
          </p:nvGrpSpPr>
          <p:grpSpPr>
            <a:xfrm>
              <a:off x="714129" y="484910"/>
              <a:ext cx="772160" cy="757670"/>
              <a:chOff x="667518" y="406400"/>
              <a:chExt cx="772160" cy="757670"/>
            </a:xfrm>
            <a:solidFill>
              <a:srgbClr val="00B0F0"/>
            </a:solidFill>
          </p:grpSpPr>
          <p:sp>
            <p:nvSpPr>
              <p:cNvPr id="54" name="Isosceles Triangle 8">
                <a:extLst>
                  <a:ext uri="{FF2B5EF4-FFF2-40B4-BE49-F238E27FC236}">
                    <a16:creationId xmlns:a16="http://schemas.microsoft.com/office/drawing/2014/main" id="{DBD5C094-E002-9059-F458-25F8F6050FE9}"/>
                  </a:ext>
                </a:extLst>
              </p:cNvPr>
              <p:cNvSpPr/>
              <p:nvPr/>
            </p:nvSpPr>
            <p:spPr>
              <a:xfrm>
                <a:off x="667518" y="406400"/>
                <a:ext cx="772160" cy="701040"/>
              </a:xfrm>
              <a:prstGeom prst="triangle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TextBox 15">
                <a:extLst>
                  <a:ext uri="{FF2B5EF4-FFF2-40B4-BE49-F238E27FC236}">
                    <a16:creationId xmlns:a16="http://schemas.microsoft.com/office/drawing/2014/main" id="{A244621D-4212-F64C-0706-3A12F8B2D3A5}"/>
                  </a:ext>
                </a:extLst>
              </p:cNvPr>
              <p:cNvSpPr txBox="1"/>
              <p:nvPr/>
            </p:nvSpPr>
            <p:spPr>
              <a:xfrm>
                <a:off x="830078" y="579295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1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84A5E2-ACB8-A0E0-6EA2-ECC661B8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1685925"/>
            <a:ext cx="2914650" cy="280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3DECB6-0C96-CEE3-033C-072EE0446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925" y="1871662"/>
            <a:ext cx="7372350" cy="324802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97F7E2-B15A-49A0-62A1-21D47BD9009D}"/>
              </a:ext>
            </a:extLst>
          </p:cNvPr>
          <p:cNvCxnSpPr>
            <a:cxnSpLocks/>
          </p:cNvCxnSpPr>
          <p:nvPr/>
        </p:nvCxnSpPr>
        <p:spPr>
          <a:xfrm>
            <a:off x="1352550" y="2133600"/>
            <a:ext cx="0" cy="18954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969684F-9A0F-B306-5260-BE422227B787}"/>
              </a:ext>
            </a:extLst>
          </p:cNvPr>
          <p:cNvCxnSpPr>
            <a:cxnSpLocks/>
          </p:cNvCxnSpPr>
          <p:nvPr/>
        </p:nvCxnSpPr>
        <p:spPr>
          <a:xfrm>
            <a:off x="1333500" y="2152650"/>
            <a:ext cx="1657350" cy="952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AD66B1-05D9-6786-3B39-0153B444780B}"/>
              </a:ext>
            </a:extLst>
          </p:cNvPr>
          <p:cNvSpPr/>
          <p:nvPr/>
        </p:nvSpPr>
        <p:spPr>
          <a:xfrm>
            <a:off x="8896350" y="321945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70°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215B91-7B45-E05C-85F6-0042CEA0E0CD}"/>
              </a:ext>
            </a:extLst>
          </p:cNvPr>
          <p:cNvCxnSpPr>
            <a:cxnSpLocks/>
          </p:cNvCxnSpPr>
          <p:nvPr/>
        </p:nvCxnSpPr>
        <p:spPr>
          <a:xfrm>
            <a:off x="1343025" y="2162175"/>
            <a:ext cx="1657350" cy="9525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5F3786C-5E78-FD77-A55E-CE43BFB1E6A4}"/>
              </a:ext>
            </a:extLst>
          </p:cNvPr>
          <p:cNvCxnSpPr>
            <a:cxnSpLocks/>
          </p:cNvCxnSpPr>
          <p:nvPr/>
        </p:nvCxnSpPr>
        <p:spPr>
          <a:xfrm flipV="1">
            <a:off x="2447925" y="3086100"/>
            <a:ext cx="53340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AE4C7BC-86A4-E5F3-274E-36B567A7555A}"/>
              </a:ext>
            </a:extLst>
          </p:cNvPr>
          <p:cNvSpPr/>
          <p:nvPr/>
        </p:nvSpPr>
        <p:spPr>
          <a:xfrm>
            <a:off x="8963025" y="3886200"/>
            <a:ext cx="1123950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E1B7F10-AC3F-F4AB-1098-87934A7EFF68}"/>
              </a:ext>
            </a:extLst>
          </p:cNvPr>
          <p:cNvCxnSpPr>
            <a:cxnSpLocks/>
          </p:cNvCxnSpPr>
          <p:nvPr/>
        </p:nvCxnSpPr>
        <p:spPr>
          <a:xfrm flipH="1">
            <a:off x="1362075" y="4029075"/>
            <a:ext cx="109537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20EBD63-3820-BF6E-63FA-31CDE8F7E38F}"/>
              </a:ext>
            </a:extLst>
          </p:cNvPr>
          <p:cNvCxnSpPr>
            <a:cxnSpLocks/>
          </p:cNvCxnSpPr>
          <p:nvPr/>
        </p:nvCxnSpPr>
        <p:spPr>
          <a:xfrm flipV="1">
            <a:off x="2438400" y="3105150"/>
            <a:ext cx="533400" cy="93345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0F48567-E54D-10DE-03AA-8F3B1A7B8F70}"/>
              </a:ext>
            </a:extLst>
          </p:cNvPr>
          <p:cNvSpPr/>
          <p:nvPr/>
        </p:nvSpPr>
        <p:spPr>
          <a:xfrm>
            <a:off x="8772524" y="4486275"/>
            <a:ext cx="1495425" cy="43815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149301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245</Words>
  <Application>Microsoft Office PowerPoint</Application>
  <PresentationFormat>Widescreen</PresentationFormat>
  <Paragraphs>29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LNTH-LuoLuoNotangYuanTi 1</vt:lpstr>
      <vt:lpstr>UTM Cookies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2023-07-09T06:26:19Z</dcterms:created>
  <dcterms:modified xsi:type="dcterms:W3CDTF">2024-02-23T10:59:53Z</dcterms:modified>
</cp:coreProperties>
</file>