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7" r:id="rId2"/>
    <p:sldId id="1560" r:id="rId3"/>
    <p:sldId id="1549" r:id="rId4"/>
    <p:sldId id="1554" r:id="rId5"/>
    <p:sldId id="1555" r:id="rId6"/>
    <p:sldId id="1556" r:id="rId7"/>
    <p:sldId id="1557" r:id="rId8"/>
    <p:sldId id="1527" r:id="rId9"/>
    <p:sldId id="1529" r:id="rId10"/>
    <p:sldId id="1535" r:id="rId11"/>
    <p:sldId id="1538" r:id="rId12"/>
    <p:sldId id="1539" r:id="rId13"/>
    <p:sldId id="1540" r:id="rId14"/>
    <p:sldId id="1561" r:id="rId15"/>
    <p:sldId id="1563" r:id="rId16"/>
    <p:sldId id="1562" r:id="rId17"/>
    <p:sldId id="155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AB93C8-BC55-4C44-A033-4B26D671F625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87990E-2E28-4017-9BDE-67E275FEB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035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45470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4655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37082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53175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9990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32914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60338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95945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9358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57961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36934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34515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43571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7672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11603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9142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7469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4C7D8-E59D-4AD0-88BD-0DE279798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BD456E4-C5A1-4446-9F28-B2ABA47CE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71E84B-DCC5-479C-B7CD-4269B31A20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05E5B4-A90B-4162-A9DA-278E7A0B6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26FB36-540A-4D93-A579-DD1FA8446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216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1187C-AE60-4996-81DC-C7E25A055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2EE01A5-8FE4-405B-A5E6-DA8EC0068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B16795-8776-415B-B3A6-67AFCBA6EC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469777-E33C-4FEB-895B-C0F2487B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1CCB0CA-BD01-4E4E-85A0-E9BF46FB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391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3F4D32A-C49E-4263-91B9-320176F30B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38467F-EE46-4E58-BAC2-B29DF0D52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3E2255-0E1B-43FA-8807-065C43DCEC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A92251-66CF-4458-9062-1B4C492F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EE374F-76E2-46FD-8A5F-4F29D56B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193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91D6DB-B48C-41AF-9EA0-1E598B0E7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94FB70-B608-4CB1-8659-153E0B618D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018095-DEAB-4C3D-B38C-F6B28E1149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ACB7B2-1E20-4060-9AC8-8B101B20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CD810E-108E-422C-AA43-06CD870C4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529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BFA3B1-C7C0-4201-9923-2B3BE125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0D525B-B321-46DA-99DB-0FAF2DA77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7FDFAD-CE43-4E00-881C-2F19B73C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0C5CE9-8CC3-47B8-A47D-4B23E5BD5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3E3D81-B975-4CC7-9C94-A2D13412F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943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2C19AB-6FE5-47F2-AFCD-400E3AE95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B96CBC-67AC-412A-9927-B93ACE2CD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CDF03FA-96FC-4C12-A32F-F049A478F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F2DFD9-9410-4027-81B2-E2216FDC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9E7092-2070-4160-82FE-9F7E0CB1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C2229D-E284-47AB-B592-E64ACE3C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590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70141E-E57A-46FF-802C-CFCF0DDC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EE1394-C1A7-4E18-8DA4-2671B40D8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D73A5B-E846-4193-BA8D-71AFE189B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EAD0191-4329-4F0C-8199-00B61A6B0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04C19F1-8A7F-4511-853D-2C68396D39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9B38879-CDDE-460C-92B1-1701ACCE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0BB2402-4D0A-4A09-9500-2D11ECD3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3B04A97-AB7D-4767-88BD-4F9F1A592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307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1F65EC-5BB7-4E69-A94E-D8D359A44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CA2DF3A-1366-4A70-8E6B-E621A10955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8C1C0E-E9D9-40F1-AE5C-6DCF2051B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C5D2EB2-8368-465C-AF19-79DE3A33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492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1F7A4D2-5EEF-4C6F-A220-8446E7CF80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A5FE026-004D-4AB0-BEAE-9CE433F2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0D8451-726C-49FD-9BDD-35C824A6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341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40866-E60E-41A5-8EE4-05343952C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794CF5F-A81D-4049-9F06-0591C149D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0FC853D-467A-47A3-A887-E562C548C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61D2B1-4BCC-4FCC-AAD0-C611D9FE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65F8E4-C432-4AD5-AA85-FE014242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FE67D27-7907-4A04-AC01-F6EE3EDB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911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CFF5D5-D3EE-44CF-8A37-4F1EDDAFA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FB31554-FD50-4E35-BF07-FD5D51CEB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188E01-ECD8-404C-BC9C-F41BFF49E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8239B8-61C2-40D0-8834-643832C7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8A9BD3-45FE-4F10-B7A7-90A1E25D5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5C2842-BF70-4A12-BC18-86D5E0829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657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ABCDA585-FD15-7726-B644-98E55B15DC8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6900" y="228600"/>
            <a:ext cx="1619250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828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0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slide" Target="slide4.xml"/><Relationship Id="rId18" Type="http://schemas.microsoft.com/office/2007/relationships/hdphoto" Target="../media/hdphoto7.wdp"/><Relationship Id="rId3" Type="http://schemas.openxmlformats.org/officeDocument/2006/relationships/image" Target="../media/image11.png"/><Relationship Id="rId21" Type="http://schemas.microsoft.com/office/2007/relationships/hdphoto" Target="../media/hdphoto8.wdp"/><Relationship Id="rId7" Type="http://schemas.openxmlformats.org/officeDocument/2006/relationships/image" Target="../media/image14.emf"/><Relationship Id="rId12" Type="http://schemas.microsoft.com/office/2007/relationships/hdphoto" Target="../media/hdphoto5.wdp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6" Type="http://schemas.openxmlformats.org/officeDocument/2006/relationships/slide" Target="slide5.xml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emf"/><Relationship Id="rId11" Type="http://schemas.openxmlformats.org/officeDocument/2006/relationships/image" Target="../media/image16.png"/><Relationship Id="rId5" Type="http://schemas.openxmlformats.org/officeDocument/2006/relationships/image" Target="../media/image12.emf"/><Relationship Id="rId15" Type="http://schemas.microsoft.com/office/2007/relationships/hdphoto" Target="../media/hdphoto6.wdp"/><Relationship Id="rId10" Type="http://schemas.openxmlformats.org/officeDocument/2006/relationships/slide" Target="slide3.xml"/><Relationship Id="rId19" Type="http://schemas.openxmlformats.org/officeDocument/2006/relationships/slide" Target="slide6.xml"/><Relationship Id="rId4" Type="http://schemas.microsoft.com/office/2007/relationships/hdphoto" Target="../media/hdphoto3.wdp"/><Relationship Id="rId9" Type="http://schemas.microsoft.com/office/2007/relationships/hdphoto" Target="../media/hdphoto4.wdp"/><Relationship Id="rId14" Type="http://schemas.openxmlformats.org/officeDocument/2006/relationships/image" Target="../media/image17.png"/><Relationship Id="rId22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6.wdp"/><Relationship Id="rId3" Type="http://schemas.openxmlformats.org/officeDocument/2006/relationships/image" Target="../media/image11.png"/><Relationship Id="rId7" Type="http://schemas.openxmlformats.org/officeDocument/2006/relationships/image" Target="../media/image14.emf"/><Relationship Id="rId12" Type="http://schemas.openxmlformats.org/officeDocument/2006/relationships/image" Target="../media/image17.png"/><Relationship Id="rId17" Type="http://schemas.microsoft.com/office/2007/relationships/hdphoto" Target="../media/hdphoto8.wdp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emf"/><Relationship Id="rId11" Type="http://schemas.microsoft.com/office/2007/relationships/hdphoto" Target="../media/hdphoto5.wdp"/><Relationship Id="rId5" Type="http://schemas.openxmlformats.org/officeDocument/2006/relationships/image" Target="../media/image12.emf"/><Relationship Id="rId15" Type="http://schemas.microsoft.com/office/2007/relationships/hdphoto" Target="../media/hdphoto7.wdp"/><Relationship Id="rId10" Type="http://schemas.openxmlformats.org/officeDocument/2006/relationships/image" Target="../media/image16.png"/><Relationship Id="rId4" Type="http://schemas.microsoft.com/office/2007/relationships/hdphoto" Target="../media/hdphoto3.wdp"/><Relationship Id="rId9" Type="http://schemas.microsoft.com/office/2007/relationships/hdphoto" Target="../media/hdphoto4.wdp"/><Relationship Id="rId1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22.png"/><Relationship Id="rId4" Type="http://schemas.microsoft.com/office/2007/relationships/hdphoto" Target="../media/hdphoto9.wdp"/><Relationship Id="rId9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1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F2DCC3D7-C75D-4737-B847-4FC01097DB4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381" y="0"/>
            <a:ext cx="7396619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E3D0F54-1160-4661-A6C9-03CB4694DFB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6619" cy="6858000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CB1448EF-C174-4E5E-8041-B5CBD84954CC}"/>
              </a:ext>
            </a:extLst>
          </p:cNvPr>
          <p:cNvGrpSpPr/>
          <p:nvPr/>
        </p:nvGrpSpPr>
        <p:grpSpPr>
          <a:xfrm flipH="1">
            <a:off x="13437" y="3254829"/>
            <a:ext cx="4169230" cy="3603171"/>
            <a:chOff x="4444317" y="3254829"/>
            <a:chExt cx="4169230" cy="360317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AEB761C-016E-4D74-8475-C21B4D18C8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32" r="6963" b="59365"/>
            <a:stretch/>
          </p:blipFill>
          <p:spPr>
            <a:xfrm>
              <a:off x="4444317" y="3907971"/>
              <a:ext cx="3156862" cy="2950029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D0D4D510-30E9-4F4E-8073-949D24AFD0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289" b="58730"/>
            <a:stretch/>
          </p:blipFill>
          <p:spPr>
            <a:xfrm flipH="1">
              <a:off x="5914404" y="3254829"/>
              <a:ext cx="2699143" cy="3603171"/>
            </a:xfrm>
            <a:prstGeom prst="rect">
              <a:avLst/>
            </a:prstGeom>
          </p:spPr>
        </p:pic>
      </p:grpSp>
      <p:pic>
        <p:nvPicPr>
          <p:cNvPr id="22" name="图片 21">
            <a:extLst>
              <a:ext uri="{FF2B5EF4-FFF2-40B4-BE49-F238E27FC236}">
                <a16:creationId xmlns:a16="http://schemas.microsoft.com/office/drawing/2014/main" id="{9CE0BEF7-DC52-4665-86F8-F08481E0C64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743" b="67821"/>
          <a:stretch/>
        </p:blipFill>
        <p:spPr>
          <a:xfrm>
            <a:off x="5239913" y="4559539"/>
            <a:ext cx="3510813" cy="220685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C7C089A-D0A8-4073-B630-4433BE53526C}"/>
              </a:ext>
            </a:extLst>
          </p:cNvPr>
          <p:cNvGrpSpPr/>
          <p:nvPr/>
        </p:nvGrpSpPr>
        <p:grpSpPr>
          <a:xfrm>
            <a:off x="-382557" y="222514"/>
            <a:ext cx="8955057" cy="5741103"/>
            <a:chOff x="-382557" y="228509"/>
            <a:chExt cx="8231157" cy="5018389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AF73160D-5504-4687-B640-AAA5EE966728}"/>
                </a:ext>
              </a:extLst>
            </p:cNvPr>
            <p:cNvSpPr/>
            <p:nvPr/>
          </p:nvSpPr>
          <p:spPr>
            <a:xfrm>
              <a:off x="640048" y="228509"/>
              <a:ext cx="7208552" cy="4168297"/>
            </a:xfrm>
            <a:custGeom>
              <a:avLst/>
              <a:gdLst>
                <a:gd name="connsiteX0" fmla="*/ 0 w 7208552"/>
                <a:gd name="connsiteY0" fmla="*/ 417247 h 4168297"/>
                <a:gd name="connsiteX1" fmla="*/ 417247 w 7208552"/>
                <a:gd name="connsiteY1" fmla="*/ 0 h 4168297"/>
                <a:gd name="connsiteX2" fmla="*/ 1118393 w 7208552"/>
                <a:gd name="connsiteY2" fmla="*/ 0 h 4168297"/>
                <a:gd name="connsiteX3" fmla="*/ 1819540 w 7208552"/>
                <a:gd name="connsiteY3" fmla="*/ 0 h 4168297"/>
                <a:gd name="connsiteX4" fmla="*/ 2456946 w 7208552"/>
                <a:gd name="connsiteY4" fmla="*/ 0 h 4168297"/>
                <a:gd name="connsiteX5" fmla="*/ 3030611 w 7208552"/>
                <a:gd name="connsiteY5" fmla="*/ 0 h 4168297"/>
                <a:gd name="connsiteX6" fmla="*/ 3795498 w 7208552"/>
                <a:gd name="connsiteY6" fmla="*/ 0 h 4168297"/>
                <a:gd name="connsiteX7" fmla="*/ 4432904 w 7208552"/>
                <a:gd name="connsiteY7" fmla="*/ 0 h 4168297"/>
                <a:gd name="connsiteX8" fmla="*/ 5197791 w 7208552"/>
                <a:gd name="connsiteY8" fmla="*/ 0 h 4168297"/>
                <a:gd name="connsiteX9" fmla="*/ 5707715 w 7208552"/>
                <a:gd name="connsiteY9" fmla="*/ 0 h 4168297"/>
                <a:gd name="connsiteX10" fmla="*/ 6791305 w 7208552"/>
                <a:gd name="connsiteY10" fmla="*/ 0 h 4168297"/>
                <a:gd name="connsiteX11" fmla="*/ 7208552 w 7208552"/>
                <a:gd name="connsiteY11" fmla="*/ 417247 h 4168297"/>
                <a:gd name="connsiteX12" fmla="*/ 7208552 w 7208552"/>
                <a:gd name="connsiteY12" fmla="*/ 1017332 h 4168297"/>
                <a:gd name="connsiteX13" fmla="*/ 7208552 w 7208552"/>
                <a:gd name="connsiteY13" fmla="*/ 1617416 h 4168297"/>
                <a:gd name="connsiteX14" fmla="*/ 7208552 w 7208552"/>
                <a:gd name="connsiteY14" fmla="*/ 2217501 h 4168297"/>
                <a:gd name="connsiteX15" fmla="*/ 7208552 w 7208552"/>
                <a:gd name="connsiteY15" fmla="*/ 2784247 h 4168297"/>
                <a:gd name="connsiteX16" fmla="*/ 7208552 w 7208552"/>
                <a:gd name="connsiteY16" fmla="*/ 3751050 h 4168297"/>
                <a:gd name="connsiteX17" fmla="*/ 6791305 w 7208552"/>
                <a:gd name="connsiteY17" fmla="*/ 4168297 h 4168297"/>
                <a:gd name="connsiteX18" fmla="*/ 6153899 w 7208552"/>
                <a:gd name="connsiteY18" fmla="*/ 4168297 h 4168297"/>
                <a:gd name="connsiteX19" fmla="*/ 5580234 w 7208552"/>
                <a:gd name="connsiteY19" fmla="*/ 4168297 h 4168297"/>
                <a:gd name="connsiteX20" fmla="*/ 4879088 w 7208552"/>
                <a:gd name="connsiteY20" fmla="*/ 4168297 h 4168297"/>
                <a:gd name="connsiteX21" fmla="*/ 4114201 w 7208552"/>
                <a:gd name="connsiteY21" fmla="*/ 4168297 h 4168297"/>
                <a:gd name="connsiteX22" fmla="*/ 3476795 w 7208552"/>
                <a:gd name="connsiteY22" fmla="*/ 4168297 h 4168297"/>
                <a:gd name="connsiteX23" fmla="*/ 2839389 w 7208552"/>
                <a:gd name="connsiteY23" fmla="*/ 4168297 h 4168297"/>
                <a:gd name="connsiteX24" fmla="*/ 2074502 w 7208552"/>
                <a:gd name="connsiteY24" fmla="*/ 4168297 h 4168297"/>
                <a:gd name="connsiteX25" fmla="*/ 1628318 w 7208552"/>
                <a:gd name="connsiteY25" fmla="*/ 4168297 h 4168297"/>
                <a:gd name="connsiteX26" fmla="*/ 1118393 w 7208552"/>
                <a:gd name="connsiteY26" fmla="*/ 4168297 h 4168297"/>
                <a:gd name="connsiteX27" fmla="*/ 417247 w 7208552"/>
                <a:gd name="connsiteY27" fmla="*/ 4168297 h 4168297"/>
                <a:gd name="connsiteX28" fmla="*/ 0 w 7208552"/>
                <a:gd name="connsiteY28" fmla="*/ 3751050 h 4168297"/>
                <a:gd name="connsiteX29" fmla="*/ 0 w 7208552"/>
                <a:gd name="connsiteY29" fmla="*/ 3050951 h 4168297"/>
                <a:gd name="connsiteX30" fmla="*/ 0 w 7208552"/>
                <a:gd name="connsiteY30" fmla="*/ 2350853 h 4168297"/>
                <a:gd name="connsiteX31" fmla="*/ 0 w 7208552"/>
                <a:gd name="connsiteY31" fmla="*/ 1617416 h 4168297"/>
                <a:gd name="connsiteX32" fmla="*/ 0 w 7208552"/>
                <a:gd name="connsiteY32" fmla="*/ 417247 h 4168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208552" h="4168297" fill="none" extrusionOk="0">
                  <a:moveTo>
                    <a:pt x="0" y="417247"/>
                  </a:moveTo>
                  <a:cubicBezTo>
                    <a:pt x="-16575" y="193870"/>
                    <a:pt x="153324" y="16001"/>
                    <a:pt x="417247" y="0"/>
                  </a:cubicBezTo>
                  <a:cubicBezTo>
                    <a:pt x="734567" y="-20958"/>
                    <a:pt x="858825" y="-31954"/>
                    <a:pt x="1118393" y="0"/>
                  </a:cubicBezTo>
                  <a:cubicBezTo>
                    <a:pt x="1377961" y="31954"/>
                    <a:pt x="1480595" y="11099"/>
                    <a:pt x="1819540" y="0"/>
                  </a:cubicBezTo>
                  <a:cubicBezTo>
                    <a:pt x="2158485" y="-11099"/>
                    <a:pt x="2326224" y="13238"/>
                    <a:pt x="2456946" y="0"/>
                  </a:cubicBezTo>
                  <a:cubicBezTo>
                    <a:pt x="2587668" y="-13238"/>
                    <a:pt x="2872913" y="24607"/>
                    <a:pt x="3030611" y="0"/>
                  </a:cubicBezTo>
                  <a:cubicBezTo>
                    <a:pt x="3188309" y="-24607"/>
                    <a:pt x="3427851" y="-23683"/>
                    <a:pt x="3795498" y="0"/>
                  </a:cubicBezTo>
                  <a:cubicBezTo>
                    <a:pt x="4163145" y="23683"/>
                    <a:pt x="4198682" y="-25431"/>
                    <a:pt x="4432904" y="0"/>
                  </a:cubicBezTo>
                  <a:cubicBezTo>
                    <a:pt x="4667126" y="25431"/>
                    <a:pt x="4985319" y="-35213"/>
                    <a:pt x="5197791" y="0"/>
                  </a:cubicBezTo>
                  <a:cubicBezTo>
                    <a:pt x="5410263" y="35213"/>
                    <a:pt x="5554051" y="-1280"/>
                    <a:pt x="5707715" y="0"/>
                  </a:cubicBezTo>
                  <a:cubicBezTo>
                    <a:pt x="5861379" y="1280"/>
                    <a:pt x="6530928" y="14511"/>
                    <a:pt x="6791305" y="0"/>
                  </a:cubicBezTo>
                  <a:cubicBezTo>
                    <a:pt x="7026485" y="2427"/>
                    <a:pt x="7220426" y="197257"/>
                    <a:pt x="7208552" y="417247"/>
                  </a:cubicBezTo>
                  <a:cubicBezTo>
                    <a:pt x="7190263" y="640728"/>
                    <a:pt x="7179408" y="893486"/>
                    <a:pt x="7208552" y="1017332"/>
                  </a:cubicBezTo>
                  <a:cubicBezTo>
                    <a:pt x="7237696" y="1141178"/>
                    <a:pt x="7194699" y="1385586"/>
                    <a:pt x="7208552" y="1617416"/>
                  </a:cubicBezTo>
                  <a:cubicBezTo>
                    <a:pt x="7222405" y="1849246"/>
                    <a:pt x="7181532" y="2019574"/>
                    <a:pt x="7208552" y="2217501"/>
                  </a:cubicBezTo>
                  <a:cubicBezTo>
                    <a:pt x="7235572" y="2415429"/>
                    <a:pt x="7190574" y="2632462"/>
                    <a:pt x="7208552" y="2784247"/>
                  </a:cubicBezTo>
                  <a:cubicBezTo>
                    <a:pt x="7226530" y="2936032"/>
                    <a:pt x="7209258" y="3406654"/>
                    <a:pt x="7208552" y="3751050"/>
                  </a:cubicBezTo>
                  <a:cubicBezTo>
                    <a:pt x="7200727" y="4019909"/>
                    <a:pt x="7007490" y="4184100"/>
                    <a:pt x="6791305" y="4168297"/>
                  </a:cubicBezTo>
                  <a:cubicBezTo>
                    <a:pt x="6617653" y="4173772"/>
                    <a:pt x="6398493" y="4149437"/>
                    <a:pt x="6153899" y="4168297"/>
                  </a:cubicBezTo>
                  <a:cubicBezTo>
                    <a:pt x="5909305" y="4187157"/>
                    <a:pt x="5857807" y="4141898"/>
                    <a:pt x="5580234" y="4168297"/>
                  </a:cubicBezTo>
                  <a:cubicBezTo>
                    <a:pt x="5302662" y="4194696"/>
                    <a:pt x="5053071" y="4164063"/>
                    <a:pt x="4879088" y="4168297"/>
                  </a:cubicBezTo>
                  <a:cubicBezTo>
                    <a:pt x="4705105" y="4172531"/>
                    <a:pt x="4378621" y="4200126"/>
                    <a:pt x="4114201" y="4168297"/>
                  </a:cubicBezTo>
                  <a:cubicBezTo>
                    <a:pt x="3849781" y="4136468"/>
                    <a:pt x="3648220" y="4161301"/>
                    <a:pt x="3476795" y="4168297"/>
                  </a:cubicBezTo>
                  <a:cubicBezTo>
                    <a:pt x="3305370" y="4175293"/>
                    <a:pt x="3124374" y="4148009"/>
                    <a:pt x="2839389" y="4168297"/>
                  </a:cubicBezTo>
                  <a:cubicBezTo>
                    <a:pt x="2554404" y="4188585"/>
                    <a:pt x="2279858" y="4164934"/>
                    <a:pt x="2074502" y="4168297"/>
                  </a:cubicBezTo>
                  <a:cubicBezTo>
                    <a:pt x="1869146" y="4171660"/>
                    <a:pt x="1761033" y="4177955"/>
                    <a:pt x="1628318" y="4168297"/>
                  </a:cubicBezTo>
                  <a:cubicBezTo>
                    <a:pt x="1495603" y="4158639"/>
                    <a:pt x="1258136" y="4157870"/>
                    <a:pt x="1118393" y="4168297"/>
                  </a:cubicBezTo>
                  <a:cubicBezTo>
                    <a:pt x="978650" y="4178724"/>
                    <a:pt x="713477" y="4184209"/>
                    <a:pt x="417247" y="4168297"/>
                  </a:cubicBezTo>
                  <a:cubicBezTo>
                    <a:pt x="190220" y="4158576"/>
                    <a:pt x="15317" y="3990999"/>
                    <a:pt x="0" y="3751050"/>
                  </a:cubicBezTo>
                  <a:cubicBezTo>
                    <a:pt x="-30261" y="3438722"/>
                    <a:pt x="-29902" y="3293012"/>
                    <a:pt x="0" y="3050951"/>
                  </a:cubicBezTo>
                  <a:cubicBezTo>
                    <a:pt x="29902" y="2808890"/>
                    <a:pt x="11278" y="2649052"/>
                    <a:pt x="0" y="2350853"/>
                  </a:cubicBezTo>
                  <a:cubicBezTo>
                    <a:pt x="-11278" y="2052654"/>
                    <a:pt x="-33873" y="1978885"/>
                    <a:pt x="0" y="1617416"/>
                  </a:cubicBezTo>
                  <a:cubicBezTo>
                    <a:pt x="33873" y="1255947"/>
                    <a:pt x="-16968" y="667320"/>
                    <a:pt x="0" y="417247"/>
                  </a:cubicBezTo>
                  <a:close/>
                </a:path>
                <a:path w="7208552" h="4168297" stroke="0" extrusionOk="0">
                  <a:moveTo>
                    <a:pt x="0" y="417247"/>
                  </a:moveTo>
                  <a:cubicBezTo>
                    <a:pt x="-856" y="177759"/>
                    <a:pt x="216965" y="25037"/>
                    <a:pt x="417247" y="0"/>
                  </a:cubicBezTo>
                  <a:cubicBezTo>
                    <a:pt x="638053" y="12493"/>
                    <a:pt x="775967" y="-25579"/>
                    <a:pt x="990912" y="0"/>
                  </a:cubicBezTo>
                  <a:cubicBezTo>
                    <a:pt x="1205857" y="25579"/>
                    <a:pt x="1219684" y="-11161"/>
                    <a:pt x="1437096" y="0"/>
                  </a:cubicBezTo>
                  <a:cubicBezTo>
                    <a:pt x="1654508" y="11161"/>
                    <a:pt x="1805093" y="-23588"/>
                    <a:pt x="2010762" y="0"/>
                  </a:cubicBezTo>
                  <a:cubicBezTo>
                    <a:pt x="2216431" y="23588"/>
                    <a:pt x="2322039" y="-14247"/>
                    <a:pt x="2520686" y="0"/>
                  </a:cubicBezTo>
                  <a:cubicBezTo>
                    <a:pt x="2719333" y="14247"/>
                    <a:pt x="2913433" y="818"/>
                    <a:pt x="3030611" y="0"/>
                  </a:cubicBezTo>
                  <a:cubicBezTo>
                    <a:pt x="3147789" y="-818"/>
                    <a:pt x="3636338" y="-11726"/>
                    <a:pt x="3795498" y="0"/>
                  </a:cubicBezTo>
                  <a:cubicBezTo>
                    <a:pt x="3954658" y="11726"/>
                    <a:pt x="4314603" y="-37285"/>
                    <a:pt x="4560385" y="0"/>
                  </a:cubicBezTo>
                  <a:cubicBezTo>
                    <a:pt x="4806167" y="37285"/>
                    <a:pt x="4987369" y="10272"/>
                    <a:pt x="5197791" y="0"/>
                  </a:cubicBezTo>
                  <a:cubicBezTo>
                    <a:pt x="5408213" y="-10272"/>
                    <a:pt x="5645672" y="23312"/>
                    <a:pt x="5771456" y="0"/>
                  </a:cubicBezTo>
                  <a:cubicBezTo>
                    <a:pt x="5897240" y="-23312"/>
                    <a:pt x="6002890" y="-8343"/>
                    <a:pt x="6217640" y="0"/>
                  </a:cubicBezTo>
                  <a:cubicBezTo>
                    <a:pt x="6432390" y="8343"/>
                    <a:pt x="6623753" y="-13940"/>
                    <a:pt x="6791305" y="0"/>
                  </a:cubicBezTo>
                  <a:cubicBezTo>
                    <a:pt x="7073392" y="-4570"/>
                    <a:pt x="7204550" y="179092"/>
                    <a:pt x="7208552" y="417247"/>
                  </a:cubicBezTo>
                  <a:cubicBezTo>
                    <a:pt x="7201918" y="772322"/>
                    <a:pt x="7189078" y="890691"/>
                    <a:pt x="7208552" y="1150684"/>
                  </a:cubicBezTo>
                  <a:cubicBezTo>
                    <a:pt x="7228026" y="1410677"/>
                    <a:pt x="7231579" y="1564242"/>
                    <a:pt x="7208552" y="1884120"/>
                  </a:cubicBezTo>
                  <a:cubicBezTo>
                    <a:pt x="7185525" y="2203998"/>
                    <a:pt x="7214481" y="2299398"/>
                    <a:pt x="7208552" y="2584219"/>
                  </a:cubicBezTo>
                  <a:cubicBezTo>
                    <a:pt x="7202623" y="2869040"/>
                    <a:pt x="7175625" y="3291008"/>
                    <a:pt x="7208552" y="3751050"/>
                  </a:cubicBezTo>
                  <a:cubicBezTo>
                    <a:pt x="7230711" y="3982634"/>
                    <a:pt x="7034698" y="4144083"/>
                    <a:pt x="6791305" y="4168297"/>
                  </a:cubicBezTo>
                  <a:cubicBezTo>
                    <a:pt x="6617672" y="4149740"/>
                    <a:pt x="6290060" y="4191023"/>
                    <a:pt x="6153899" y="4168297"/>
                  </a:cubicBezTo>
                  <a:cubicBezTo>
                    <a:pt x="6017738" y="4145571"/>
                    <a:pt x="5831703" y="4158444"/>
                    <a:pt x="5580234" y="4168297"/>
                  </a:cubicBezTo>
                  <a:cubicBezTo>
                    <a:pt x="5328766" y="4178150"/>
                    <a:pt x="5176044" y="4185973"/>
                    <a:pt x="5070309" y="4168297"/>
                  </a:cubicBezTo>
                  <a:cubicBezTo>
                    <a:pt x="4964575" y="4150621"/>
                    <a:pt x="4689130" y="4191921"/>
                    <a:pt x="4560385" y="4168297"/>
                  </a:cubicBezTo>
                  <a:cubicBezTo>
                    <a:pt x="4431640" y="4144673"/>
                    <a:pt x="4249045" y="4175826"/>
                    <a:pt x="4050460" y="4168297"/>
                  </a:cubicBezTo>
                  <a:cubicBezTo>
                    <a:pt x="3851875" y="4160768"/>
                    <a:pt x="3772670" y="4146550"/>
                    <a:pt x="3604276" y="4168297"/>
                  </a:cubicBezTo>
                  <a:cubicBezTo>
                    <a:pt x="3435882" y="4190044"/>
                    <a:pt x="3338435" y="4160249"/>
                    <a:pt x="3094351" y="4168297"/>
                  </a:cubicBezTo>
                  <a:cubicBezTo>
                    <a:pt x="2850267" y="4176345"/>
                    <a:pt x="2764987" y="4176306"/>
                    <a:pt x="2456946" y="4168297"/>
                  </a:cubicBezTo>
                  <a:cubicBezTo>
                    <a:pt x="2148905" y="4160288"/>
                    <a:pt x="2159160" y="4152009"/>
                    <a:pt x="1883280" y="4168297"/>
                  </a:cubicBezTo>
                  <a:cubicBezTo>
                    <a:pt x="1607400" y="4184585"/>
                    <a:pt x="1390348" y="4162886"/>
                    <a:pt x="1245875" y="4168297"/>
                  </a:cubicBezTo>
                  <a:cubicBezTo>
                    <a:pt x="1101403" y="4173708"/>
                    <a:pt x="778357" y="4192779"/>
                    <a:pt x="417247" y="4168297"/>
                  </a:cubicBezTo>
                  <a:cubicBezTo>
                    <a:pt x="168709" y="4149169"/>
                    <a:pt x="-9977" y="3981297"/>
                    <a:pt x="0" y="3751050"/>
                  </a:cubicBezTo>
                  <a:cubicBezTo>
                    <a:pt x="-26170" y="3542590"/>
                    <a:pt x="12605" y="3458246"/>
                    <a:pt x="0" y="3184303"/>
                  </a:cubicBezTo>
                  <a:cubicBezTo>
                    <a:pt x="-12605" y="2910360"/>
                    <a:pt x="-6588" y="2667500"/>
                    <a:pt x="0" y="2450867"/>
                  </a:cubicBezTo>
                  <a:cubicBezTo>
                    <a:pt x="6588" y="2234234"/>
                    <a:pt x="26197" y="2156203"/>
                    <a:pt x="0" y="1884120"/>
                  </a:cubicBezTo>
                  <a:cubicBezTo>
                    <a:pt x="-26197" y="1612037"/>
                    <a:pt x="-14096" y="1536025"/>
                    <a:pt x="0" y="1317374"/>
                  </a:cubicBezTo>
                  <a:cubicBezTo>
                    <a:pt x="14096" y="1098723"/>
                    <a:pt x="-21466" y="861565"/>
                    <a:pt x="0" y="417247"/>
                  </a:cubicBezTo>
                  <a:close/>
                </a:path>
              </a:pathLst>
            </a:custGeom>
            <a:solidFill>
              <a:schemeClr val="bg1">
                <a:alpha val="95000"/>
              </a:schemeClr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3694780287">
                    <a:prstGeom prst="roundRect">
                      <a:avLst>
                        <a:gd name="adj" fmla="val 10010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77522A63-A551-403D-9E8C-B1ACBEECBD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805" b="89941" l="9172" r="94083">
                          <a14:foregroundMark x1="90828" y1="57692" x2="90828" y2="57692"/>
                          <a14:foregroundMark x1="94083" y1="59467" x2="94083" y2="59467"/>
                          <a14:foregroundMark x1="54734" y1="89349" x2="54734" y2="89349"/>
                          <a14:foregroundMark x1="57692" y1="6805" x2="57692" y2="68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82557" y="3267524"/>
              <a:ext cx="2325657" cy="19793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10B8BBE-6BEB-446E-B73E-AE3348882817}"/>
              </a:ext>
            </a:extLst>
          </p:cNvPr>
          <p:cNvGrpSpPr/>
          <p:nvPr/>
        </p:nvGrpSpPr>
        <p:grpSpPr>
          <a:xfrm>
            <a:off x="8191500" y="1381124"/>
            <a:ext cx="4043628" cy="5683703"/>
            <a:chOff x="7035063" y="206828"/>
            <a:chExt cx="5200065" cy="6858000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B9B2E9D9-EF69-4864-B2D7-25CF14D9A73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5063" y="206828"/>
              <a:ext cx="5143500" cy="6858000"/>
            </a:xfrm>
            <a:prstGeom prst="rect">
              <a:avLst/>
            </a:prstGeom>
          </p:spPr>
        </p:pic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07083923-F906-4AE8-B2A2-7ED0129142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220" b="90780" l="9752" r="89894">
                          <a14:foregroundMark x1="50000" y1="9752" x2="50000" y2="9752"/>
                          <a14:foregroundMark x1="37234" y1="12589" x2="61348" y2="81560"/>
                          <a14:foregroundMark x1="63830" y1="9220" x2="63830" y2="9220"/>
                          <a14:foregroundMark x1="77482" y1="29787" x2="29255" y2="48582"/>
                          <a14:foregroundMark x1="29255" y1="48582" x2="31206" y2="48936"/>
                          <a14:foregroundMark x1="59929" y1="78723" x2="40957" y2="78369"/>
                          <a14:foregroundMark x1="38298" y1="90071" x2="38121" y2="82624"/>
                          <a14:foregroundMark x1="69858" y1="90780" x2="69858" y2="9078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84414" y="1841773"/>
              <a:ext cx="2750714" cy="2750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56C7B05-F0F1-61E8-2C6E-175F1D7CC30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55802" y="100507"/>
            <a:ext cx="5803895" cy="17801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4A4C6-639F-CBE8-4CBD-A33932869BE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3285" y="1437776"/>
            <a:ext cx="7675529" cy="27251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4E2638F-2BA7-2D4F-0850-172891D5D9AC}"/>
              </a:ext>
            </a:extLst>
          </p:cNvPr>
          <p:cNvSpPr txBox="1"/>
          <p:nvPr/>
        </p:nvSpPr>
        <p:spPr>
          <a:xfrm>
            <a:off x="4086225" y="3619500"/>
            <a:ext cx="1857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364067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C66F3D-71FE-48EA-B5AF-AE93437AC6A9}"/>
              </a:ext>
            </a:extLst>
          </p:cNvPr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3CAAA2-CCA1-9C80-F5EE-68AD9A778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7187" y="485775"/>
            <a:ext cx="4250531" cy="971550"/>
          </a:xfrm>
          <a:prstGeom prst="rect">
            <a:avLst/>
          </a:prstGeom>
        </p:spPr>
      </p:pic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A08D0FD3-DC40-B725-670C-8DE324D5FF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1419607"/>
              </p:ext>
            </p:extLst>
          </p:nvPr>
        </p:nvGraphicFramePr>
        <p:xfrm>
          <a:off x="857250" y="1905000"/>
          <a:ext cx="10515600" cy="3818097"/>
        </p:xfrm>
        <a:graphic>
          <a:graphicData uri="http://schemas.openxmlformats.org/drawingml/2006/table">
            <a:tbl>
              <a:tblPr/>
              <a:tblGrid>
                <a:gridCol w="2876550">
                  <a:extLst>
                    <a:ext uri="{9D8B030D-6E8A-4147-A177-3AD203B41FA5}">
                      <a16:colId xmlns:a16="http://schemas.microsoft.com/office/drawing/2014/main" val="1601958506"/>
                    </a:ext>
                  </a:extLst>
                </a:gridCol>
                <a:gridCol w="3067050">
                  <a:extLst>
                    <a:ext uri="{9D8B030D-6E8A-4147-A177-3AD203B41FA5}">
                      <a16:colId xmlns:a16="http://schemas.microsoft.com/office/drawing/2014/main" val="980784807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691534557"/>
                    </a:ext>
                  </a:extLst>
                </a:gridCol>
              </a:tblGrid>
              <a:tr h="866299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Chiều</a:t>
                      </a:r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dài</a:t>
                      </a:r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(cm)</a:t>
                      </a:r>
                      <a:endParaRPr lang="en-US" sz="4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Chiều</a:t>
                      </a:r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rộng</a:t>
                      </a:r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(cm)</a:t>
                      </a:r>
                      <a:endParaRPr lang="en-US" sz="4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Chu vi </a:t>
                      </a:r>
                      <a:r>
                        <a:rPr lang="en-US" sz="40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</a:t>
                      </a:r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chữ</a:t>
                      </a:r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nhật</a:t>
                      </a:r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(cm)</a:t>
                      </a:r>
                      <a:endParaRPr lang="en-US" sz="4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7459760"/>
                  </a:ext>
                </a:extLst>
              </a:tr>
              <a:tr h="866299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9539128"/>
                  </a:ext>
                </a:extLst>
              </a:tr>
              <a:tr h="866299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6007675"/>
                  </a:ext>
                </a:extLst>
              </a:tr>
              <a:tr h="866299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4975031"/>
                  </a:ext>
                </a:extLst>
              </a:tr>
            </a:tbl>
          </a:graphicData>
        </a:graphic>
      </p:graphicFrame>
      <p:sp>
        <p:nvSpPr>
          <p:cNvPr id="21" name="Rectangle 20">
            <a:extLst>
              <a:ext uri="{FF2B5EF4-FFF2-40B4-BE49-F238E27FC236}">
                <a16:creationId xmlns:a16="http://schemas.microsoft.com/office/drawing/2014/main" id="{7984B1B3-F4ED-48BF-383E-4EFA768C0359}"/>
              </a:ext>
            </a:extLst>
          </p:cNvPr>
          <p:cNvSpPr/>
          <p:nvPr/>
        </p:nvSpPr>
        <p:spPr>
          <a:xfrm>
            <a:off x="6877050" y="4086225"/>
            <a:ext cx="3352800" cy="7143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(25 + 16) × 2 =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11248FA-B66E-AC18-BE8D-3703A211F816}"/>
              </a:ext>
            </a:extLst>
          </p:cNvPr>
          <p:cNvSpPr/>
          <p:nvPr/>
        </p:nvSpPr>
        <p:spPr>
          <a:xfrm>
            <a:off x="10163175" y="4067175"/>
            <a:ext cx="895350" cy="7143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82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B2FE21E-13E3-5699-B1EC-36C96F559C9C}"/>
              </a:ext>
            </a:extLst>
          </p:cNvPr>
          <p:cNvSpPr/>
          <p:nvPr/>
        </p:nvSpPr>
        <p:spPr>
          <a:xfrm>
            <a:off x="6896100" y="4933950"/>
            <a:ext cx="3352800" cy="7143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(34 + 28) × 2 =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2C2C4A2-376A-A057-FAB5-8172D74509EE}"/>
              </a:ext>
            </a:extLst>
          </p:cNvPr>
          <p:cNvSpPr/>
          <p:nvPr/>
        </p:nvSpPr>
        <p:spPr>
          <a:xfrm>
            <a:off x="10182225" y="4914900"/>
            <a:ext cx="1047750" cy="7143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124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22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C66F3D-71FE-48EA-B5AF-AE93437AC6A9}"/>
              </a:ext>
            </a:extLst>
          </p:cNvPr>
          <p:cNvSpPr/>
          <p:nvPr/>
        </p:nvSpPr>
        <p:spPr>
          <a:xfrm>
            <a:off x="161726" y="194269"/>
            <a:ext cx="11817344" cy="639709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B6CF585-2DA4-4364-B777-DD7E6A7C7D5F}"/>
              </a:ext>
            </a:extLst>
          </p:cNvPr>
          <p:cNvGrpSpPr/>
          <p:nvPr/>
        </p:nvGrpSpPr>
        <p:grpSpPr>
          <a:xfrm>
            <a:off x="-104776" y="276224"/>
            <a:ext cx="13287376" cy="1647825"/>
            <a:chOff x="1402556" y="376991"/>
            <a:chExt cx="9386887" cy="1226907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C4C69A5-8BB7-4D91-B345-EEBD8D668E5F}"/>
                </a:ext>
              </a:extLst>
            </p:cNvPr>
            <p:cNvGrpSpPr/>
            <p:nvPr/>
          </p:nvGrpSpPr>
          <p:grpSpPr>
            <a:xfrm>
              <a:off x="1402556" y="376991"/>
              <a:ext cx="9386887" cy="1226907"/>
              <a:chOff x="1188244" y="451844"/>
              <a:chExt cx="9386887" cy="1226907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0E28D9DA-A422-4A07-A1BA-2BBEB0A72F6E}"/>
                  </a:ext>
                </a:extLst>
              </p:cNvPr>
              <p:cNvGrpSpPr/>
              <p:nvPr/>
            </p:nvGrpSpPr>
            <p:grpSpPr>
              <a:xfrm>
                <a:off x="1188244" y="451844"/>
                <a:ext cx="9386887" cy="1226907"/>
                <a:chOff x="2850236" y="2221331"/>
                <a:chExt cx="10155836" cy="3059407"/>
              </a:xfrm>
            </p:grpSpPr>
            <p:grpSp>
              <p:nvGrpSpPr>
                <p:cNvPr id="22" name="Group 9">
                  <a:extLst>
                    <a:ext uri="{FF2B5EF4-FFF2-40B4-BE49-F238E27FC236}">
                      <a16:creationId xmlns:a16="http://schemas.microsoft.com/office/drawing/2014/main" id="{00CB0BD3-252B-43F5-8BAB-EC1F0C2B1CB2}"/>
                    </a:ext>
                  </a:extLst>
                </p:cNvPr>
                <p:cNvGrpSpPr/>
                <p:nvPr/>
              </p:nvGrpSpPr>
              <p:grpSpPr>
                <a:xfrm>
                  <a:off x="3789378" y="2221331"/>
                  <a:ext cx="8325217" cy="3059407"/>
                  <a:chOff x="-48791" y="0"/>
                  <a:chExt cx="4195292" cy="3446965"/>
                </a:xfrm>
              </p:grpSpPr>
              <p:sp>
                <p:nvSpPr>
                  <p:cNvPr id="24" name="Freeform 10">
                    <a:extLst>
                      <a:ext uri="{FF2B5EF4-FFF2-40B4-BE49-F238E27FC236}">
                        <a16:creationId xmlns:a16="http://schemas.microsoft.com/office/drawing/2014/main" id="{80308E31-19C9-45CC-8EA1-BD6BADFE7DF3}"/>
                      </a:ext>
                    </a:extLst>
                  </p:cNvPr>
                  <p:cNvSpPr/>
                  <p:nvPr/>
                </p:nvSpPr>
                <p:spPr>
                  <a:xfrm>
                    <a:off x="31750" y="31751"/>
                    <a:ext cx="4083000" cy="33834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83000" h="3383465">
                        <a:moveTo>
                          <a:pt x="3990291" y="3383465"/>
                        </a:moveTo>
                        <a:lnTo>
                          <a:pt x="92710" y="3383465"/>
                        </a:lnTo>
                        <a:cubicBezTo>
                          <a:pt x="41910" y="3383465"/>
                          <a:pt x="0" y="3341555"/>
                          <a:pt x="0" y="3290755"/>
                        </a:cubicBezTo>
                        <a:lnTo>
                          <a:pt x="0" y="92710"/>
                        </a:lnTo>
                        <a:cubicBezTo>
                          <a:pt x="0" y="41910"/>
                          <a:pt x="41910" y="0"/>
                          <a:pt x="92710" y="0"/>
                        </a:cubicBezTo>
                        <a:lnTo>
                          <a:pt x="3989020" y="0"/>
                        </a:lnTo>
                        <a:cubicBezTo>
                          <a:pt x="4039820" y="0"/>
                          <a:pt x="4081731" y="41910"/>
                          <a:pt x="4081731" y="92710"/>
                        </a:cubicBezTo>
                        <a:lnTo>
                          <a:pt x="4081731" y="3289485"/>
                        </a:lnTo>
                        <a:cubicBezTo>
                          <a:pt x="4083000" y="3341555"/>
                          <a:pt x="4041091" y="3383465"/>
                          <a:pt x="3990291" y="338346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</p:sp>
              <p:sp>
                <p:nvSpPr>
                  <p:cNvPr id="25" name="Freeform 11">
                    <a:extLst>
                      <a:ext uri="{FF2B5EF4-FFF2-40B4-BE49-F238E27FC236}">
                        <a16:creationId xmlns:a16="http://schemas.microsoft.com/office/drawing/2014/main" id="{D4FFAA36-2219-4D00-A266-1CD953DE1799}"/>
                      </a:ext>
                    </a:extLst>
                  </p:cNvPr>
                  <p:cNvSpPr/>
                  <p:nvPr/>
                </p:nvSpPr>
                <p:spPr>
                  <a:xfrm>
                    <a:off x="-48791" y="0"/>
                    <a:ext cx="4195292" cy="34469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46501" h="3446965">
                        <a:moveTo>
                          <a:pt x="4022041" y="59690"/>
                        </a:moveTo>
                        <a:cubicBezTo>
                          <a:pt x="4057600" y="59690"/>
                          <a:pt x="4086811" y="88900"/>
                          <a:pt x="4086811" y="124460"/>
                        </a:cubicBezTo>
                        <a:lnTo>
                          <a:pt x="4086811" y="3322505"/>
                        </a:lnTo>
                        <a:cubicBezTo>
                          <a:pt x="4086811" y="3358065"/>
                          <a:pt x="4057600" y="3387275"/>
                          <a:pt x="4022041" y="3387275"/>
                        </a:cubicBezTo>
                        <a:lnTo>
                          <a:pt x="124460" y="3387275"/>
                        </a:lnTo>
                        <a:cubicBezTo>
                          <a:pt x="88900" y="3387275"/>
                          <a:pt x="59690" y="3358065"/>
                          <a:pt x="59690" y="3322505"/>
                        </a:cubicBezTo>
                        <a:lnTo>
                          <a:pt x="59690" y="124460"/>
                        </a:lnTo>
                        <a:cubicBezTo>
                          <a:pt x="59690" y="88900"/>
                          <a:pt x="88900" y="59690"/>
                          <a:pt x="124460" y="59690"/>
                        </a:cubicBezTo>
                        <a:lnTo>
                          <a:pt x="4022041" y="59690"/>
                        </a:lnTo>
                        <a:moveTo>
                          <a:pt x="4022041" y="0"/>
                        </a:moveTo>
                        <a:lnTo>
                          <a:pt x="124460" y="0"/>
                        </a:lnTo>
                        <a:cubicBezTo>
                          <a:pt x="55880" y="0"/>
                          <a:pt x="0" y="55880"/>
                          <a:pt x="0" y="124460"/>
                        </a:cubicBezTo>
                        <a:lnTo>
                          <a:pt x="0" y="3322505"/>
                        </a:lnTo>
                        <a:cubicBezTo>
                          <a:pt x="0" y="3391085"/>
                          <a:pt x="55880" y="3446965"/>
                          <a:pt x="124460" y="3446965"/>
                        </a:cubicBezTo>
                        <a:lnTo>
                          <a:pt x="4022041" y="3446965"/>
                        </a:lnTo>
                        <a:cubicBezTo>
                          <a:pt x="4090620" y="3446965"/>
                          <a:pt x="4146501" y="3391085"/>
                          <a:pt x="4146501" y="3322505"/>
                        </a:cubicBezTo>
                        <a:lnTo>
                          <a:pt x="4146501" y="124460"/>
                        </a:lnTo>
                        <a:cubicBezTo>
                          <a:pt x="4146501" y="55880"/>
                          <a:pt x="4090620" y="0"/>
                          <a:pt x="4022041" y="0"/>
                        </a:cubicBezTo>
                        <a:close/>
                      </a:path>
                    </a:pathLst>
                  </a:custGeom>
                  <a:solidFill>
                    <a:srgbClr val="403C38"/>
                  </a:solidFill>
                </p:spPr>
              </p:sp>
            </p:grp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A1BDAF31-6BD7-4905-B3F6-0C545CA61A3E}"/>
                    </a:ext>
                  </a:extLst>
                </p:cNvPr>
                <p:cNvSpPr txBox="1"/>
                <p:nvPr/>
              </p:nvSpPr>
              <p:spPr>
                <a:xfrm>
                  <a:off x="2850236" y="2685768"/>
                  <a:ext cx="10155836" cy="83099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7C19FCD-7108-4E9D-8108-910162162351}"/>
                  </a:ext>
                </a:extLst>
              </p:cNvPr>
              <p:cNvSpPr txBox="1"/>
              <p:nvPr/>
            </p:nvSpPr>
            <p:spPr>
              <a:xfrm>
                <a:off x="2580580" y="671940"/>
                <a:ext cx="7310179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C296B30-9674-42F4-9906-8961980E2627}"/>
                </a:ext>
              </a:extLst>
            </p:cNvPr>
            <p:cNvSpPr txBox="1"/>
            <p:nvPr/>
          </p:nvSpPr>
          <p:spPr>
            <a:xfrm>
              <a:off x="2384984" y="493428"/>
              <a:ext cx="7882952" cy="8937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a)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giá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của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biểu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thức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a + b × 2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với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a = 8, b = 2</a:t>
              </a:r>
            </a:p>
            <a:p>
              <a:pPr marR="0" lvl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b)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giá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của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biểu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thức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(a + b) : 2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với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a = 15, b = 27</a:t>
              </a:r>
            </a:p>
          </p:txBody>
        </p:sp>
      </p:grpSp>
      <p:grpSp>
        <p:nvGrpSpPr>
          <p:cNvPr id="6" name="Graphic 4">
            <a:extLst>
              <a:ext uri="{FF2B5EF4-FFF2-40B4-BE49-F238E27FC236}">
                <a16:creationId xmlns:a16="http://schemas.microsoft.com/office/drawing/2014/main" id="{609F251A-A963-4EE3-9D1C-61C3984F41A9}"/>
              </a:ext>
            </a:extLst>
          </p:cNvPr>
          <p:cNvGrpSpPr/>
          <p:nvPr/>
        </p:nvGrpSpPr>
        <p:grpSpPr>
          <a:xfrm>
            <a:off x="554854" y="2103929"/>
            <a:ext cx="5467741" cy="2284670"/>
            <a:chOff x="5610688" y="1031736"/>
            <a:chExt cx="5879305" cy="3980523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D75825A3-9915-4BF5-A669-4D647F711BD8}"/>
                </a:ext>
              </a:extLst>
            </p:cNvPr>
            <p:cNvSpPr/>
            <p:nvPr/>
          </p:nvSpPr>
          <p:spPr>
            <a:xfrm>
              <a:off x="5629165" y="1052248"/>
              <a:ext cx="5842104" cy="3941396"/>
            </a:xfrm>
            <a:custGeom>
              <a:avLst/>
              <a:gdLst>
                <a:gd name="connsiteX0" fmla="*/ 5614008 w 5842103"/>
                <a:gd name="connsiteY0" fmla="*/ 3941397 h 3941397"/>
                <a:gd name="connsiteX1" fmla="*/ 228343 w 5842103"/>
                <a:gd name="connsiteY1" fmla="*/ 3941397 h 3941397"/>
                <a:gd name="connsiteX2" fmla="*/ 0 w 5842103"/>
                <a:gd name="connsiteY2" fmla="*/ 3713054 h 3941397"/>
                <a:gd name="connsiteX3" fmla="*/ 0 w 5842103"/>
                <a:gd name="connsiteY3" fmla="*/ 228343 h 3941397"/>
                <a:gd name="connsiteX4" fmla="*/ 228343 w 5842103"/>
                <a:gd name="connsiteY4" fmla="*/ 0 h 3941397"/>
                <a:gd name="connsiteX5" fmla="*/ 5613760 w 5842103"/>
                <a:gd name="connsiteY5" fmla="*/ 0 h 3941397"/>
                <a:gd name="connsiteX6" fmla="*/ 5842103 w 5842103"/>
                <a:gd name="connsiteY6" fmla="*/ 228343 h 3941397"/>
                <a:gd name="connsiteX7" fmla="*/ 5842103 w 5842103"/>
                <a:gd name="connsiteY7" fmla="*/ 3713054 h 3941397"/>
                <a:gd name="connsiteX8" fmla="*/ 5614008 w 5842103"/>
                <a:gd name="connsiteY8" fmla="*/ 3941397 h 3941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42103" h="3941397">
                  <a:moveTo>
                    <a:pt x="5614008" y="3941397"/>
                  </a:moveTo>
                  <a:lnTo>
                    <a:pt x="228343" y="3941397"/>
                  </a:lnTo>
                  <a:cubicBezTo>
                    <a:pt x="102754" y="3941397"/>
                    <a:pt x="0" y="3838643"/>
                    <a:pt x="0" y="3713054"/>
                  </a:cubicBezTo>
                  <a:lnTo>
                    <a:pt x="0" y="228343"/>
                  </a:lnTo>
                  <a:cubicBezTo>
                    <a:pt x="0" y="102754"/>
                    <a:pt x="102754" y="0"/>
                    <a:pt x="228343" y="0"/>
                  </a:cubicBezTo>
                  <a:lnTo>
                    <a:pt x="5613760" y="0"/>
                  </a:lnTo>
                  <a:cubicBezTo>
                    <a:pt x="5739349" y="0"/>
                    <a:pt x="5842103" y="102754"/>
                    <a:pt x="5842103" y="228343"/>
                  </a:cubicBezTo>
                  <a:lnTo>
                    <a:pt x="5842103" y="3713054"/>
                  </a:lnTo>
                  <a:cubicBezTo>
                    <a:pt x="5842351" y="3838643"/>
                    <a:pt x="5739597" y="3941397"/>
                    <a:pt x="5614008" y="3941397"/>
                  </a:cubicBezTo>
                  <a:close/>
                </a:path>
              </a:pathLst>
            </a:custGeom>
            <a:solidFill>
              <a:srgbClr val="DEB290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452466E-8BCF-49D3-93C6-C1C19CA4DFB1}"/>
                </a:ext>
              </a:extLst>
            </p:cNvPr>
            <p:cNvSpPr/>
            <p:nvPr/>
          </p:nvSpPr>
          <p:spPr>
            <a:xfrm>
              <a:off x="5876123" y="1298957"/>
              <a:ext cx="5348435" cy="3447729"/>
            </a:xfrm>
            <a:custGeom>
              <a:avLst/>
              <a:gdLst>
                <a:gd name="connsiteX0" fmla="*/ 0 w 5348435"/>
                <a:gd name="connsiteY0" fmla="*/ 0 h 3447729"/>
                <a:gd name="connsiteX1" fmla="*/ 5348436 w 5348435"/>
                <a:gd name="connsiteY1" fmla="*/ 0 h 3447729"/>
                <a:gd name="connsiteX2" fmla="*/ 5348436 w 5348435"/>
                <a:gd name="connsiteY2" fmla="*/ 3447730 h 3447729"/>
                <a:gd name="connsiteX3" fmla="*/ 0 w 5348435"/>
                <a:gd name="connsiteY3" fmla="*/ 3447730 h 3447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48435" h="3447729">
                  <a:moveTo>
                    <a:pt x="0" y="0"/>
                  </a:moveTo>
                  <a:lnTo>
                    <a:pt x="5348436" y="0"/>
                  </a:lnTo>
                  <a:lnTo>
                    <a:pt x="5348436" y="3447730"/>
                  </a:lnTo>
                  <a:lnTo>
                    <a:pt x="0" y="3447730"/>
                  </a:lnTo>
                  <a:close/>
                </a:path>
              </a:pathLst>
            </a:custGeom>
            <a:solidFill>
              <a:srgbClr val="FFFFFF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grpSp>
          <p:nvGrpSpPr>
            <p:cNvPr id="10" name="Graphic 4">
              <a:extLst>
                <a:ext uri="{FF2B5EF4-FFF2-40B4-BE49-F238E27FC236}">
                  <a16:creationId xmlns:a16="http://schemas.microsoft.com/office/drawing/2014/main" id="{56335D46-B6BF-44CA-A546-E0DC9EB8B19E}"/>
                </a:ext>
              </a:extLst>
            </p:cNvPr>
            <p:cNvGrpSpPr/>
            <p:nvPr/>
          </p:nvGrpSpPr>
          <p:grpSpPr>
            <a:xfrm>
              <a:off x="5610688" y="1031736"/>
              <a:ext cx="5879305" cy="3980523"/>
              <a:chOff x="5610688" y="1031736"/>
              <a:chExt cx="5879305" cy="3980523"/>
            </a:xfrm>
            <a:solidFill>
              <a:srgbClr val="1A1A1A"/>
            </a:solidFill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9AD8C9EC-F261-4D4E-85B9-C26A65A86AC6}"/>
                  </a:ext>
                </a:extLst>
              </p:cNvPr>
              <p:cNvSpPr/>
              <p:nvPr/>
            </p:nvSpPr>
            <p:spPr>
              <a:xfrm>
                <a:off x="6102666" y="1034124"/>
                <a:ext cx="5387327" cy="3714796"/>
              </a:xfrm>
              <a:custGeom>
                <a:avLst/>
                <a:gdLst>
                  <a:gd name="connsiteX0" fmla="*/ 17933 w 5387327"/>
                  <a:gd name="connsiteY0" fmla="*/ 36490 h 3714796"/>
                  <a:gd name="connsiteX1" fmla="*/ 827557 w 5387327"/>
                  <a:gd name="connsiteY1" fmla="*/ 36490 h 3714796"/>
                  <a:gd name="connsiteX2" fmla="*/ 1959344 w 5387327"/>
                  <a:gd name="connsiteY2" fmla="*/ 36490 h 3714796"/>
                  <a:gd name="connsiteX3" fmla="*/ 3176759 w 5387327"/>
                  <a:gd name="connsiteY3" fmla="*/ 36490 h 3714796"/>
                  <a:gd name="connsiteX4" fmla="*/ 4262629 w 5387327"/>
                  <a:gd name="connsiteY4" fmla="*/ 36490 h 3714796"/>
                  <a:gd name="connsiteX5" fmla="*/ 4977937 w 5387327"/>
                  <a:gd name="connsiteY5" fmla="*/ 36490 h 3714796"/>
                  <a:gd name="connsiteX6" fmla="*/ 5128346 w 5387327"/>
                  <a:gd name="connsiteY6" fmla="*/ 36490 h 3714796"/>
                  <a:gd name="connsiteX7" fmla="*/ 5350235 w 5387327"/>
                  <a:gd name="connsiteY7" fmla="*/ 251182 h 3714796"/>
                  <a:gd name="connsiteX8" fmla="*/ 5350235 w 5387327"/>
                  <a:gd name="connsiteY8" fmla="*/ 744850 h 3714796"/>
                  <a:gd name="connsiteX9" fmla="*/ 5350235 w 5387327"/>
                  <a:gd name="connsiteY9" fmla="*/ 1756756 h 3714796"/>
                  <a:gd name="connsiteX10" fmla="*/ 5350235 w 5387327"/>
                  <a:gd name="connsiteY10" fmla="*/ 2851561 h 3714796"/>
                  <a:gd name="connsiteX11" fmla="*/ 5350235 w 5387327"/>
                  <a:gd name="connsiteY11" fmla="*/ 3612539 h 3714796"/>
                  <a:gd name="connsiteX12" fmla="*/ 5350235 w 5387327"/>
                  <a:gd name="connsiteY12" fmla="*/ 3696926 h 3714796"/>
                  <a:gd name="connsiteX13" fmla="*/ 5387217 w 5387327"/>
                  <a:gd name="connsiteY13" fmla="*/ 3696926 h 3714796"/>
                  <a:gd name="connsiteX14" fmla="*/ 5387217 w 5387327"/>
                  <a:gd name="connsiteY14" fmla="*/ 3469824 h 3714796"/>
                  <a:gd name="connsiteX15" fmla="*/ 5387217 w 5387327"/>
                  <a:gd name="connsiteY15" fmla="*/ 3079159 h 3714796"/>
                  <a:gd name="connsiteX16" fmla="*/ 5387217 w 5387327"/>
                  <a:gd name="connsiteY16" fmla="*/ 2575564 h 3714796"/>
                  <a:gd name="connsiteX17" fmla="*/ 5387217 w 5387327"/>
                  <a:gd name="connsiteY17" fmla="*/ 2014883 h 3714796"/>
                  <a:gd name="connsiteX18" fmla="*/ 5387217 w 5387327"/>
                  <a:gd name="connsiteY18" fmla="*/ 1451720 h 3714796"/>
                  <a:gd name="connsiteX19" fmla="*/ 5387217 w 5387327"/>
                  <a:gd name="connsiteY19" fmla="*/ 942912 h 3714796"/>
                  <a:gd name="connsiteX20" fmla="*/ 5387217 w 5387327"/>
                  <a:gd name="connsiteY20" fmla="*/ 537852 h 3714796"/>
                  <a:gd name="connsiteX21" fmla="*/ 5387217 w 5387327"/>
                  <a:gd name="connsiteY21" fmla="*/ 293624 h 3714796"/>
                  <a:gd name="connsiteX22" fmla="*/ 5387217 w 5387327"/>
                  <a:gd name="connsiteY22" fmla="*/ 248948 h 3714796"/>
                  <a:gd name="connsiteX23" fmla="*/ 5263614 w 5387327"/>
                  <a:gd name="connsiteY23" fmla="*/ 33264 h 3714796"/>
                  <a:gd name="connsiteX24" fmla="*/ 5080196 w 5387327"/>
                  <a:gd name="connsiteY24" fmla="*/ 5 h 3714796"/>
                  <a:gd name="connsiteX25" fmla="*/ 4856817 w 5387327"/>
                  <a:gd name="connsiteY25" fmla="*/ 5 h 3714796"/>
                  <a:gd name="connsiteX26" fmla="*/ 4495935 w 5387327"/>
                  <a:gd name="connsiteY26" fmla="*/ 5 h 3714796"/>
                  <a:gd name="connsiteX27" fmla="*/ 4026840 w 5387327"/>
                  <a:gd name="connsiteY27" fmla="*/ 5 h 3714796"/>
                  <a:gd name="connsiteX28" fmla="*/ 3481547 w 5387327"/>
                  <a:gd name="connsiteY28" fmla="*/ 5 h 3714796"/>
                  <a:gd name="connsiteX29" fmla="*/ 2883884 w 5387327"/>
                  <a:gd name="connsiteY29" fmla="*/ 5 h 3714796"/>
                  <a:gd name="connsiteX30" fmla="*/ 2265373 w 5387327"/>
                  <a:gd name="connsiteY30" fmla="*/ 5 h 3714796"/>
                  <a:gd name="connsiteX31" fmla="*/ 1658527 w 5387327"/>
                  <a:gd name="connsiteY31" fmla="*/ 5 h 3714796"/>
                  <a:gd name="connsiteX32" fmla="*/ 1086181 w 5387327"/>
                  <a:gd name="connsiteY32" fmla="*/ 5 h 3714796"/>
                  <a:gd name="connsiteX33" fmla="*/ 580848 w 5387327"/>
                  <a:gd name="connsiteY33" fmla="*/ 5 h 3714796"/>
                  <a:gd name="connsiteX34" fmla="*/ 171816 w 5387327"/>
                  <a:gd name="connsiteY34" fmla="*/ 5 h 3714796"/>
                  <a:gd name="connsiteX35" fmla="*/ 17436 w 5387327"/>
                  <a:gd name="connsiteY35" fmla="*/ 5 h 3714796"/>
                  <a:gd name="connsiteX36" fmla="*/ 17933 w 5387327"/>
                  <a:gd name="connsiteY36" fmla="*/ 36490 h 3714796"/>
                  <a:gd name="connsiteX37" fmla="*/ 17933 w 5387327"/>
                  <a:gd name="connsiteY37" fmla="*/ 36490 h 37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87327" h="3714796">
                    <a:moveTo>
                      <a:pt x="17933" y="36490"/>
                    </a:moveTo>
                    <a:cubicBezTo>
                      <a:pt x="287725" y="36490"/>
                      <a:pt x="557765" y="36490"/>
                      <a:pt x="827557" y="36490"/>
                    </a:cubicBezTo>
                    <a:cubicBezTo>
                      <a:pt x="1204820" y="36490"/>
                      <a:pt x="1582082" y="36490"/>
                      <a:pt x="1959344" y="36490"/>
                    </a:cubicBezTo>
                    <a:cubicBezTo>
                      <a:pt x="2365149" y="36490"/>
                      <a:pt x="2770954" y="36490"/>
                      <a:pt x="3176759" y="36490"/>
                    </a:cubicBezTo>
                    <a:cubicBezTo>
                      <a:pt x="3538633" y="36490"/>
                      <a:pt x="3900755" y="36490"/>
                      <a:pt x="4262629" y="36490"/>
                    </a:cubicBezTo>
                    <a:cubicBezTo>
                      <a:pt x="4501148" y="36490"/>
                      <a:pt x="4739419" y="36490"/>
                      <a:pt x="4977937" y="36490"/>
                    </a:cubicBezTo>
                    <a:cubicBezTo>
                      <a:pt x="5028074" y="36490"/>
                      <a:pt x="5078210" y="36490"/>
                      <a:pt x="5128346" y="36490"/>
                    </a:cubicBezTo>
                    <a:cubicBezTo>
                      <a:pt x="5250708" y="36490"/>
                      <a:pt x="5349491" y="125842"/>
                      <a:pt x="5350235" y="251182"/>
                    </a:cubicBezTo>
                    <a:cubicBezTo>
                      <a:pt x="5350980" y="415738"/>
                      <a:pt x="5350235" y="580294"/>
                      <a:pt x="5350235" y="744850"/>
                    </a:cubicBezTo>
                    <a:cubicBezTo>
                      <a:pt x="5350235" y="1082152"/>
                      <a:pt x="5350235" y="1419454"/>
                      <a:pt x="5350235" y="1756756"/>
                    </a:cubicBezTo>
                    <a:cubicBezTo>
                      <a:pt x="5350235" y="2121609"/>
                      <a:pt x="5350235" y="2486709"/>
                      <a:pt x="5350235" y="2851561"/>
                    </a:cubicBezTo>
                    <a:cubicBezTo>
                      <a:pt x="5350235" y="3105220"/>
                      <a:pt x="5350235" y="3358880"/>
                      <a:pt x="5350235" y="3612539"/>
                    </a:cubicBezTo>
                    <a:cubicBezTo>
                      <a:pt x="5350235" y="3640585"/>
                      <a:pt x="5350235" y="3668880"/>
                      <a:pt x="5350235" y="3696926"/>
                    </a:cubicBezTo>
                    <a:cubicBezTo>
                      <a:pt x="5350235" y="3720753"/>
                      <a:pt x="5387217" y="3720753"/>
                      <a:pt x="5387217" y="3696926"/>
                    </a:cubicBezTo>
                    <a:cubicBezTo>
                      <a:pt x="5387217" y="3621226"/>
                      <a:pt x="5387217" y="3545525"/>
                      <a:pt x="5387217" y="3469824"/>
                    </a:cubicBezTo>
                    <a:cubicBezTo>
                      <a:pt x="5387217" y="3339520"/>
                      <a:pt x="5387217" y="3209464"/>
                      <a:pt x="5387217" y="3079159"/>
                    </a:cubicBezTo>
                    <a:cubicBezTo>
                      <a:pt x="5387217" y="2911377"/>
                      <a:pt x="5387217" y="2743347"/>
                      <a:pt x="5387217" y="2575564"/>
                    </a:cubicBezTo>
                    <a:cubicBezTo>
                      <a:pt x="5387217" y="2388670"/>
                      <a:pt x="5387217" y="2201777"/>
                      <a:pt x="5387217" y="2014883"/>
                    </a:cubicBezTo>
                    <a:cubicBezTo>
                      <a:pt x="5387217" y="1827245"/>
                      <a:pt x="5387217" y="1639358"/>
                      <a:pt x="5387217" y="1451720"/>
                    </a:cubicBezTo>
                    <a:cubicBezTo>
                      <a:pt x="5387217" y="1282200"/>
                      <a:pt x="5387217" y="1112432"/>
                      <a:pt x="5387217" y="942912"/>
                    </a:cubicBezTo>
                    <a:cubicBezTo>
                      <a:pt x="5387217" y="807892"/>
                      <a:pt x="5387217" y="672872"/>
                      <a:pt x="5387217" y="537852"/>
                    </a:cubicBezTo>
                    <a:cubicBezTo>
                      <a:pt x="5387217" y="456443"/>
                      <a:pt x="5387217" y="375033"/>
                      <a:pt x="5387217" y="293624"/>
                    </a:cubicBezTo>
                    <a:cubicBezTo>
                      <a:pt x="5387217" y="278732"/>
                      <a:pt x="5387465" y="263840"/>
                      <a:pt x="5387217" y="248948"/>
                    </a:cubicBezTo>
                    <a:cubicBezTo>
                      <a:pt x="5386224" y="160590"/>
                      <a:pt x="5340804" y="77939"/>
                      <a:pt x="5263614" y="33264"/>
                    </a:cubicBezTo>
                    <a:cubicBezTo>
                      <a:pt x="5205039" y="-740"/>
                      <a:pt x="5144479" y="5"/>
                      <a:pt x="5080196" y="5"/>
                    </a:cubicBezTo>
                    <a:cubicBezTo>
                      <a:pt x="5005736" y="5"/>
                      <a:pt x="4931276" y="5"/>
                      <a:pt x="4856817" y="5"/>
                    </a:cubicBezTo>
                    <a:cubicBezTo>
                      <a:pt x="4736440" y="5"/>
                      <a:pt x="4616312" y="5"/>
                      <a:pt x="4495935" y="5"/>
                    </a:cubicBezTo>
                    <a:cubicBezTo>
                      <a:pt x="4339570" y="5"/>
                      <a:pt x="4183205" y="5"/>
                      <a:pt x="4026840" y="5"/>
                    </a:cubicBezTo>
                    <a:cubicBezTo>
                      <a:pt x="3845158" y="5"/>
                      <a:pt x="3663228" y="5"/>
                      <a:pt x="3481547" y="5"/>
                    </a:cubicBezTo>
                    <a:cubicBezTo>
                      <a:pt x="3282243" y="5"/>
                      <a:pt x="3082940" y="5"/>
                      <a:pt x="2883884" y="5"/>
                    </a:cubicBezTo>
                    <a:cubicBezTo>
                      <a:pt x="2677631" y="5"/>
                      <a:pt x="2471626" y="5"/>
                      <a:pt x="2265373" y="5"/>
                    </a:cubicBezTo>
                    <a:cubicBezTo>
                      <a:pt x="2063091" y="5"/>
                      <a:pt x="1860809" y="5"/>
                      <a:pt x="1658527" y="5"/>
                    </a:cubicBezTo>
                    <a:cubicBezTo>
                      <a:pt x="1467662" y="5"/>
                      <a:pt x="1277045" y="5"/>
                      <a:pt x="1086181" y="5"/>
                    </a:cubicBezTo>
                    <a:cubicBezTo>
                      <a:pt x="917653" y="5"/>
                      <a:pt x="749375" y="5"/>
                      <a:pt x="580848" y="5"/>
                    </a:cubicBezTo>
                    <a:cubicBezTo>
                      <a:pt x="444587" y="5"/>
                      <a:pt x="308077" y="5"/>
                      <a:pt x="171816" y="5"/>
                    </a:cubicBezTo>
                    <a:cubicBezTo>
                      <a:pt x="120439" y="5"/>
                      <a:pt x="68814" y="5"/>
                      <a:pt x="17436" y="5"/>
                    </a:cubicBezTo>
                    <a:cubicBezTo>
                      <a:pt x="-5894" y="-491"/>
                      <a:pt x="-5894" y="36490"/>
                      <a:pt x="17933" y="36490"/>
                    </a:cubicBezTo>
                    <a:lnTo>
                      <a:pt x="17933" y="36490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36847302-6CBB-4EAD-96A8-F8B23E044865}"/>
                  </a:ext>
                </a:extLst>
              </p:cNvPr>
              <p:cNvSpPr/>
              <p:nvPr/>
            </p:nvSpPr>
            <p:spPr>
              <a:xfrm>
                <a:off x="5610688" y="1031736"/>
                <a:ext cx="5534694" cy="3980523"/>
              </a:xfrm>
              <a:custGeom>
                <a:avLst/>
                <a:gdLst>
                  <a:gd name="connsiteX0" fmla="*/ 5516825 w 5534694"/>
                  <a:gd name="connsiteY0" fmla="*/ 3943294 h 3980523"/>
                  <a:gd name="connsiteX1" fmla="*/ 5215760 w 5534694"/>
                  <a:gd name="connsiteY1" fmla="*/ 3943294 h 3980523"/>
                  <a:gd name="connsiteX2" fmla="*/ 4766272 w 5534694"/>
                  <a:gd name="connsiteY2" fmla="*/ 3943294 h 3980523"/>
                  <a:gd name="connsiteX3" fmla="*/ 4206087 w 5534694"/>
                  <a:gd name="connsiteY3" fmla="*/ 3943294 h 3980523"/>
                  <a:gd name="connsiteX4" fmla="*/ 3572684 w 5534694"/>
                  <a:gd name="connsiteY4" fmla="*/ 3943294 h 3980523"/>
                  <a:gd name="connsiteX5" fmla="*/ 2903788 w 5534694"/>
                  <a:gd name="connsiteY5" fmla="*/ 3943294 h 3980523"/>
                  <a:gd name="connsiteX6" fmla="*/ 2239856 w 5534694"/>
                  <a:gd name="connsiteY6" fmla="*/ 3943294 h 3980523"/>
                  <a:gd name="connsiteX7" fmla="*/ 1612161 w 5534694"/>
                  <a:gd name="connsiteY7" fmla="*/ 3943294 h 3980523"/>
                  <a:gd name="connsiteX8" fmla="*/ 1061408 w 5534694"/>
                  <a:gd name="connsiteY8" fmla="*/ 3943294 h 3980523"/>
                  <a:gd name="connsiteX9" fmla="*/ 625323 w 5534694"/>
                  <a:gd name="connsiteY9" fmla="*/ 3943294 h 3980523"/>
                  <a:gd name="connsiteX10" fmla="*/ 341384 w 5534694"/>
                  <a:gd name="connsiteY10" fmla="*/ 3943294 h 3980523"/>
                  <a:gd name="connsiteX11" fmla="*/ 195939 w 5534694"/>
                  <a:gd name="connsiteY11" fmla="*/ 3937089 h 3980523"/>
                  <a:gd name="connsiteX12" fmla="*/ 36844 w 5534694"/>
                  <a:gd name="connsiteY12" fmla="*/ 3729346 h 3980523"/>
                  <a:gd name="connsiteX13" fmla="*/ 36844 w 5534694"/>
                  <a:gd name="connsiteY13" fmla="*/ 3671268 h 3980523"/>
                  <a:gd name="connsiteX14" fmla="*/ 36844 w 5534694"/>
                  <a:gd name="connsiteY14" fmla="*/ 3382364 h 3980523"/>
                  <a:gd name="connsiteX15" fmla="*/ 36844 w 5534694"/>
                  <a:gd name="connsiteY15" fmla="*/ 2916743 h 3980523"/>
                  <a:gd name="connsiteX16" fmla="*/ 36844 w 5534694"/>
                  <a:gd name="connsiteY16" fmla="*/ 2343404 h 3980523"/>
                  <a:gd name="connsiteX17" fmla="*/ 36844 w 5534694"/>
                  <a:gd name="connsiteY17" fmla="*/ 1730849 h 3980523"/>
                  <a:gd name="connsiteX18" fmla="*/ 36844 w 5534694"/>
                  <a:gd name="connsiteY18" fmla="*/ 1147334 h 3980523"/>
                  <a:gd name="connsiteX19" fmla="*/ 36844 w 5534694"/>
                  <a:gd name="connsiteY19" fmla="*/ 661112 h 3980523"/>
                  <a:gd name="connsiteX20" fmla="*/ 36844 w 5534694"/>
                  <a:gd name="connsiteY20" fmla="*/ 340440 h 3980523"/>
                  <a:gd name="connsiteX21" fmla="*/ 90951 w 5534694"/>
                  <a:gd name="connsiteY21" fmla="*/ 108622 h 3980523"/>
                  <a:gd name="connsiteX22" fmla="*/ 423537 w 5534694"/>
                  <a:gd name="connsiteY22" fmla="*/ 39126 h 3980523"/>
                  <a:gd name="connsiteX23" fmla="*/ 423537 w 5534694"/>
                  <a:gd name="connsiteY23" fmla="*/ 2145 h 3980523"/>
                  <a:gd name="connsiteX24" fmla="*/ 82761 w 5534694"/>
                  <a:gd name="connsiteY24" fmla="*/ 64939 h 3980523"/>
                  <a:gd name="connsiteX25" fmla="*/ 110 w 5534694"/>
                  <a:gd name="connsiteY25" fmla="*/ 257045 h 3980523"/>
                  <a:gd name="connsiteX26" fmla="*/ 110 w 5534694"/>
                  <a:gd name="connsiteY26" fmla="*/ 453122 h 3980523"/>
                  <a:gd name="connsiteX27" fmla="*/ 110 w 5534694"/>
                  <a:gd name="connsiteY27" fmla="*/ 859672 h 3980523"/>
                  <a:gd name="connsiteX28" fmla="*/ 110 w 5534694"/>
                  <a:gd name="connsiteY28" fmla="*/ 1402731 h 3980523"/>
                  <a:gd name="connsiteX29" fmla="*/ 110 w 5534694"/>
                  <a:gd name="connsiteY29" fmla="*/ 2013300 h 3980523"/>
                  <a:gd name="connsiteX30" fmla="*/ 110 w 5534694"/>
                  <a:gd name="connsiteY30" fmla="*/ 2621387 h 3980523"/>
                  <a:gd name="connsiteX31" fmla="*/ 110 w 5534694"/>
                  <a:gd name="connsiteY31" fmla="*/ 3158985 h 3980523"/>
                  <a:gd name="connsiteX32" fmla="*/ 110 w 5534694"/>
                  <a:gd name="connsiteY32" fmla="*/ 3550891 h 3980523"/>
                  <a:gd name="connsiteX33" fmla="*/ 110 w 5534694"/>
                  <a:gd name="connsiteY33" fmla="*/ 3729595 h 3980523"/>
                  <a:gd name="connsiteX34" fmla="*/ 260223 w 5534694"/>
                  <a:gd name="connsiteY34" fmla="*/ 3980524 h 3980523"/>
                  <a:gd name="connsiteX35" fmla="*/ 438429 w 5534694"/>
                  <a:gd name="connsiteY35" fmla="*/ 3980524 h 3980523"/>
                  <a:gd name="connsiteX36" fmla="*/ 795836 w 5534694"/>
                  <a:gd name="connsiteY36" fmla="*/ 3980524 h 3980523"/>
                  <a:gd name="connsiteX37" fmla="*/ 1290496 w 5534694"/>
                  <a:gd name="connsiteY37" fmla="*/ 3980524 h 3980523"/>
                  <a:gd name="connsiteX38" fmla="*/ 1884932 w 5534694"/>
                  <a:gd name="connsiteY38" fmla="*/ 3980524 h 3980523"/>
                  <a:gd name="connsiteX39" fmla="*/ 2540673 w 5534694"/>
                  <a:gd name="connsiteY39" fmla="*/ 3980524 h 3980523"/>
                  <a:gd name="connsiteX40" fmla="*/ 3222227 w 5534694"/>
                  <a:gd name="connsiteY40" fmla="*/ 3980524 h 3980523"/>
                  <a:gd name="connsiteX41" fmla="*/ 3884669 w 5534694"/>
                  <a:gd name="connsiteY41" fmla="*/ 3980524 h 3980523"/>
                  <a:gd name="connsiteX42" fmla="*/ 4492508 w 5534694"/>
                  <a:gd name="connsiteY42" fmla="*/ 3980524 h 3980523"/>
                  <a:gd name="connsiteX43" fmla="*/ 5007025 w 5534694"/>
                  <a:gd name="connsiteY43" fmla="*/ 3980524 h 3980523"/>
                  <a:gd name="connsiteX44" fmla="*/ 5389747 w 5534694"/>
                  <a:gd name="connsiteY44" fmla="*/ 3980524 h 3980523"/>
                  <a:gd name="connsiteX45" fmla="*/ 5516825 w 5534694"/>
                  <a:gd name="connsiteY45" fmla="*/ 3980524 h 3980523"/>
                  <a:gd name="connsiteX46" fmla="*/ 5516825 w 5534694"/>
                  <a:gd name="connsiteY46" fmla="*/ 3943294 h 3980523"/>
                  <a:gd name="connsiteX47" fmla="*/ 5516825 w 5534694"/>
                  <a:gd name="connsiteY47" fmla="*/ 3943294 h 398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534694" h="3980523">
                    <a:moveTo>
                      <a:pt x="5516825" y="3943294"/>
                    </a:moveTo>
                    <a:cubicBezTo>
                      <a:pt x="5416552" y="3943294"/>
                      <a:pt x="5316032" y="3943294"/>
                      <a:pt x="5215760" y="3943294"/>
                    </a:cubicBezTo>
                    <a:cubicBezTo>
                      <a:pt x="5065848" y="3943294"/>
                      <a:pt x="4916184" y="3943294"/>
                      <a:pt x="4766272" y="3943294"/>
                    </a:cubicBezTo>
                    <a:cubicBezTo>
                      <a:pt x="4579626" y="3943294"/>
                      <a:pt x="4392733" y="3943294"/>
                      <a:pt x="4206087" y="3943294"/>
                    </a:cubicBezTo>
                    <a:cubicBezTo>
                      <a:pt x="3994870" y="3943294"/>
                      <a:pt x="3783901" y="3943294"/>
                      <a:pt x="3572684" y="3943294"/>
                    </a:cubicBezTo>
                    <a:cubicBezTo>
                      <a:pt x="3349801" y="3943294"/>
                      <a:pt x="3126671" y="3943294"/>
                      <a:pt x="2903788" y="3943294"/>
                    </a:cubicBezTo>
                    <a:cubicBezTo>
                      <a:pt x="2682395" y="3943294"/>
                      <a:pt x="2461001" y="3943294"/>
                      <a:pt x="2239856" y="3943294"/>
                    </a:cubicBezTo>
                    <a:cubicBezTo>
                      <a:pt x="2030625" y="3943294"/>
                      <a:pt x="1821393" y="3943294"/>
                      <a:pt x="1612161" y="3943294"/>
                    </a:cubicBezTo>
                    <a:cubicBezTo>
                      <a:pt x="1428494" y="3943294"/>
                      <a:pt x="1245075" y="3943294"/>
                      <a:pt x="1061408" y="3943294"/>
                    </a:cubicBezTo>
                    <a:cubicBezTo>
                      <a:pt x="915964" y="3943294"/>
                      <a:pt x="770768" y="3943294"/>
                      <a:pt x="625323" y="3943294"/>
                    </a:cubicBezTo>
                    <a:cubicBezTo>
                      <a:pt x="530759" y="3943294"/>
                      <a:pt x="435947" y="3943294"/>
                      <a:pt x="341384" y="3943294"/>
                    </a:cubicBezTo>
                    <a:cubicBezTo>
                      <a:pt x="294722" y="3943294"/>
                      <a:pt x="241608" y="3948506"/>
                      <a:pt x="195939" y="3937089"/>
                    </a:cubicBezTo>
                    <a:cubicBezTo>
                      <a:pt x="100631" y="3913013"/>
                      <a:pt x="37340" y="3826144"/>
                      <a:pt x="36844" y="3729346"/>
                    </a:cubicBezTo>
                    <a:cubicBezTo>
                      <a:pt x="36844" y="3709987"/>
                      <a:pt x="36844" y="3690627"/>
                      <a:pt x="36844" y="3671268"/>
                    </a:cubicBezTo>
                    <a:cubicBezTo>
                      <a:pt x="36844" y="3574967"/>
                      <a:pt x="36844" y="3478665"/>
                      <a:pt x="36844" y="3382364"/>
                    </a:cubicBezTo>
                    <a:cubicBezTo>
                      <a:pt x="36844" y="3227240"/>
                      <a:pt x="36844" y="3071868"/>
                      <a:pt x="36844" y="2916743"/>
                    </a:cubicBezTo>
                    <a:cubicBezTo>
                      <a:pt x="36844" y="2725630"/>
                      <a:pt x="36844" y="2534517"/>
                      <a:pt x="36844" y="2343404"/>
                    </a:cubicBezTo>
                    <a:cubicBezTo>
                      <a:pt x="36844" y="2139137"/>
                      <a:pt x="36844" y="1935117"/>
                      <a:pt x="36844" y="1730849"/>
                    </a:cubicBezTo>
                    <a:cubicBezTo>
                      <a:pt x="36844" y="1536261"/>
                      <a:pt x="36844" y="1341674"/>
                      <a:pt x="36844" y="1147334"/>
                    </a:cubicBezTo>
                    <a:cubicBezTo>
                      <a:pt x="36844" y="985260"/>
                      <a:pt x="36844" y="823186"/>
                      <a:pt x="36844" y="661112"/>
                    </a:cubicBezTo>
                    <a:cubicBezTo>
                      <a:pt x="36844" y="554139"/>
                      <a:pt x="36844" y="447413"/>
                      <a:pt x="36844" y="340440"/>
                    </a:cubicBezTo>
                    <a:cubicBezTo>
                      <a:pt x="36844" y="257789"/>
                      <a:pt x="29894" y="175636"/>
                      <a:pt x="90951" y="108622"/>
                    </a:cubicBezTo>
                    <a:cubicBezTo>
                      <a:pt x="175339" y="16044"/>
                      <a:pt x="311103" y="39126"/>
                      <a:pt x="423537" y="39126"/>
                    </a:cubicBezTo>
                    <a:cubicBezTo>
                      <a:pt x="447365" y="39126"/>
                      <a:pt x="447365" y="2145"/>
                      <a:pt x="423537" y="2145"/>
                    </a:cubicBezTo>
                    <a:cubicBezTo>
                      <a:pt x="307877" y="2145"/>
                      <a:pt x="176580" y="-17959"/>
                      <a:pt x="82761" y="64939"/>
                    </a:cubicBezTo>
                    <a:cubicBezTo>
                      <a:pt x="27164" y="113586"/>
                      <a:pt x="110" y="183578"/>
                      <a:pt x="110" y="257045"/>
                    </a:cubicBezTo>
                    <a:cubicBezTo>
                      <a:pt x="-138" y="322321"/>
                      <a:pt x="110" y="387846"/>
                      <a:pt x="110" y="453122"/>
                    </a:cubicBezTo>
                    <a:cubicBezTo>
                      <a:pt x="110" y="588638"/>
                      <a:pt x="110" y="724155"/>
                      <a:pt x="110" y="859672"/>
                    </a:cubicBezTo>
                    <a:cubicBezTo>
                      <a:pt x="110" y="1040608"/>
                      <a:pt x="110" y="1221545"/>
                      <a:pt x="110" y="1402731"/>
                    </a:cubicBezTo>
                    <a:cubicBezTo>
                      <a:pt x="110" y="1606254"/>
                      <a:pt x="110" y="1809777"/>
                      <a:pt x="110" y="2013300"/>
                    </a:cubicBezTo>
                    <a:cubicBezTo>
                      <a:pt x="110" y="2216078"/>
                      <a:pt x="110" y="2418608"/>
                      <a:pt x="110" y="2621387"/>
                    </a:cubicBezTo>
                    <a:cubicBezTo>
                      <a:pt x="110" y="2800586"/>
                      <a:pt x="110" y="2979786"/>
                      <a:pt x="110" y="3158985"/>
                    </a:cubicBezTo>
                    <a:cubicBezTo>
                      <a:pt x="110" y="3289538"/>
                      <a:pt x="110" y="3420339"/>
                      <a:pt x="110" y="3550891"/>
                    </a:cubicBezTo>
                    <a:cubicBezTo>
                      <a:pt x="110" y="3610459"/>
                      <a:pt x="-138" y="3670027"/>
                      <a:pt x="110" y="3729595"/>
                    </a:cubicBezTo>
                    <a:cubicBezTo>
                      <a:pt x="855" y="3875535"/>
                      <a:pt x="117757" y="3980524"/>
                      <a:pt x="260223" y="3980524"/>
                    </a:cubicBezTo>
                    <a:cubicBezTo>
                      <a:pt x="319542" y="3980524"/>
                      <a:pt x="379110" y="3980524"/>
                      <a:pt x="438429" y="3980524"/>
                    </a:cubicBezTo>
                    <a:cubicBezTo>
                      <a:pt x="557565" y="3980524"/>
                      <a:pt x="676700" y="3980524"/>
                      <a:pt x="795836" y="3980524"/>
                    </a:cubicBezTo>
                    <a:cubicBezTo>
                      <a:pt x="960640" y="3980524"/>
                      <a:pt x="1125692" y="3980524"/>
                      <a:pt x="1290496" y="3980524"/>
                    </a:cubicBezTo>
                    <a:cubicBezTo>
                      <a:pt x="1488558" y="3980524"/>
                      <a:pt x="1686869" y="3980524"/>
                      <a:pt x="1884932" y="3980524"/>
                    </a:cubicBezTo>
                    <a:cubicBezTo>
                      <a:pt x="2103595" y="3980524"/>
                      <a:pt x="2322258" y="3980524"/>
                      <a:pt x="2540673" y="3980524"/>
                    </a:cubicBezTo>
                    <a:cubicBezTo>
                      <a:pt x="2767775" y="3980524"/>
                      <a:pt x="2995125" y="3980524"/>
                      <a:pt x="3222227" y="3980524"/>
                    </a:cubicBezTo>
                    <a:cubicBezTo>
                      <a:pt x="3443124" y="3980524"/>
                      <a:pt x="3663772" y="3980524"/>
                      <a:pt x="3884669" y="3980524"/>
                    </a:cubicBezTo>
                    <a:cubicBezTo>
                      <a:pt x="4087200" y="3980524"/>
                      <a:pt x="4289978" y="3980524"/>
                      <a:pt x="4492508" y="3980524"/>
                    </a:cubicBezTo>
                    <a:cubicBezTo>
                      <a:pt x="4664014" y="3980524"/>
                      <a:pt x="4835519" y="3980524"/>
                      <a:pt x="5007025" y="3980524"/>
                    </a:cubicBezTo>
                    <a:cubicBezTo>
                      <a:pt x="5134599" y="3980524"/>
                      <a:pt x="5262173" y="3980524"/>
                      <a:pt x="5389747" y="3980524"/>
                    </a:cubicBezTo>
                    <a:cubicBezTo>
                      <a:pt x="5432189" y="3980524"/>
                      <a:pt x="5474383" y="3980524"/>
                      <a:pt x="5516825" y="3980524"/>
                    </a:cubicBezTo>
                    <a:cubicBezTo>
                      <a:pt x="5540652" y="3980275"/>
                      <a:pt x="5540652" y="3943294"/>
                      <a:pt x="5516825" y="3943294"/>
                    </a:cubicBezTo>
                    <a:lnTo>
                      <a:pt x="5516825" y="3943294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AB6C0928-19C3-4978-9090-B37C4E29BC39}"/>
                  </a:ext>
                </a:extLst>
              </p:cNvPr>
              <p:cNvSpPr/>
              <p:nvPr/>
            </p:nvSpPr>
            <p:spPr>
              <a:xfrm>
                <a:off x="5869422" y="1282576"/>
                <a:ext cx="4037697" cy="40208"/>
              </a:xfrm>
              <a:custGeom>
                <a:avLst/>
                <a:gdLst>
                  <a:gd name="connsiteX0" fmla="*/ 4018338 w 4037697"/>
                  <a:gd name="connsiteY0" fmla="*/ 0 h 40208"/>
                  <a:gd name="connsiteX1" fmla="*/ 19360 w 4037697"/>
                  <a:gd name="connsiteY1" fmla="*/ 0 h 40208"/>
                  <a:gd name="connsiteX2" fmla="*/ 19360 w 4037697"/>
                  <a:gd name="connsiteY2" fmla="*/ 40208 h 40208"/>
                  <a:gd name="connsiteX3" fmla="*/ 4018338 w 4037697"/>
                  <a:gd name="connsiteY3" fmla="*/ 40208 h 40208"/>
                  <a:gd name="connsiteX4" fmla="*/ 4018338 w 4037697"/>
                  <a:gd name="connsiteY4" fmla="*/ 0 h 4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7697" h="40208">
                    <a:moveTo>
                      <a:pt x="4018338" y="0"/>
                    </a:moveTo>
                    <a:lnTo>
                      <a:pt x="19360" y="0"/>
                    </a:lnTo>
                    <a:cubicBezTo>
                      <a:pt x="-6453" y="0"/>
                      <a:pt x="-6453" y="40208"/>
                      <a:pt x="19360" y="40208"/>
                    </a:cubicBezTo>
                    <a:lnTo>
                      <a:pt x="4018338" y="40208"/>
                    </a:lnTo>
                    <a:cubicBezTo>
                      <a:pt x="4044151" y="40208"/>
                      <a:pt x="4044151" y="0"/>
                      <a:pt x="4018338" y="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60F9D25F-CFFE-4B85-ACAD-DAD41DCCE5C1}"/>
                  </a:ext>
                </a:extLst>
              </p:cNvPr>
              <p:cNvSpPr/>
              <p:nvPr/>
            </p:nvSpPr>
            <p:spPr>
              <a:xfrm>
                <a:off x="10147872" y="1276163"/>
                <a:ext cx="1100264" cy="2360826"/>
              </a:xfrm>
              <a:custGeom>
                <a:avLst/>
                <a:gdLst>
                  <a:gd name="connsiteX0" fmla="*/ 1064525 w 1100264"/>
                  <a:gd name="connsiteY0" fmla="*/ 6413 h 2360826"/>
                  <a:gd name="connsiteX1" fmla="*/ 19360 w 1100264"/>
                  <a:gd name="connsiteY1" fmla="*/ 6413 h 2360826"/>
                  <a:gd name="connsiteX2" fmla="*/ 19360 w 1100264"/>
                  <a:gd name="connsiteY2" fmla="*/ 46621 h 2360826"/>
                  <a:gd name="connsiteX3" fmla="*/ 1060057 w 1100264"/>
                  <a:gd name="connsiteY3" fmla="*/ 46621 h 2360826"/>
                  <a:gd name="connsiteX4" fmla="*/ 1060057 w 1100264"/>
                  <a:gd name="connsiteY4" fmla="*/ 2341467 h 2360826"/>
                  <a:gd name="connsiteX5" fmla="*/ 1100265 w 1100264"/>
                  <a:gd name="connsiteY5" fmla="*/ 2341467 h 2360826"/>
                  <a:gd name="connsiteX6" fmla="*/ 1100265 w 1100264"/>
                  <a:gd name="connsiteY6" fmla="*/ 19319 h 2360826"/>
                  <a:gd name="connsiteX7" fmla="*/ 1064525 w 1100264"/>
                  <a:gd name="connsiteY7" fmla="*/ 6413 h 2360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264" h="2360826">
                    <a:moveTo>
                      <a:pt x="1064525" y="6413"/>
                    </a:moveTo>
                    <a:lnTo>
                      <a:pt x="19360" y="6413"/>
                    </a:lnTo>
                    <a:cubicBezTo>
                      <a:pt x="-6453" y="6413"/>
                      <a:pt x="-6453" y="46621"/>
                      <a:pt x="19360" y="46621"/>
                    </a:cubicBezTo>
                    <a:lnTo>
                      <a:pt x="1060057" y="46621"/>
                    </a:lnTo>
                    <a:lnTo>
                      <a:pt x="1060057" y="2341467"/>
                    </a:lnTo>
                    <a:cubicBezTo>
                      <a:pt x="1060057" y="2367280"/>
                      <a:pt x="1100265" y="2367280"/>
                      <a:pt x="1100265" y="2341467"/>
                    </a:cubicBezTo>
                    <a:lnTo>
                      <a:pt x="1100265" y="19319"/>
                    </a:lnTo>
                    <a:cubicBezTo>
                      <a:pt x="1100017" y="-1033"/>
                      <a:pt x="1075197" y="-5253"/>
                      <a:pt x="1064525" y="641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F2C8D739-DC13-41C0-93C2-A44CA81B9303}"/>
                  </a:ext>
                </a:extLst>
              </p:cNvPr>
              <p:cNvSpPr/>
              <p:nvPr/>
            </p:nvSpPr>
            <p:spPr>
              <a:xfrm>
                <a:off x="6471552" y="4257487"/>
                <a:ext cx="4782872" cy="498135"/>
              </a:xfrm>
              <a:custGeom>
                <a:avLst/>
                <a:gdLst>
                  <a:gd name="connsiteX0" fmla="*/ 4776338 w 4782872"/>
                  <a:gd name="connsiteY0" fmla="*/ 462643 h 498135"/>
                  <a:gd name="connsiteX1" fmla="*/ 4776338 w 4782872"/>
                  <a:gd name="connsiteY1" fmla="*/ 19360 h 498135"/>
                  <a:gd name="connsiteX2" fmla="*/ 4736130 w 4782872"/>
                  <a:gd name="connsiteY2" fmla="*/ 19360 h 498135"/>
                  <a:gd name="connsiteX3" fmla="*/ 4736130 w 4782872"/>
                  <a:gd name="connsiteY3" fmla="*/ 457927 h 498135"/>
                  <a:gd name="connsiteX4" fmla="*/ 19360 w 4782872"/>
                  <a:gd name="connsiteY4" fmla="*/ 457927 h 498135"/>
                  <a:gd name="connsiteX5" fmla="*/ 19360 w 4782872"/>
                  <a:gd name="connsiteY5" fmla="*/ 498135 h 498135"/>
                  <a:gd name="connsiteX6" fmla="*/ 4763679 w 4782872"/>
                  <a:gd name="connsiteY6" fmla="*/ 498135 h 498135"/>
                  <a:gd name="connsiteX7" fmla="*/ 4776338 w 4782872"/>
                  <a:gd name="connsiteY7" fmla="*/ 462643 h 4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82872" h="498135">
                    <a:moveTo>
                      <a:pt x="4776338" y="462643"/>
                    </a:moveTo>
                    <a:lnTo>
                      <a:pt x="4776338" y="19360"/>
                    </a:lnTo>
                    <a:cubicBezTo>
                      <a:pt x="4776338" y="-6453"/>
                      <a:pt x="4736130" y="-6453"/>
                      <a:pt x="4736130" y="19360"/>
                    </a:cubicBezTo>
                    <a:lnTo>
                      <a:pt x="4736130" y="457927"/>
                    </a:lnTo>
                    <a:lnTo>
                      <a:pt x="19360" y="457927"/>
                    </a:lnTo>
                    <a:cubicBezTo>
                      <a:pt x="-6453" y="457927"/>
                      <a:pt x="-6453" y="498135"/>
                      <a:pt x="19360" y="498135"/>
                    </a:cubicBezTo>
                    <a:lnTo>
                      <a:pt x="4763679" y="498135"/>
                    </a:lnTo>
                    <a:cubicBezTo>
                      <a:pt x="4783784" y="498135"/>
                      <a:pt x="4788251" y="473067"/>
                      <a:pt x="4776338" y="46264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3A487143-D779-433B-BD53-540BFA3AB9BE}"/>
                  </a:ext>
                </a:extLst>
              </p:cNvPr>
              <p:cNvSpPr/>
              <p:nvPr/>
            </p:nvSpPr>
            <p:spPr>
              <a:xfrm>
                <a:off x="5854530" y="1670262"/>
                <a:ext cx="40208" cy="2998489"/>
              </a:xfrm>
              <a:custGeom>
                <a:avLst/>
                <a:gdLst>
                  <a:gd name="connsiteX0" fmla="*/ 0 w 40208"/>
                  <a:gd name="connsiteY0" fmla="*/ 19360 h 2998489"/>
                  <a:gd name="connsiteX1" fmla="*/ 0 w 40208"/>
                  <a:gd name="connsiteY1" fmla="*/ 2979130 h 2998489"/>
                  <a:gd name="connsiteX2" fmla="*/ 40208 w 40208"/>
                  <a:gd name="connsiteY2" fmla="*/ 2979130 h 2998489"/>
                  <a:gd name="connsiteX3" fmla="*/ 40208 w 40208"/>
                  <a:gd name="connsiteY3" fmla="*/ 19360 h 2998489"/>
                  <a:gd name="connsiteX4" fmla="*/ 0 w 40208"/>
                  <a:gd name="connsiteY4" fmla="*/ 19360 h 299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08" h="2998489">
                    <a:moveTo>
                      <a:pt x="0" y="19360"/>
                    </a:moveTo>
                    <a:lnTo>
                      <a:pt x="0" y="2979130"/>
                    </a:lnTo>
                    <a:cubicBezTo>
                      <a:pt x="0" y="3004943"/>
                      <a:pt x="40208" y="3004943"/>
                      <a:pt x="40208" y="2979130"/>
                    </a:cubicBezTo>
                    <a:lnTo>
                      <a:pt x="40208" y="19360"/>
                    </a:lnTo>
                    <a:cubicBezTo>
                      <a:pt x="39960" y="-6453"/>
                      <a:pt x="0" y="-6453"/>
                      <a:pt x="0" y="1936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101ECCD-9A9E-49EF-B336-0790DFBCB4D4}"/>
              </a:ext>
            </a:extLst>
          </p:cNvPr>
          <p:cNvSpPr txBox="1"/>
          <p:nvPr/>
        </p:nvSpPr>
        <p:spPr>
          <a:xfrm>
            <a:off x="-563493" y="2739366"/>
            <a:ext cx="5083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 + b × 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D0CD5F5-C5CA-4DD9-8C72-8FCAB4E4707F}"/>
              </a:ext>
            </a:extLst>
          </p:cNvPr>
          <p:cNvSpPr txBox="1"/>
          <p:nvPr/>
        </p:nvSpPr>
        <p:spPr>
          <a:xfrm>
            <a:off x="2962276" y="2752784"/>
            <a:ext cx="28670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8 + 2 × 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0DCAA6B-F25B-46BF-B02C-034C5E4D0129}"/>
              </a:ext>
            </a:extLst>
          </p:cNvPr>
          <p:cNvSpPr txBox="1"/>
          <p:nvPr/>
        </p:nvSpPr>
        <p:spPr>
          <a:xfrm>
            <a:off x="2867174" y="3419517"/>
            <a:ext cx="18762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  12</a:t>
            </a:r>
          </a:p>
        </p:txBody>
      </p:sp>
      <p:grpSp>
        <p:nvGrpSpPr>
          <p:cNvPr id="53" name="Graphic 4">
            <a:extLst>
              <a:ext uri="{FF2B5EF4-FFF2-40B4-BE49-F238E27FC236}">
                <a16:creationId xmlns:a16="http://schemas.microsoft.com/office/drawing/2014/main" id="{87FF6FBE-AB84-49CA-889D-B064322FBA5C}"/>
              </a:ext>
            </a:extLst>
          </p:cNvPr>
          <p:cNvGrpSpPr/>
          <p:nvPr/>
        </p:nvGrpSpPr>
        <p:grpSpPr>
          <a:xfrm>
            <a:off x="6185512" y="4019550"/>
            <a:ext cx="5935606" cy="2466797"/>
            <a:chOff x="5610688" y="1031736"/>
            <a:chExt cx="5879305" cy="3980523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77DB8095-0AA7-42BA-BDCC-22874F5D4062}"/>
                </a:ext>
              </a:extLst>
            </p:cNvPr>
            <p:cNvSpPr/>
            <p:nvPr/>
          </p:nvSpPr>
          <p:spPr>
            <a:xfrm>
              <a:off x="5629165" y="1052249"/>
              <a:ext cx="5842104" cy="3941395"/>
            </a:xfrm>
            <a:custGeom>
              <a:avLst/>
              <a:gdLst>
                <a:gd name="connsiteX0" fmla="*/ 5614008 w 5842103"/>
                <a:gd name="connsiteY0" fmla="*/ 3941397 h 3941397"/>
                <a:gd name="connsiteX1" fmla="*/ 228343 w 5842103"/>
                <a:gd name="connsiteY1" fmla="*/ 3941397 h 3941397"/>
                <a:gd name="connsiteX2" fmla="*/ 0 w 5842103"/>
                <a:gd name="connsiteY2" fmla="*/ 3713054 h 3941397"/>
                <a:gd name="connsiteX3" fmla="*/ 0 w 5842103"/>
                <a:gd name="connsiteY3" fmla="*/ 228343 h 3941397"/>
                <a:gd name="connsiteX4" fmla="*/ 228343 w 5842103"/>
                <a:gd name="connsiteY4" fmla="*/ 0 h 3941397"/>
                <a:gd name="connsiteX5" fmla="*/ 5613760 w 5842103"/>
                <a:gd name="connsiteY5" fmla="*/ 0 h 3941397"/>
                <a:gd name="connsiteX6" fmla="*/ 5842103 w 5842103"/>
                <a:gd name="connsiteY6" fmla="*/ 228343 h 3941397"/>
                <a:gd name="connsiteX7" fmla="*/ 5842103 w 5842103"/>
                <a:gd name="connsiteY7" fmla="*/ 3713054 h 3941397"/>
                <a:gd name="connsiteX8" fmla="*/ 5614008 w 5842103"/>
                <a:gd name="connsiteY8" fmla="*/ 3941397 h 3941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42103" h="3941397">
                  <a:moveTo>
                    <a:pt x="5614008" y="3941397"/>
                  </a:moveTo>
                  <a:lnTo>
                    <a:pt x="228343" y="3941397"/>
                  </a:lnTo>
                  <a:cubicBezTo>
                    <a:pt x="102754" y="3941397"/>
                    <a:pt x="0" y="3838643"/>
                    <a:pt x="0" y="3713054"/>
                  </a:cubicBezTo>
                  <a:lnTo>
                    <a:pt x="0" y="228343"/>
                  </a:lnTo>
                  <a:cubicBezTo>
                    <a:pt x="0" y="102754"/>
                    <a:pt x="102754" y="0"/>
                    <a:pt x="228343" y="0"/>
                  </a:cubicBezTo>
                  <a:lnTo>
                    <a:pt x="5613760" y="0"/>
                  </a:lnTo>
                  <a:cubicBezTo>
                    <a:pt x="5739349" y="0"/>
                    <a:pt x="5842103" y="102754"/>
                    <a:pt x="5842103" y="228343"/>
                  </a:cubicBezTo>
                  <a:lnTo>
                    <a:pt x="5842103" y="3713054"/>
                  </a:lnTo>
                  <a:cubicBezTo>
                    <a:pt x="5842351" y="3838643"/>
                    <a:pt x="5739597" y="3941397"/>
                    <a:pt x="5614008" y="3941397"/>
                  </a:cubicBezTo>
                  <a:close/>
                </a:path>
              </a:pathLst>
            </a:custGeom>
            <a:solidFill>
              <a:srgbClr val="DEB290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56CE43FE-7303-4E8F-BD9C-475BD9703ED0}"/>
                </a:ext>
              </a:extLst>
            </p:cNvPr>
            <p:cNvSpPr/>
            <p:nvPr/>
          </p:nvSpPr>
          <p:spPr>
            <a:xfrm>
              <a:off x="5876123" y="1298957"/>
              <a:ext cx="5348435" cy="3447729"/>
            </a:xfrm>
            <a:custGeom>
              <a:avLst/>
              <a:gdLst>
                <a:gd name="connsiteX0" fmla="*/ 0 w 5348435"/>
                <a:gd name="connsiteY0" fmla="*/ 0 h 3447729"/>
                <a:gd name="connsiteX1" fmla="*/ 5348436 w 5348435"/>
                <a:gd name="connsiteY1" fmla="*/ 0 h 3447729"/>
                <a:gd name="connsiteX2" fmla="*/ 5348436 w 5348435"/>
                <a:gd name="connsiteY2" fmla="*/ 3447730 h 3447729"/>
                <a:gd name="connsiteX3" fmla="*/ 0 w 5348435"/>
                <a:gd name="connsiteY3" fmla="*/ 3447730 h 3447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48435" h="3447729">
                  <a:moveTo>
                    <a:pt x="0" y="0"/>
                  </a:moveTo>
                  <a:lnTo>
                    <a:pt x="5348436" y="0"/>
                  </a:lnTo>
                  <a:lnTo>
                    <a:pt x="5348436" y="3447730"/>
                  </a:lnTo>
                  <a:lnTo>
                    <a:pt x="0" y="3447730"/>
                  </a:lnTo>
                  <a:close/>
                </a:path>
              </a:pathLst>
            </a:custGeom>
            <a:solidFill>
              <a:srgbClr val="FFFFFF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grpSp>
          <p:nvGrpSpPr>
            <p:cNvPr id="57" name="Graphic 4">
              <a:extLst>
                <a:ext uri="{FF2B5EF4-FFF2-40B4-BE49-F238E27FC236}">
                  <a16:creationId xmlns:a16="http://schemas.microsoft.com/office/drawing/2014/main" id="{C8F3944D-F9C0-46A3-95AD-861CE87998B4}"/>
                </a:ext>
              </a:extLst>
            </p:cNvPr>
            <p:cNvGrpSpPr/>
            <p:nvPr/>
          </p:nvGrpSpPr>
          <p:grpSpPr>
            <a:xfrm>
              <a:off x="5610688" y="1031736"/>
              <a:ext cx="5879305" cy="3980523"/>
              <a:chOff x="5610688" y="1031736"/>
              <a:chExt cx="5879305" cy="3980523"/>
            </a:xfrm>
            <a:solidFill>
              <a:srgbClr val="1A1A1A"/>
            </a:solidFill>
          </p:grpSpPr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B6AB7082-B08C-42B2-B590-617FF3165875}"/>
                  </a:ext>
                </a:extLst>
              </p:cNvPr>
              <p:cNvSpPr/>
              <p:nvPr/>
            </p:nvSpPr>
            <p:spPr>
              <a:xfrm>
                <a:off x="6102666" y="1034124"/>
                <a:ext cx="5387327" cy="3714796"/>
              </a:xfrm>
              <a:custGeom>
                <a:avLst/>
                <a:gdLst>
                  <a:gd name="connsiteX0" fmla="*/ 17933 w 5387327"/>
                  <a:gd name="connsiteY0" fmla="*/ 36490 h 3714796"/>
                  <a:gd name="connsiteX1" fmla="*/ 827557 w 5387327"/>
                  <a:gd name="connsiteY1" fmla="*/ 36490 h 3714796"/>
                  <a:gd name="connsiteX2" fmla="*/ 1959344 w 5387327"/>
                  <a:gd name="connsiteY2" fmla="*/ 36490 h 3714796"/>
                  <a:gd name="connsiteX3" fmla="*/ 3176759 w 5387327"/>
                  <a:gd name="connsiteY3" fmla="*/ 36490 h 3714796"/>
                  <a:gd name="connsiteX4" fmla="*/ 4262629 w 5387327"/>
                  <a:gd name="connsiteY4" fmla="*/ 36490 h 3714796"/>
                  <a:gd name="connsiteX5" fmla="*/ 4977937 w 5387327"/>
                  <a:gd name="connsiteY5" fmla="*/ 36490 h 3714796"/>
                  <a:gd name="connsiteX6" fmla="*/ 5128346 w 5387327"/>
                  <a:gd name="connsiteY6" fmla="*/ 36490 h 3714796"/>
                  <a:gd name="connsiteX7" fmla="*/ 5350235 w 5387327"/>
                  <a:gd name="connsiteY7" fmla="*/ 251182 h 3714796"/>
                  <a:gd name="connsiteX8" fmla="*/ 5350235 w 5387327"/>
                  <a:gd name="connsiteY8" fmla="*/ 744850 h 3714796"/>
                  <a:gd name="connsiteX9" fmla="*/ 5350235 w 5387327"/>
                  <a:gd name="connsiteY9" fmla="*/ 1756756 h 3714796"/>
                  <a:gd name="connsiteX10" fmla="*/ 5350235 w 5387327"/>
                  <a:gd name="connsiteY10" fmla="*/ 2851561 h 3714796"/>
                  <a:gd name="connsiteX11" fmla="*/ 5350235 w 5387327"/>
                  <a:gd name="connsiteY11" fmla="*/ 3612539 h 3714796"/>
                  <a:gd name="connsiteX12" fmla="*/ 5350235 w 5387327"/>
                  <a:gd name="connsiteY12" fmla="*/ 3696926 h 3714796"/>
                  <a:gd name="connsiteX13" fmla="*/ 5387217 w 5387327"/>
                  <a:gd name="connsiteY13" fmla="*/ 3696926 h 3714796"/>
                  <a:gd name="connsiteX14" fmla="*/ 5387217 w 5387327"/>
                  <a:gd name="connsiteY14" fmla="*/ 3469824 h 3714796"/>
                  <a:gd name="connsiteX15" fmla="*/ 5387217 w 5387327"/>
                  <a:gd name="connsiteY15" fmla="*/ 3079159 h 3714796"/>
                  <a:gd name="connsiteX16" fmla="*/ 5387217 w 5387327"/>
                  <a:gd name="connsiteY16" fmla="*/ 2575564 h 3714796"/>
                  <a:gd name="connsiteX17" fmla="*/ 5387217 w 5387327"/>
                  <a:gd name="connsiteY17" fmla="*/ 2014883 h 3714796"/>
                  <a:gd name="connsiteX18" fmla="*/ 5387217 w 5387327"/>
                  <a:gd name="connsiteY18" fmla="*/ 1451720 h 3714796"/>
                  <a:gd name="connsiteX19" fmla="*/ 5387217 w 5387327"/>
                  <a:gd name="connsiteY19" fmla="*/ 942912 h 3714796"/>
                  <a:gd name="connsiteX20" fmla="*/ 5387217 w 5387327"/>
                  <a:gd name="connsiteY20" fmla="*/ 537852 h 3714796"/>
                  <a:gd name="connsiteX21" fmla="*/ 5387217 w 5387327"/>
                  <a:gd name="connsiteY21" fmla="*/ 293624 h 3714796"/>
                  <a:gd name="connsiteX22" fmla="*/ 5387217 w 5387327"/>
                  <a:gd name="connsiteY22" fmla="*/ 248948 h 3714796"/>
                  <a:gd name="connsiteX23" fmla="*/ 5263614 w 5387327"/>
                  <a:gd name="connsiteY23" fmla="*/ 33264 h 3714796"/>
                  <a:gd name="connsiteX24" fmla="*/ 5080196 w 5387327"/>
                  <a:gd name="connsiteY24" fmla="*/ 5 h 3714796"/>
                  <a:gd name="connsiteX25" fmla="*/ 4856817 w 5387327"/>
                  <a:gd name="connsiteY25" fmla="*/ 5 h 3714796"/>
                  <a:gd name="connsiteX26" fmla="*/ 4495935 w 5387327"/>
                  <a:gd name="connsiteY26" fmla="*/ 5 h 3714796"/>
                  <a:gd name="connsiteX27" fmla="*/ 4026840 w 5387327"/>
                  <a:gd name="connsiteY27" fmla="*/ 5 h 3714796"/>
                  <a:gd name="connsiteX28" fmla="*/ 3481547 w 5387327"/>
                  <a:gd name="connsiteY28" fmla="*/ 5 h 3714796"/>
                  <a:gd name="connsiteX29" fmla="*/ 2883884 w 5387327"/>
                  <a:gd name="connsiteY29" fmla="*/ 5 h 3714796"/>
                  <a:gd name="connsiteX30" fmla="*/ 2265373 w 5387327"/>
                  <a:gd name="connsiteY30" fmla="*/ 5 h 3714796"/>
                  <a:gd name="connsiteX31" fmla="*/ 1658527 w 5387327"/>
                  <a:gd name="connsiteY31" fmla="*/ 5 h 3714796"/>
                  <a:gd name="connsiteX32" fmla="*/ 1086181 w 5387327"/>
                  <a:gd name="connsiteY32" fmla="*/ 5 h 3714796"/>
                  <a:gd name="connsiteX33" fmla="*/ 580848 w 5387327"/>
                  <a:gd name="connsiteY33" fmla="*/ 5 h 3714796"/>
                  <a:gd name="connsiteX34" fmla="*/ 171816 w 5387327"/>
                  <a:gd name="connsiteY34" fmla="*/ 5 h 3714796"/>
                  <a:gd name="connsiteX35" fmla="*/ 17436 w 5387327"/>
                  <a:gd name="connsiteY35" fmla="*/ 5 h 3714796"/>
                  <a:gd name="connsiteX36" fmla="*/ 17933 w 5387327"/>
                  <a:gd name="connsiteY36" fmla="*/ 36490 h 3714796"/>
                  <a:gd name="connsiteX37" fmla="*/ 17933 w 5387327"/>
                  <a:gd name="connsiteY37" fmla="*/ 36490 h 37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87327" h="3714796">
                    <a:moveTo>
                      <a:pt x="17933" y="36490"/>
                    </a:moveTo>
                    <a:cubicBezTo>
                      <a:pt x="287725" y="36490"/>
                      <a:pt x="557765" y="36490"/>
                      <a:pt x="827557" y="36490"/>
                    </a:cubicBezTo>
                    <a:cubicBezTo>
                      <a:pt x="1204820" y="36490"/>
                      <a:pt x="1582082" y="36490"/>
                      <a:pt x="1959344" y="36490"/>
                    </a:cubicBezTo>
                    <a:cubicBezTo>
                      <a:pt x="2365149" y="36490"/>
                      <a:pt x="2770954" y="36490"/>
                      <a:pt x="3176759" y="36490"/>
                    </a:cubicBezTo>
                    <a:cubicBezTo>
                      <a:pt x="3538633" y="36490"/>
                      <a:pt x="3900755" y="36490"/>
                      <a:pt x="4262629" y="36490"/>
                    </a:cubicBezTo>
                    <a:cubicBezTo>
                      <a:pt x="4501148" y="36490"/>
                      <a:pt x="4739419" y="36490"/>
                      <a:pt x="4977937" y="36490"/>
                    </a:cubicBezTo>
                    <a:cubicBezTo>
                      <a:pt x="5028074" y="36490"/>
                      <a:pt x="5078210" y="36490"/>
                      <a:pt x="5128346" y="36490"/>
                    </a:cubicBezTo>
                    <a:cubicBezTo>
                      <a:pt x="5250708" y="36490"/>
                      <a:pt x="5349491" y="125842"/>
                      <a:pt x="5350235" y="251182"/>
                    </a:cubicBezTo>
                    <a:cubicBezTo>
                      <a:pt x="5350980" y="415738"/>
                      <a:pt x="5350235" y="580294"/>
                      <a:pt x="5350235" y="744850"/>
                    </a:cubicBezTo>
                    <a:cubicBezTo>
                      <a:pt x="5350235" y="1082152"/>
                      <a:pt x="5350235" y="1419454"/>
                      <a:pt x="5350235" y="1756756"/>
                    </a:cubicBezTo>
                    <a:cubicBezTo>
                      <a:pt x="5350235" y="2121609"/>
                      <a:pt x="5350235" y="2486709"/>
                      <a:pt x="5350235" y="2851561"/>
                    </a:cubicBezTo>
                    <a:cubicBezTo>
                      <a:pt x="5350235" y="3105220"/>
                      <a:pt x="5350235" y="3358880"/>
                      <a:pt x="5350235" y="3612539"/>
                    </a:cubicBezTo>
                    <a:cubicBezTo>
                      <a:pt x="5350235" y="3640585"/>
                      <a:pt x="5350235" y="3668880"/>
                      <a:pt x="5350235" y="3696926"/>
                    </a:cubicBezTo>
                    <a:cubicBezTo>
                      <a:pt x="5350235" y="3720753"/>
                      <a:pt x="5387217" y="3720753"/>
                      <a:pt x="5387217" y="3696926"/>
                    </a:cubicBezTo>
                    <a:cubicBezTo>
                      <a:pt x="5387217" y="3621226"/>
                      <a:pt x="5387217" y="3545525"/>
                      <a:pt x="5387217" y="3469824"/>
                    </a:cubicBezTo>
                    <a:cubicBezTo>
                      <a:pt x="5387217" y="3339520"/>
                      <a:pt x="5387217" y="3209464"/>
                      <a:pt x="5387217" y="3079159"/>
                    </a:cubicBezTo>
                    <a:cubicBezTo>
                      <a:pt x="5387217" y="2911377"/>
                      <a:pt x="5387217" y="2743347"/>
                      <a:pt x="5387217" y="2575564"/>
                    </a:cubicBezTo>
                    <a:cubicBezTo>
                      <a:pt x="5387217" y="2388670"/>
                      <a:pt x="5387217" y="2201777"/>
                      <a:pt x="5387217" y="2014883"/>
                    </a:cubicBezTo>
                    <a:cubicBezTo>
                      <a:pt x="5387217" y="1827245"/>
                      <a:pt x="5387217" y="1639358"/>
                      <a:pt x="5387217" y="1451720"/>
                    </a:cubicBezTo>
                    <a:cubicBezTo>
                      <a:pt x="5387217" y="1282200"/>
                      <a:pt x="5387217" y="1112432"/>
                      <a:pt x="5387217" y="942912"/>
                    </a:cubicBezTo>
                    <a:cubicBezTo>
                      <a:pt x="5387217" y="807892"/>
                      <a:pt x="5387217" y="672872"/>
                      <a:pt x="5387217" y="537852"/>
                    </a:cubicBezTo>
                    <a:cubicBezTo>
                      <a:pt x="5387217" y="456443"/>
                      <a:pt x="5387217" y="375033"/>
                      <a:pt x="5387217" y="293624"/>
                    </a:cubicBezTo>
                    <a:cubicBezTo>
                      <a:pt x="5387217" y="278732"/>
                      <a:pt x="5387465" y="263840"/>
                      <a:pt x="5387217" y="248948"/>
                    </a:cubicBezTo>
                    <a:cubicBezTo>
                      <a:pt x="5386224" y="160590"/>
                      <a:pt x="5340804" y="77939"/>
                      <a:pt x="5263614" y="33264"/>
                    </a:cubicBezTo>
                    <a:cubicBezTo>
                      <a:pt x="5205039" y="-740"/>
                      <a:pt x="5144479" y="5"/>
                      <a:pt x="5080196" y="5"/>
                    </a:cubicBezTo>
                    <a:cubicBezTo>
                      <a:pt x="5005736" y="5"/>
                      <a:pt x="4931276" y="5"/>
                      <a:pt x="4856817" y="5"/>
                    </a:cubicBezTo>
                    <a:cubicBezTo>
                      <a:pt x="4736440" y="5"/>
                      <a:pt x="4616312" y="5"/>
                      <a:pt x="4495935" y="5"/>
                    </a:cubicBezTo>
                    <a:cubicBezTo>
                      <a:pt x="4339570" y="5"/>
                      <a:pt x="4183205" y="5"/>
                      <a:pt x="4026840" y="5"/>
                    </a:cubicBezTo>
                    <a:cubicBezTo>
                      <a:pt x="3845158" y="5"/>
                      <a:pt x="3663228" y="5"/>
                      <a:pt x="3481547" y="5"/>
                    </a:cubicBezTo>
                    <a:cubicBezTo>
                      <a:pt x="3282243" y="5"/>
                      <a:pt x="3082940" y="5"/>
                      <a:pt x="2883884" y="5"/>
                    </a:cubicBezTo>
                    <a:cubicBezTo>
                      <a:pt x="2677631" y="5"/>
                      <a:pt x="2471626" y="5"/>
                      <a:pt x="2265373" y="5"/>
                    </a:cubicBezTo>
                    <a:cubicBezTo>
                      <a:pt x="2063091" y="5"/>
                      <a:pt x="1860809" y="5"/>
                      <a:pt x="1658527" y="5"/>
                    </a:cubicBezTo>
                    <a:cubicBezTo>
                      <a:pt x="1467662" y="5"/>
                      <a:pt x="1277045" y="5"/>
                      <a:pt x="1086181" y="5"/>
                    </a:cubicBezTo>
                    <a:cubicBezTo>
                      <a:pt x="917653" y="5"/>
                      <a:pt x="749375" y="5"/>
                      <a:pt x="580848" y="5"/>
                    </a:cubicBezTo>
                    <a:cubicBezTo>
                      <a:pt x="444587" y="5"/>
                      <a:pt x="308077" y="5"/>
                      <a:pt x="171816" y="5"/>
                    </a:cubicBezTo>
                    <a:cubicBezTo>
                      <a:pt x="120439" y="5"/>
                      <a:pt x="68814" y="5"/>
                      <a:pt x="17436" y="5"/>
                    </a:cubicBezTo>
                    <a:cubicBezTo>
                      <a:pt x="-5894" y="-491"/>
                      <a:pt x="-5894" y="36490"/>
                      <a:pt x="17933" y="36490"/>
                    </a:cubicBezTo>
                    <a:lnTo>
                      <a:pt x="17933" y="36490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8E41E950-C25C-4502-B34C-B148037F794C}"/>
                  </a:ext>
                </a:extLst>
              </p:cNvPr>
              <p:cNvSpPr/>
              <p:nvPr/>
            </p:nvSpPr>
            <p:spPr>
              <a:xfrm>
                <a:off x="5610688" y="1031736"/>
                <a:ext cx="5534694" cy="3980523"/>
              </a:xfrm>
              <a:custGeom>
                <a:avLst/>
                <a:gdLst>
                  <a:gd name="connsiteX0" fmla="*/ 5516825 w 5534694"/>
                  <a:gd name="connsiteY0" fmla="*/ 3943294 h 3980523"/>
                  <a:gd name="connsiteX1" fmla="*/ 5215760 w 5534694"/>
                  <a:gd name="connsiteY1" fmla="*/ 3943294 h 3980523"/>
                  <a:gd name="connsiteX2" fmla="*/ 4766272 w 5534694"/>
                  <a:gd name="connsiteY2" fmla="*/ 3943294 h 3980523"/>
                  <a:gd name="connsiteX3" fmla="*/ 4206087 w 5534694"/>
                  <a:gd name="connsiteY3" fmla="*/ 3943294 h 3980523"/>
                  <a:gd name="connsiteX4" fmla="*/ 3572684 w 5534694"/>
                  <a:gd name="connsiteY4" fmla="*/ 3943294 h 3980523"/>
                  <a:gd name="connsiteX5" fmla="*/ 2903788 w 5534694"/>
                  <a:gd name="connsiteY5" fmla="*/ 3943294 h 3980523"/>
                  <a:gd name="connsiteX6" fmla="*/ 2239856 w 5534694"/>
                  <a:gd name="connsiteY6" fmla="*/ 3943294 h 3980523"/>
                  <a:gd name="connsiteX7" fmla="*/ 1612161 w 5534694"/>
                  <a:gd name="connsiteY7" fmla="*/ 3943294 h 3980523"/>
                  <a:gd name="connsiteX8" fmla="*/ 1061408 w 5534694"/>
                  <a:gd name="connsiteY8" fmla="*/ 3943294 h 3980523"/>
                  <a:gd name="connsiteX9" fmla="*/ 625323 w 5534694"/>
                  <a:gd name="connsiteY9" fmla="*/ 3943294 h 3980523"/>
                  <a:gd name="connsiteX10" fmla="*/ 341384 w 5534694"/>
                  <a:gd name="connsiteY10" fmla="*/ 3943294 h 3980523"/>
                  <a:gd name="connsiteX11" fmla="*/ 195939 w 5534694"/>
                  <a:gd name="connsiteY11" fmla="*/ 3937089 h 3980523"/>
                  <a:gd name="connsiteX12" fmla="*/ 36844 w 5534694"/>
                  <a:gd name="connsiteY12" fmla="*/ 3729346 h 3980523"/>
                  <a:gd name="connsiteX13" fmla="*/ 36844 w 5534694"/>
                  <a:gd name="connsiteY13" fmla="*/ 3671268 h 3980523"/>
                  <a:gd name="connsiteX14" fmla="*/ 36844 w 5534694"/>
                  <a:gd name="connsiteY14" fmla="*/ 3382364 h 3980523"/>
                  <a:gd name="connsiteX15" fmla="*/ 36844 w 5534694"/>
                  <a:gd name="connsiteY15" fmla="*/ 2916743 h 3980523"/>
                  <a:gd name="connsiteX16" fmla="*/ 36844 w 5534694"/>
                  <a:gd name="connsiteY16" fmla="*/ 2343404 h 3980523"/>
                  <a:gd name="connsiteX17" fmla="*/ 36844 w 5534694"/>
                  <a:gd name="connsiteY17" fmla="*/ 1730849 h 3980523"/>
                  <a:gd name="connsiteX18" fmla="*/ 36844 w 5534694"/>
                  <a:gd name="connsiteY18" fmla="*/ 1147334 h 3980523"/>
                  <a:gd name="connsiteX19" fmla="*/ 36844 w 5534694"/>
                  <a:gd name="connsiteY19" fmla="*/ 661112 h 3980523"/>
                  <a:gd name="connsiteX20" fmla="*/ 36844 w 5534694"/>
                  <a:gd name="connsiteY20" fmla="*/ 340440 h 3980523"/>
                  <a:gd name="connsiteX21" fmla="*/ 90951 w 5534694"/>
                  <a:gd name="connsiteY21" fmla="*/ 108622 h 3980523"/>
                  <a:gd name="connsiteX22" fmla="*/ 423537 w 5534694"/>
                  <a:gd name="connsiteY22" fmla="*/ 39126 h 3980523"/>
                  <a:gd name="connsiteX23" fmla="*/ 423537 w 5534694"/>
                  <a:gd name="connsiteY23" fmla="*/ 2145 h 3980523"/>
                  <a:gd name="connsiteX24" fmla="*/ 82761 w 5534694"/>
                  <a:gd name="connsiteY24" fmla="*/ 64939 h 3980523"/>
                  <a:gd name="connsiteX25" fmla="*/ 110 w 5534694"/>
                  <a:gd name="connsiteY25" fmla="*/ 257045 h 3980523"/>
                  <a:gd name="connsiteX26" fmla="*/ 110 w 5534694"/>
                  <a:gd name="connsiteY26" fmla="*/ 453122 h 3980523"/>
                  <a:gd name="connsiteX27" fmla="*/ 110 w 5534694"/>
                  <a:gd name="connsiteY27" fmla="*/ 859672 h 3980523"/>
                  <a:gd name="connsiteX28" fmla="*/ 110 w 5534694"/>
                  <a:gd name="connsiteY28" fmla="*/ 1402731 h 3980523"/>
                  <a:gd name="connsiteX29" fmla="*/ 110 w 5534694"/>
                  <a:gd name="connsiteY29" fmla="*/ 2013300 h 3980523"/>
                  <a:gd name="connsiteX30" fmla="*/ 110 w 5534694"/>
                  <a:gd name="connsiteY30" fmla="*/ 2621387 h 3980523"/>
                  <a:gd name="connsiteX31" fmla="*/ 110 w 5534694"/>
                  <a:gd name="connsiteY31" fmla="*/ 3158985 h 3980523"/>
                  <a:gd name="connsiteX32" fmla="*/ 110 w 5534694"/>
                  <a:gd name="connsiteY32" fmla="*/ 3550891 h 3980523"/>
                  <a:gd name="connsiteX33" fmla="*/ 110 w 5534694"/>
                  <a:gd name="connsiteY33" fmla="*/ 3729595 h 3980523"/>
                  <a:gd name="connsiteX34" fmla="*/ 260223 w 5534694"/>
                  <a:gd name="connsiteY34" fmla="*/ 3980524 h 3980523"/>
                  <a:gd name="connsiteX35" fmla="*/ 438429 w 5534694"/>
                  <a:gd name="connsiteY35" fmla="*/ 3980524 h 3980523"/>
                  <a:gd name="connsiteX36" fmla="*/ 795836 w 5534694"/>
                  <a:gd name="connsiteY36" fmla="*/ 3980524 h 3980523"/>
                  <a:gd name="connsiteX37" fmla="*/ 1290496 w 5534694"/>
                  <a:gd name="connsiteY37" fmla="*/ 3980524 h 3980523"/>
                  <a:gd name="connsiteX38" fmla="*/ 1884932 w 5534694"/>
                  <a:gd name="connsiteY38" fmla="*/ 3980524 h 3980523"/>
                  <a:gd name="connsiteX39" fmla="*/ 2540673 w 5534694"/>
                  <a:gd name="connsiteY39" fmla="*/ 3980524 h 3980523"/>
                  <a:gd name="connsiteX40" fmla="*/ 3222227 w 5534694"/>
                  <a:gd name="connsiteY40" fmla="*/ 3980524 h 3980523"/>
                  <a:gd name="connsiteX41" fmla="*/ 3884669 w 5534694"/>
                  <a:gd name="connsiteY41" fmla="*/ 3980524 h 3980523"/>
                  <a:gd name="connsiteX42" fmla="*/ 4492508 w 5534694"/>
                  <a:gd name="connsiteY42" fmla="*/ 3980524 h 3980523"/>
                  <a:gd name="connsiteX43" fmla="*/ 5007025 w 5534694"/>
                  <a:gd name="connsiteY43" fmla="*/ 3980524 h 3980523"/>
                  <a:gd name="connsiteX44" fmla="*/ 5389747 w 5534694"/>
                  <a:gd name="connsiteY44" fmla="*/ 3980524 h 3980523"/>
                  <a:gd name="connsiteX45" fmla="*/ 5516825 w 5534694"/>
                  <a:gd name="connsiteY45" fmla="*/ 3980524 h 3980523"/>
                  <a:gd name="connsiteX46" fmla="*/ 5516825 w 5534694"/>
                  <a:gd name="connsiteY46" fmla="*/ 3943294 h 3980523"/>
                  <a:gd name="connsiteX47" fmla="*/ 5516825 w 5534694"/>
                  <a:gd name="connsiteY47" fmla="*/ 3943294 h 398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534694" h="3980523">
                    <a:moveTo>
                      <a:pt x="5516825" y="3943294"/>
                    </a:moveTo>
                    <a:cubicBezTo>
                      <a:pt x="5416552" y="3943294"/>
                      <a:pt x="5316032" y="3943294"/>
                      <a:pt x="5215760" y="3943294"/>
                    </a:cubicBezTo>
                    <a:cubicBezTo>
                      <a:pt x="5065848" y="3943294"/>
                      <a:pt x="4916184" y="3943294"/>
                      <a:pt x="4766272" y="3943294"/>
                    </a:cubicBezTo>
                    <a:cubicBezTo>
                      <a:pt x="4579626" y="3943294"/>
                      <a:pt x="4392733" y="3943294"/>
                      <a:pt x="4206087" y="3943294"/>
                    </a:cubicBezTo>
                    <a:cubicBezTo>
                      <a:pt x="3994870" y="3943294"/>
                      <a:pt x="3783901" y="3943294"/>
                      <a:pt x="3572684" y="3943294"/>
                    </a:cubicBezTo>
                    <a:cubicBezTo>
                      <a:pt x="3349801" y="3943294"/>
                      <a:pt x="3126671" y="3943294"/>
                      <a:pt x="2903788" y="3943294"/>
                    </a:cubicBezTo>
                    <a:cubicBezTo>
                      <a:pt x="2682395" y="3943294"/>
                      <a:pt x="2461001" y="3943294"/>
                      <a:pt x="2239856" y="3943294"/>
                    </a:cubicBezTo>
                    <a:cubicBezTo>
                      <a:pt x="2030625" y="3943294"/>
                      <a:pt x="1821393" y="3943294"/>
                      <a:pt x="1612161" y="3943294"/>
                    </a:cubicBezTo>
                    <a:cubicBezTo>
                      <a:pt x="1428494" y="3943294"/>
                      <a:pt x="1245075" y="3943294"/>
                      <a:pt x="1061408" y="3943294"/>
                    </a:cubicBezTo>
                    <a:cubicBezTo>
                      <a:pt x="915964" y="3943294"/>
                      <a:pt x="770768" y="3943294"/>
                      <a:pt x="625323" y="3943294"/>
                    </a:cubicBezTo>
                    <a:cubicBezTo>
                      <a:pt x="530759" y="3943294"/>
                      <a:pt x="435947" y="3943294"/>
                      <a:pt x="341384" y="3943294"/>
                    </a:cubicBezTo>
                    <a:cubicBezTo>
                      <a:pt x="294722" y="3943294"/>
                      <a:pt x="241608" y="3948506"/>
                      <a:pt x="195939" y="3937089"/>
                    </a:cubicBezTo>
                    <a:cubicBezTo>
                      <a:pt x="100631" y="3913013"/>
                      <a:pt x="37340" y="3826144"/>
                      <a:pt x="36844" y="3729346"/>
                    </a:cubicBezTo>
                    <a:cubicBezTo>
                      <a:pt x="36844" y="3709987"/>
                      <a:pt x="36844" y="3690627"/>
                      <a:pt x="36844" y="3671268"/>
                    </a:cubicBezTo>
                    <a:cubicBezTo>
                      <a:pt x="36844" y="3574967"/>
                      <a:pt x="36844" y="3478665"/>
                      <a:pt x="36844" y="3382364"/>
                    </a:cubicBezTo>
                    <a:cubicBezTo>
                      <a:pt x="36844" y="3227240"/>
                      <a:pt x="36844" y="3071868"/>
                      <a:pt x="36844" y="2916743"/>
                    </a:cubicBezTo>
                    <a:cubicBezTo>
                      <a:pt x="36844" y="2725630"/>
                      <a:pt x="36844" y="2534517"/>
                      <a:pt x="36844" y="2343404"/>
                    </a:cubicBezTo>
                    <a:cubicBezTo>
                      <a:pt x="36844" y="2139137"/>
                      <a:pt x="36844" y="1935117"/>
                      <a:pt x="36844" y="1730849"/>
                    </a:cubicBezTo>
                    <a:cubicBezTo>
                      <a:pt x="36844" y="1536261"/>
                      <a:pt x="36844" y="1341674"/>
                      <a:pt x="36844" y="1147334"/>
                    </a:cubicBezTo>
                    <a:cubicBezTo>
                      <a:pt x="36844" y="985260"/>
                      <a:pt x="36844" y="823186"/>
                      <a:pt x="36844" y="661112"/>
                    </a:cubicBezTo>
                    <a:cubicBezTo>
                      <a:pt x="36844" y="554139"/>
                      <a:pt x="36844" y="447413"/>
                      <a:pt x="36844" y="340440"/>
                    </a:cubicBezTo>
                    <a:cubicBezTo>
                      <a:pt x="36844" y="257789"/>
                      <a:pt x="29894" y="175636"/>
                      <a:pt x="90951" y="108622"/>
                    </a:cubicBezTo>
                    <a:cubicBezTo>
                      <a:pt x="175339" y="16044"/>
                      <a:pt x="311103" y="39126"/>
                      <a:pt x="423537" y="39126"/>
                    </a:cubicBezTo>
                    <a:cubicBezTo>
                      <a:pt x="447365" y="39126"/>
                      <a:pt x="447365" y="2145"/>
                      <a:pt x="423537" y="2145"/>
                    </a:cubicBezTo>
                    <a:cubicBezTo>
                      <a:pt x="307877" y="2145"/>
                      <a:pt x="176580" y="-17959"/>
                      <a:pt x="82761" y="64939"/>
                    </a:cubicBezTo>
                    <a:cubicBezTo>
                      <a:pt x="27164" y="113586"/>
                      <a:pt x="110" y="183578"/>
                      <a:pt x="110" y="257045"/>
                    </a:cubicBezTo>
                    <a:cubicBezTo>
                      <a:pt x="-138" y="322321"/>
                      <a:pt x="110" y="387846"/>
                      <a:pt x="110" y="453122"/>
                    </a:cubicBezTo>
                    <a:cubicBezTo>
                      <a:pt x="110" y="588638"/>
                      <a:pt x="110" y="724155"/>
                      <a:pt x="110" y="859672"/>
                    </a:cubicBezTo>
                    <a:cubicBezTo>
                      <a:pt x="110" y="1040608"/>
                      <a:pt x="110" y="1221545"/>
                      <a:pt x="110" y="1402731"/>
                    </a:cubicBezTo>
                    <a:cubicBezTo>
                      <a:pt x="110" y="1606254"/>
                      <a:pt x="110" y="1809777"/>
                      <a:pt x="110" y="2013300"/>
                    </a:cubicBezTo>
                    <a:cubicBezTo>
                      <a:pt x="110" y="2216078"/>
                      <a:pt x="110" y="2418608"/>
                      <a:pt x="110" y="2621387"/>
                    </a:cubicBezTo>
                    <a:cubicBezTo>
                      <a:pt x="110" y="2800586"/>
                      <a:pt x="110" y="2979786"/>
                      <a:pt x="110" y="3158985"/>
                    </a:cubicBezTo>
                    <a:cubicBezTo>
                      <a:pt x="110" y="3289538"/>
                      <a:pt x="110" y="3420339"/>
                      <a:pt x="110" y="3550891"/>
                    </a:cubicBezTo>
                    <a:cubicBezTo>
                      <a:pt x="110" y="3610459"/>
                      <a:pt x="-138" y="3670027"/>
                      <a:pt x="110" y="3729595"/>
                    </a:cubicBezTo>
                    <a:cubicBezTo>
                      <a:pt x="855" y="3875535"/>
                      <a:pt x="117757" y="3980524"/>
                      <a:pt x="260223" y="3980524"/>
                    </a:cubicBezTo>
                    <a:cubicBezTo>
                      <a:pt x="319542" y="3980524"/>
                      <a:pt x="379110" y="3980524"/>
                      <a:pt x="438429" y="3980524"/>
                    </a:cubicBezTo>
                    <a:cubicBezTo>
                      <a:pt x="557565" y="3980524"/>
                      <a:pt x="676700" y="3980524"/>
                      <a:pt x="795836" y="3980524"/>
                    </a:cubicBezTo>
                    <a:cubicBezTo>
                      <a:pt x="960640" y="3980524"/>
                      <a:pt x="1125692" y="3980524"/>
                      <a:pt x="1290496" y="3980524"/>
                    </a:cubicBezTo>
                    <a:cubicBezTo>
                      <a:pt x="1488558" y="3980524"/>
                      <a:pt x="1686869" y="3980524"/>
                      <a:pt x="1884932" y="3980524"/>
                    </a:cubicBezTo>
                    <a:cubicBezTo>
                      <a:pt x="2103595" y="3980524"/>
                      <a:pt x="2322258" y="3980524"/>
                      <a:pt x="2540673" y="3980524"/>
                    </a:cubicBezTo>
                    <a:cubicBezTo>
                      <a:pt x="2767775" y="3980524"/>
                      <a:pt x="2995125" y="3980524"/>
                      <a:pt x="3222227" y="3980524"/>
                    </a:cubicBezTo>
                    <a:cubicBezTo>
                      <a:pt x="3443124" y="3980524"/>
                      <a:pt x="3663772" y="3980524"/>
                      <a:pt x="3884669" y="3980524"/>
                    </a:cubicBezTo>
                    <a:cubicBezTo>
                      <a:pt x="4087200" y="3980524"/>
                      <a:pt x="4289978" y="3980524"/>
                      <a:pt x="4492508" y="3980524"/>
                    </a:cubicBezTo>
                    <a:cubicBezTo>
                      <a:pt x="4664014" y="3980524"/>
                      <a:pt x="4835519" y="3980524"/>
                      <a:pt x="5007025" y="3980524"/>
                    </a:cubicBezTo>
                    <a:cubicBezTo>
                      <a:pt x="5134599" y="3980524"/>
                      <a:pt x="5262173" y="3980524"/>
                      <a:pt x="5389747" y="3980524"/>
                    </a:cubicBezTo>
                    <a:cubicBezTo>
                      <a:pt x="5432189" y="3980524"/>
                      <a:pt x="5474383" y="3980524"/>
                      <a:pt x="5516825" y="3980524"/>
                    </a:cubicBezTo>
                    <a:cubicBezTo>
                      <a:pt x="5540652" y="3980275"/>
                      <a:pt x="5540652" y="3943294"/>
                      <a:pt x="5516825" y="3943294"/>
                    </a:cubicBezTo>
                    <a:lnTo>
                      <a:pt x="5516825" y="3943294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65359061-4632-48F1-8D54-C696551C5C55}"/>
                  </a:ext>
                </a:extLst>
              </p:cNvPr>
              <p:cNvSpPr/>
              <p:nvPr/>
            </p:nvSpPr>
            <p:spPr>
              <a:xfrm>
                <a:off x="5869422" y="1282576"/>
                <a:ext cx="4037697" cy="40208"/>
              </a:xfrm>
              <a:custGeom>
                <a:avLst/>
                <a:gdLst>
                  <a:gd name="connsiteX0" fmla="*/ 4018338 w 4037697"/>
                  <a:gd name="connsiteY0" fmla="*/ 0 h 40208"/>
                  <a:gd name="connsiteX1" fmla="*/ 19360 w 4037697"/>
                  <a:gd name="connsiteY1" fmla="*/ 0 h 40208"/>
                  <a:gd name="connsiteX2" fmla="*/ 19360 w 4037697"/>
                  <a:gd name="connsiteY2" fmla="*/ 40208 h 40208"/>
                  <a:gd name="connsiteX3" fmla="*/ 4018338 w 4037697"/>
                  <a:gd name="connsiteY3" fmla="*/ 40208 h 40208"/>
                  <a:gd name="connsiteX4" fmla="*/ 4018338 w 4037697"/>
                  <a:gd name="connsiteY4" fmla="*/ 0 h 4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7697" h="40208">
                    <a:moveTo>
                      <a:pt x="4018338" y="0"/>
                    </a:moveTo>
                    <a:lnTo>
                      <a:pt x="19360" y="0"/>
                    </a:lnTo>
                    <a:cubicBezTo>
                      <a:pt x="-6453" y="0"/>
                      <a:pt x="-6453" y="40208"/>
                      <a:pt x="19360" y="40208"/>
                    </a:cubicBezTo>
                    <a:lnTo>
                      <a:pt x="4018338" y="40208"/>
                    </a:lnTo>
                    <a:cubicBezTo>
                      <a:pt x="4044151" y="40208"/>
                      <a:pt x="4044151" y="0"/>
                      <a:pt x="4018338" y="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FC8B02A4-B986-4D6F-B077-06732B65CDBC}"/>
                  </a:ext>
                </a:extLst>
              </p:cNvPr>
              <p:cNvSpPr/>
              <p:nvPr/>
            </p:nvSpPr>
            <p:spPr>
              <a:xfrm>
                <a:off x="10147872" y="1276163"/>
                <a:ext cx="1100264" cy="2360826"/>
              </a:xfrm>
              <a:custGeom>
                <a:avLst/>
                <a:gdLst>
                  <a:gd name="connsiteX0" fmla="*/ 1064525 w 1100264"/>
                  <a:gd name="connsiteY0" fmla="*/ 6413 h 2360826"/>
                  <a:gd name="connsiteX1" fmla="*/ 19360 w 1100264"/>
                  <a:gd name="connsiteY1" fmla="*/ 6413 h 2360826"/>
                  <a:gd name="connsiteX2" fmla="*/ 19360 w 1100264"/>
                  <a:gd name="connsiteY2" fmla="*/ 46621 h 2360826"/>
                  <a:gd name="connsiteX3" fmla="*/ 1060057 w 1100264"/>
                  <a:gd name="connsiteY3" fmla="*/ 46621 h 2360826"/>
                  <a:gd name="connsiteX4" fmla="*/ 1060057 w 1100264"/>
                  <a:gd name="connsiteY4" fmla="*/ 2341467 h 2360826"/>
                  <a:gd name="connsiteX5" fmla="*/ 1100265 w 1100264"/>
                  <a:gd name="connsiteY5" fmla="*/ 2341467 h 2360826"/>
                  <a:gd name="connsiteX6" fmla="*/ 1100265 w 1100264"/>
                  <a:gd name="connsiteY6" fmla="*/ 19319 h 2360826"/>
                  <a:gd name="connsiteX7" fmla="*/ 1064525 w 1100264"/>
                  <a:gd name="connsiteY7" fmla="*/ 6413 h 2360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264" h="2360826">
                    <a:moveTo>
                      <a:pt x="1064525" y="6413"/>
                    </a:moveTo>
                    <a:lnTo>
                      <a:pt x="19360" y="6413"/>
                    </a:lnTo>
                    <a:cubicBezTo>
                      <a:pt x="-6453" y="6413"/>
                      <a:pt x="-6453" y="46621"/>
                      <a:pt x="19360" y="46621"/>
                    </a:cubicBezTo>
                    <a:lnTo>
                      <a:pt x="1060057" y="46621"/>
                    </a:lnTo>
                    <a:lnTo>
                      <a:pt x="1060057" y="2341467"/>
                    </a:lnTo>
                    <a:cubicBezTo>
                      <a:pt x="1060057" y="2367280"/>
                      <a:pt x="1100265" y="2367280"/>
                      <a:pt x="1100265" y="2341467"/>
                    </a:cubicBezTo>
                    <a:lnTo>
                      <a:pt x="1100265" y="19319"/>
                    </a:lnTo>
                    <a:cubicBezTo>
                      <a:pt x="1100017" y="-1033"/>
                      <a:pt x="1075197" y="-5253"/>
                      <a:pt x="1064525" y="641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691D787E-312D-4B10-8D8A-423165FF57F0}"/>
                  </a:ext>
                </a:extLst>
              </p:cNvPr>
              <p:cNvSpPr/>
              <p:nvPr/>
            </p:nvSpPr>
            <p:spPr>
              <a:xfrm>
                <a:off x="6471552" y="4257487"/>
                <a:ext cx="4782872" cy="498135"/>
              </a:xfrm>
              <a:custGeom>
                <a:avLst/>
                <a:gdLst>
                  <a:gd name="connsiteX0" fmla="*/ 4776338 w 4782872"/>
                  <a:gd name="connsiteY0" fmla="*/ 462643 h 498135"/>
                  <a:gd name="connsiteX1" fmla="*/ 4776338 w 4782872"/>
                  <a:gd name="connsiteY1" fmla="*/ 19360 h 498135"/>
                  <a:gd name="connsiteX2" fmla="*/ 4736130 w 4782872"/>
                  <a:gd name="connsiteY2" fmla="*/ 19360 h 498135"/>
                  <a:gd name="connsiteX3" fmla="*/ 4736130 w 4782872"/>
                  <a:gd name="connsiteY3" fmla="*/ 457927 h 498135"/>
                  <a:gd name="connsiteX4" fmla="*/ 19360 w 4782872"/>
                  <a:gd name="connsiteY4" fmla="*/ 457927 h 498135"/>
                  <a:gd name="connsiteX5" fmla="*/ 19360 w 4782872"/>
                  <a:gd name="connsiteY5" fmla="*/ 498135 h 498135"/>
                  <a:gd name="connsiteX6" fmla="*/ 4763679 w 4782872"/>
                  <a:gd name="connsiteY6" fmla="*/ 498135 h 498135"/>
                  <a:gd name="connsiteX7" fmla="*/ 4776338 w 4782872"/>
                  <a:gd name="connsiteY7" fmla="*/ 462643 h 4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82872" h="498135">
                    <a:moveTo>
                      <a:pt x="4776338" y="462643"/>
                    </a:moveTo>
                    <a:lnTo>
                      <a:pt x="4776338" y="19360"/>
                    </a:lnTo>
                    <a:cubicBezTo>
                      <a:pt x="4776338" y="-6453"/>
                      <a:pt x="4736130" y="-6453"/>
                      <a:pt x="4736130" y="19360"/>
                    </a:cubicBezTo>
                    <a:lnTo>
                      <a:pt x="4736130" y="457927"/>
                    </a:lnTo>
                    <a:lnTo>
                      <a:pt x="19360" y="457927"/>
                    </a:lnTo>
                    <a:cubicBezTo>
                      <a:pt x="-6453" y="457927"/>
                      <a:pt x="-6453" y="498135"/>
                      <a:pt x="19360" y="498135"/>
                    </a:cubicBezTo>
                    <a:lnTo>
                      <a:pt x="4763679" y="498135"/>
                    </a:lnTo>
                    <a:cubicBezTo>
                      <a:pt x="4783784" y="498135"/>
                      <a:pt x="4788251" y="473067"/>
                      <a:pt x="4776338" y="46264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ADA004A9-7DB3-403D-8BC2-FE99D879F7FA}"/>
                  </a:ext>
                </a:extLst>
              </p:cNvPr>
              <p:cNvSpPr/>
              <p:nvPr/>
            </p:nvSpPr>
            <p:spPr>
              <a:xfrm>
                <a:off x="5854530" y="1670262"/>
                <a:ext cx="40208" cy="2998489"/>
              </a:xfrm>
              <a:custGeom>
                <a:avLst/>
                <a:gdLst>
                  <a:gd name="connsiteX0" fmla="*/ 0 w 40208"/>
                  <a:gd name="connsiteY0" fmla="*/ 19360 h 2998489"/>
                  <a:gd name="connsiteX1" fmla="*/ 0 w 40208"/>
                  <a:gd name="connsiteY1" fmla="*/ 2979130 h 2998489"/>
                  <a:gd name="connsiteX2" fmla="*/ 40208 w 40208"/>
                  <a:gd name="connsiteY2" fmla="*/ 2979130 h 2998489"/>
                  <a:gd name="connsiteX3" fmla="*/ 40208 w 40208"/>
                  <a:gd name="connsiteY3" fmla="*/ 19360 h 2998489"/>
                  <a:gd name="connsiteX4" fmla="*/ 0 w 40208"/>
                  <a:gd name="connsiteY4" fmla="*/ 19360 h 299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08" h="2998489">
                    <a:moveTo>
                      <a:pt x="0" y="19360"/>
                    </a:moveTo>
                    <a:lnTo>
                      <a:pt x="0" y="2979130"/>
                    </a:lnTo>
                    <a:cubicBezTo>
                      <a:pt x="0" y="3004943"/>
                      <a:pt x="40208" y="3004943"/>
                      <a:pt x="40208" y="2979130"/>
                    </a:cubicBezTo>
                    <a:lnTo>
                      <a:pt x="40208" y="19360"/>
                    </a:lnTo>
                    <a:cubicBezTo>
                      <a:pt x="39960" y="-6453"/>
                      <a:pt x="0" y="-6453"/>
                      <a:pt x="0" y="1936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033B4F5D-C2D7-47E9-89E2-A64A9F0939DE}"/>
              </a:ext>
            </a:extLst>
          </p:cNvPr>
          <p:cNvSpPr txBox="1"/>
          <p:nvPr/>
        </p:nvSpPr>
        <p:spPr>
          <a:xfrm>
            <a:off x="4819648" y="4815205"/>
            <a:ext cx="5518846" cy="769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(a + b) : 2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AA84952-EBA0-48D7-9722-E2A23AC1D837}"/>
              </a:ext>
            </a:extLst>
          </p:cNvPr>
          <p:cNvSpPr txBox="1"/>
          <p:nvPr/>
        </p:nvSpPr>
        <p:spPr>
          <a:xfrm>
            <a:off x="7490725" y="4826042"/>
            <a:ext cx="55188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(15 + 27) : 2 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D8A49A4-A232-4161-A45E-60B282683B2D}"/>
              </a:ext>
            </a:extLst>
          </p:cNvPr>
          <p:cNvSpPr txBox="1"/>
          <p:nvPr/>
        </p:nvSpPr>
        <p:spPr>
          <a:xfrm>
            <a:off x="8515350" y="5441162"/>
            <a:ext cx="1666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  21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AECB331F-2D25-4EBC-B795-495D90D4A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284" b="89941" l="9467" r="89941">
                        <a14:foregroundMark x1="50000" y1="89349" x2="50000" y2="89349"/>
                        <a14:foregroundMark x1="60947" y1="8876" x2="60947" y2="8876"/>
                        <a14:foregroundMark x1="75148" y1="9763" x2="75148" y2="9763"/>
                        <a14:foregroundMark x1="59763" y1="9172" x2="59763" y2="9172"/>
                        <a14:foregroundMark x1="64201" y1="10947" x2="64201" y2="10947"/>
                        <a14:foregroundMark x1="79586" y1="24556" x2="79586" y2="24556"/>
                        <a14:foregroundMark x1="64201" y1="8284" x2="64201" y2="82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8938" y="87222"/>
            <a:ext cx="1690303" cy="1690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FB8A54FB-9B1D-4EFE-3859-8069E11CBC5D}"/>
              </a:ext>
            </a:extLst>
          </p:cNvPr>
          <p:cNvSpPr/>
          <p:nvPr/>
        </p:nvSpPr>
        <p:spPr>
          <a:xfrm>
            <a:off x="822325" y="-68719"/>
            <a:ext cx="742950" cy="70788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70C1575-6FC4-4FC5-57AD-8A67D701BC0B}"/>
              </a:ext>
            </a:extLst>
          </p:cNvPr>
          <p:cNvSpPr txBox="1"/>
          <p:nvPr/>
        </p:nvSpPr>
        <p:spPr>
          <a:xfrm>
            <a:off x="828675" y="2276475"/>
            <a:ext cx="781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AA243FC-8EBB-F57E-8A65-E643C9BA6D28}"/>
              </a:ext>
            </a:extLst>
          </p:cNvPr>
          <p:cNvSpPr txBox="1"/>
          <p:nvPr/>
        </p:nvSpPr>
        <p:spPr>
          <a:xfrm>
            <a:off x="6572250" y="4210050"/>
            <a:ext cx="781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44412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8" grpId="0"/>
      <p:bldP spid="29" grpId="0"/>
      <p:bldP spid="54" grpId="0"/>
      <p:bldP spid="64" grpId="0"/>
      <p:bldP spid="65" grpId="0"/>
      <p:bldP spid="31" grpId="0" animBg="1"/>
      <p:bldP spid="32" grpId="0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C66F3D-71FE-48EA-B5AF-AE93437AC6A9}"/>
              </a:ext>
            </a:extLst>
          </p:cNvPr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3460DBA-D46E-49A7-A2B3-F125D2901630}"/>
              </a:ext>
            </a:extLst>
          </p:cNvPr>
          <p:cNvSpPr/>
          <p:nvPr/>
        </p:nvSpPr>
        <p:spPr>
          <a:xfrm>
            <a:off x="565150" y="474206"/>
            <a:ext cx="742950" cy="70788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C744FA-AD34-42E7-BBD9-8F1C65817F11}"/>
              </a:ext>
            </a:extLst>
          </p:cNvPr>
          <p:cNvSpPr txBox="1"/>
          <p:nvPr/>
        </p:nvSpPr>
        <p:spPr>
          <a:xfrm>
            <a:off x="1435099" y="504983"/>
            <a:ext cx="10366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Quãng đường ABCD gồm 3 đoạn như hình vẽ dưới đây.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366DC0D-9381-428B-8F01-4A2955EEB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462" y="1281112"/>
            <a:ext cx="7991475" cy="176212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467AD56-BC43-3EA9-3300-6A2257BA06C6}"/>
              </a:ext>
            </a:extLst>
          </p:cNvPr>
          <p:cNvSpPr txBox="1"/>
          <p:nvPr/>
        </p:nvSpPr>
        <p:spPr>
          <a:xfrm>
            <a:off x="990600" y="3076575"/>
            <a:ext cx="74866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Hãy tính độ dài quãng đường ABCD với:</a:t>
            </a:r>
          </a:p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m = 4 km, n = 7 km</a:t>
            </a:r>
          </a:p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m = 5 km, n = 9 km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986B4C92-FA3B-6AA6-6B99-85AEA7617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4468" y1="49113" x2="24468" y2="49113"/>
                        <a14:foregroundMark x1="22695" y1="49113" x2="22695" y2="49113"/>
                        <a14:foregroundMark x1="22695" y1="49113" x2="22695" y2="49113"/>
                        <a14:foregroundMark x1="22695" y1="49113" x2="21631" y2="47163"/>
                        <a14:foregroundMark x1="22518" y1="56206" x2="25887" y2="55319"/>
                        <a14:foregroundMark x1="78369" y1="57979" x2="78369" y2="57979"/>
                        <a14:foregroundMark x1="78369" y1="57979" x2="80142" y2="58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7221" y="4376114"/>
            <a:ext cx="2375732" cy="237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EB1A7697-7729-653D-0BBD-164F45388E6F}"/>
              </a:ext>
            </a:extLst>
          </p:cNvPr>
          <p:cNvSpPr/>
          <p:nvPr/>
        </p:nvSpPr>
        <p:spPr>
          <a:xfrm flipH="1">
            <a:off x="5372099" y="4519742"/>
            <a:ext cx="5007579" cy="1325647"/>
          </a:xfrm>
          <a:prstGeom prst="wedgeRoundRectCallout">
            <a:avLst>
              <a:gd name="adj1" fmla="val -55407"/>
              <a:gd name="adj2" fmla="val 35227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 thức tính độ dài quãng đường ABCD là</a:t>
            </a:r>
            <a:r>
              <a:rPr lang="en-US" sz="32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vi-VN" sz="32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 + 6 + 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6560E54-8482-4C9C-6EB7-968DEA43DD94}"/>
              </a:ext>
            </a:extLst>
          </p:cNvPr>
          <p:cNvGrpSpPr/>
          <p:nvPr/>
        </p:nvGrpSpPr>
        <p:grpSpPr>
          <a:xfrm>
            <a:off x="2828925" y="1819275"/>
            <a:ext cx="6477000" cy="971550"/>
            <a:chOff x="2828925" y="1819275"/>
            <a:chExt cx="6477000" cy="971550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0E66329-D73D-FE49-D8DA-6629FA86E07F}"/>
                </a:ext>
              </a:extLst>
            </p:cNvPr>
            <p:cNvCxnSpPr/>
            <p:nvPr/>
          </p:nvCxnSpPr>
          <p:spPr>
            <a:xfrm flipV="1">
              <a:off x="2828925" y="1819275"/>
              <a:ext cx="1133475" cy="97155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544F62E-C7F9-575F-AED9-9A087E35C60D}"/>
                </a:ext>
              </a:extLst>
            </p:cNvPr>
            <p:cNvCxnSpPr>
              <a:cxnSpLocks/>
            </p:cNvCxnSpPr>
            <p:nvPr/>
          </p:nvCxnSpPr>
          <p:spPr>
            <a:xfrm>
              <a:off x="3981450" y="1819275"/>
              <a:ext cx="2809875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58B3F5E-4629-AAEF-509B-42D84A80A69C}"/>
                </a:ext>
              </a:extLst>
            </p:cNvPr>
            <p:cNvCxnSpPr>
              <a:cxnSpLocks/>
            </p:cNvCxnSpPr>
            <p:nvPr/>
          </p:nvCxnSpPr>
          <p:spPr>
            <a:xfrm>
              <a:off x="6781800" y="1819275"/>
              <a:ext cx="2524125" cy="97155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1334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C66F3D-71FE-48EA-B5AF-AE93437AC6A9}"/>
              </a:ext>
            </a:extLst>
          </p:cNvPr>
          <p:cNvSpPr/>
          <p:nvPr/>
        </p:nvSpPr>
        <p:spPr>
          <a:xfrm>
            <a:off x="191776" y="291281"/>
            <a:ext cx="11817344" cy="6275438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1D7D92-B78E-BC91-3DE6-FA7A56F546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6912" y="452437"/>
            <a:ext cx="7991475" cy="176212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54F5C87-A6FE-4D6D-3EDA-6C94B3E24227}"/>
              </a:ext>
            </a:extLst>
          </p:cNvPr>
          <p:cNvSpPr txBox="1"/>
          <p:nvPr/>
        </p:nvSpPr>
        <p:spPr>
          <a:xfrm>
            <a:off x="942975" y="2600325"/>
            <a:ext cx="10725150" cy="3150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400" b="1" dirty="0">
                <a:latin typeface="Calibri" panose="020F0502020204030204" pitchFamily="34" charset="0"/>
                <a:cs typeface="Calibri" panose="020F0502020204030204" pitchFamily="34" charset="0"/>
              </a:rPr>
              <a:t>a) Với m = 4 km, n = 7 km, độ dài quãng đường ABCD là:</a:t>
            </a:r>
          </a:p>
          <a:p>
            <a:pPr algn="ctr">
              <a:lnSpc>
                <a:spcPct val="150000"/>
              </a:lnSpc>
            </a:pPr>
            <a:r>
              <a:rPr lang="vi-VN" sz="3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 + 6 + n = 4 + 6 + 7 = 17 (km)</a:t>
            </a:r>
          </a:p>
          <a:p>
            <a:pPr>
              <a:lnSpc>
                <a:spcPct val="150000"/>
              </a:lnSpc>
            </a:pPr>
            <a:r>
              <a:rPr lang="vi-VN" sz="3400" b="1" dirty="0">
                <a:latin typeface="Calibri" panose="020F0502020204030204" pitchFamily="34" charset="0"/>
                <a:cs typeface="Calibri" panose="020F0502020204030204" pitchFamily="34" charset="0"/>
              </a:rPr>
              <a:t>b) Với m = 5 km, n = 9 km, độ dài quãng đường ABCD là:</a:t>
            </a:r>
          </a:p>
          <a:p>
            <a:pPr algn="ctr">
              <a:lnSpc>
                <a:spcPct val="150000"/>
              </a:lnSpc>
            </a:pPr>
            <a:r>
              <a:rPr lang="vi-VN" sz="3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 + 6 + n = 5 + 6 + 9 = 20 (km)</a:t>
            </a:r>
            <a:endParaRPr lang="en-US" sz="3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771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C66F3D-71FE-48EA-B5AF-AE93437AC6A9}"/>
              </a:ext>
            </a:extLst>
          </p:cNvPr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3460DBA-D46E-49A7-A2B3-F125D2901630}"/>
              </a:ext>
            </a:extLst>
          </p:cNvPr>
          <p:cNvSpPr/>
          <p:nvPr/>
        </p:nvSpPr>
        <p:spPr>
          <a:xfrm>
            <a:off x="203200" y="436106"/>
            <a:ext cx="742950" cy="70788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C744FA-AD34-42E7-BBD9-8F1C65817F11}"/>
              </a:ext>
            </a:extLst>
          </p:cNvPr>
          <p:cNvSpPr txBox="1"/>
          <p:nvPr/>
        </p:nvSpPr>
        <p:spPr>
          <a:xfrm>
            <a:off x="952501" y="409733"/>
            <a:ext cx="108299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Tính giá trị của biểu thức 12 : (3 – m) với m = 0; m = 1; m = 2</a:t>
            </a:r>
          </a:p>
          <a:p>
            <a:pPr lvl="0" algn="just"/>
            <a:r>
              <a:rPr lang="vi-VN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Trong ba giá trị biểu thức tìm được ở câu a, với m bằng bao nhiêu thì biểu thức 12 : (3 – m) có giá trị lớn nhất?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7F7473-373A-2862-D25C-52120833EB90}"/>
              </a:ext>
            </a:extLst>
          </p:cNvPr>
          <p:cNvSpPr txBox="1"/>
          <p:nvPr/>
        </p:nvSpPr>
        <p:spPr>
          <a:xfrm>
            <a:off x="1390650" y="2276475"/>
            <a:ext cx="98869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 = 0,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12 : (3 – m)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4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12 : (3 – 0) = 12 : 3 = 4</a:t>
            </a:r>
          </a:p>
          <a:p>
            <a:pPr algn="just"/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 = 1,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12 : (3 – m)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4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12 : (3 – 1 ) = 12 : 2 = 6</a:t>
            </a:r>
          </a:p>
          <a:p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 = 2,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12 : (3 – m)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 : (3 – 2) = 12 : 1 = 12</a:t>
            </a:r>
            <a:endParaRPr lang="en-US" sz="4000" b="1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82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C66F3D-71FE-48EA-B5AF-AE93437AC6A9}"/>
              </a:ext>
            </a:extLst>
          </p:cNvPr>
          <p:cNvSpPr/>
          <p:nvPr/>
        </p:nvSpPr>
        <p:spPr>
          <a:xfrm>
            <a:off x="209391" y="200024"/>
            <a:ext cx="11817344" cy="6543675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3460DBA-D46E-49A7-A2B3-F125D2901630}"/>
              </a:ext>
            </a:extLst>
          </p:cNvPr>
          <p:cNvSpPr/>
          <p:nvPr/>
        </p:nvSpPr>
        <p:spPr>
          <a:xfrm>
            <a:off x="203200" y="236081"/>
            <a:ext cx="742950" cy="70788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C744FA-AD34-42E7-BBD9-8F1C65817F11}"/>
              </a:ext>
            </a:extLst>
          </p:cNvPr>
          <p:cNvSpPr txBox="1"/>
          <p:nvPr/>
        </p:nvSpPr>
        <p:spPr>
          <a:xfrm>
            <a:off x="952501" y="209708"/>
            <a:ext cx="108299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b) Trong ba giá trị biểu thức tìm được ở câu a, với m bằng bao nhiêu thì biểu thức 12 : (3 – m) có giá trị lớn nhất?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5B18FA-D832-55A0-73E6-079CE6D9FA25}"/>
              </a:ext>
            </a:extLst>
          </p:cNvPr>
          <p:cNvSpPr txBox="1"/>
          <p:nvPr/>
        </p:nvSpPr>
        <p:spPr>
          <a:xfrm>
            <a:off x="438150" y="2038350"/>
            <a:ext cx="111918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b) Vì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&gt;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6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&gt;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nên trong ba giá trị tìm được ở câu a, với m = 2 thì biểu thức 12 : (3 – m) có giá trị lớn nhất.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F999ED7-91CF-7F34-0647-E1BB0A7F26E8}"/>
              </a:ext>
            </a:extLst>
          </p:cNvPr>
          <p:cNvGrpSpPr/>
          <p:nvPr/>
        </p:nvGrpSpPr>
        <p:grpSpPr>
          <a:xfrm>
            <a:off x="100644" y="1276349"/>
            <a:ext cx="2404431" cy="752476"/>
            <a:chOff x="1514281" y="1688144"/>
            <a:chExt cx="9386887" cy="124830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900F5B3-ED1A-7678-B9CF-8E3B3AC7AD45}"/>
                </a:ext>
              </a:extLst>
            </p:cNvPr>
            <p:cNvGrpSpPr/>
            <p:nvPr/>
          </p:nvGrpSpPr>
          <p:grpSpPr>
            <a:xfrm>
              <a:off x="1514281" y="1688144"/>
              <a:ext cx="9386887" cy="1248307"/>
              <a:chOff x="1188244" y="451844"/>
              <a:chExt cx="9386887" cy="1248307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63D6DAA8-DBC5-C7F1-531C-6A450A7EFA9C}"/>
                  </a:ext>
                </a:extLst>
              </p:cNvPr>
              <p:cNvGrpSpPr/>
              <p:nvPr/>
            </p:nvGrpSpPr>
            <p:grpSpPr>
              <a:xfrm>
                <a:off x="1188244" y="451844"/>
                <a:ext cx="9386887" cy="1226907"/>
                <a:chOff x="2850236" y="2221331"/>
                <a:chExt cx="10155836" cy="3059407"/>
              </a:xfrm>
            </p:grpSpPr>
            <p:grpSp>
              <p:nvGrpSpPr>
                <p:cNvPr id="12" name="Group 9">
                  <a:extLst>
                    <a:ext uri="{FF2B5EF4-FFF2-40B4-BE49-F238E27FC236}">
                      <a16:creationId xmlns:a16="http://schemas.microsoft.com/office/drawing/2014/main" id="{D52DC97B-FF1A-0110-5D5F-0CDBA0C4988F}"/>
                    </a:ext>
                  </a:extLst>
                </p:cNvPr>
                <p:cNvGrpSpPr/>
                <p:nvPr/>
              </p:nvGrpSpPr>
              <p:grpSpPr>
                <a:xfrm>
                  <a:off x="3886200" y="2221331"/>
                  <a:ext cx="8228395" cy="3059407"/>
                  <a:chOff x="0" y="0"/>
                  <a:chExt cx="4146501" cy="3446965"/>
                </a:xfrm>
              </p:grpSpPr>
              <p:sp>
                <p:nvSpPr>
                  <p:cNvPr id="14" name="Freeform 10">
                    <a:extLst>
                      <a:ext uri="{FF2B5EF4-FFF2-40B4-BE49-F238E27FC236}">
                        <a16:creationId xmlns:a16="http://schemas.microsoft.com/office/drawing/2014/main" id="{5A6A47E4-0B27-6BA7-384C-99AA07AF2F9C}"/>
                      </a:ext>
                    </a:extLst>
                  </p:cNvPr>
                  <p:cNvSpPr/>
                  <p:nvPr/>
                </p:nvSpPr>
                <p:spPr>
                  <a:xfrm>
                    <a:off x="31750" y="31750"/>
                    <a:ext cx="4083000" cy="33834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83000" h="3383465">
                        <a:moveTo>
                          <a:pt x="3990291" y="3383465"/>
                        </a:moveTo>
                        <a:lnTo>
                          <a:pt x="92710" y="3383465"/>
                        </a:lnTo>
                        <a:cubicBezTo>
                          <a:pt x="41910" y="3383465"/>
                          <a:pt x="0" y="3341555"/>
                          <a:pt x="0" y="3290755"/>
                        </a:cubicBezTo>
                        <a:lnTo>
                          <a:pt x="0" y="92710"/>
                        </a:lnTo>
                        <a:cubicBezTo>
                          <a:pt x="0" y="41910"/>
                          <a:pt x="41910" y="0"/>
                          <a:pt x="92710" y="0"/>
                        </a:cubicBezTo>
                        <a:lnTo>
                          <a:pt x="3989020" y="0"/>
                        </a:lnTo>
                        <a:cubicBezTo>
                          <a:pt x="4039820" y="0"/>
                          <a:pt x="4081731" y="41910"/>
                          <a:pt x="4081731" y="92710"/>
                        </a:cubicBezTo>
                        <a:lnTo>
                          <a:pt x="4081731" y="3289485"/>
                        </a:lnTo>
                        <a:cubicBezTo>
                          <a:pt x="4083000" y="3341555"/>
                          <a:pt x="4041091" y="3383465"/>
                          <a:pt x="3990291" y="338346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</p:sp>
              <p:sp>
                <p:nvSpPr>
                  <p:cNvPr id="15" name="Freeform 11">
                    <a:extLst>
                      <a:ext uri="{FF2B5EF4-FFF2-40B4-BE49-F238E27FC236}">
                        <a16:creationId xmlns:a16="http://schemas.microsoft.com/office/drawing/2014/main" id="{040DCF4A-720A-8F2E-D608-9B1B5C309767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4146501" cy="34469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46501" h="3446965">
                        <a:moveTo>
                          <a:pt x="4022041" y="59690"/>
                        </a:moveTo>
                        <a:cubicBezTo>
                          <a:pt x="4057600" y="59690"/>
                          <a:pt x="4086811" y="88900"/>
                          <a:pt x="4086811" y="124460"/>
                        </a:cubicBezTo>
                        <a:lnTo>
                          <a:pt x="4086811" y="3322505"/>
                        </a:lnTo>
                        <a:cubicBezTo>
                          <a:pt x="4086811" y="3358065"/>
                          <a:pt x="4057600" y="3387275"/>
                          <a:pt x="4022041" y="3387275"/>
                        </a:cubicBezTo>
                        <a:lnTo>
                          <a:pt x="124460" y="3387275"/>
                        </a:lnTo>
                        <a:cubicBezTo>
                          <a:pt x="88900" y="3387275"/>
                          <a:pt x="59690" y="3358065"/>
                          <a:pt x="59690" y="3322505"/>
                        </a:cubicBezTo>
                        <a:lnTo>
                          <a:pt x="59690" y="124460"/>
                        </a:lnTo>
                        <a:cubicBezTo>
                          <a:pt x="59690" y="88900"/>
                          <a:pt x="88900" y="59690"/>
                          <a:pt x="124460" y="59690"/>
                        </a:cubicBezTo>
                        <a:lnTo>
                          <a:pt x="4022041" y="59690"/>
                        </a:lnTo>
                        <a:moveTo>
                          <a:pt x="4022041" y="0"/>
                        </a:moveTo>
                        <a:lnTo>
                          <a:pt x="124460" y="0"/>
                        </a:lnTo>
                        <a:cubicBezTo>
                          <a:pt x="55880" y="0"/>
                          <a:pt x="0" y="55880"/>
                          <a:pt x="0" y="124460"/>
                        </a:cubicBezTo>
                        <a:lnTo>
                          <a:pt x="0" y="3322505"/>
                        </a:lnTo>
                        <a:cubicBezTo>
                          <a:pt x="0" y="3391085"/>
                          <a:pt x="55880" y="3446965"/>
                          <a:pt x="124460" y="3446965"/>
                        </a:cubicBezTo>
                        <a:lnTo>
                          <a:pt x="4022041" y="3446965"/>
                        </a:lnTo>
                        <a:cubicBezTo>
                          <a:pt x="4090620" y="3446965"/>
                          <a:pt x="4146501" y="3391085"/>
                          <a:pt x="4146501" y="3322505"/>
                        </a:cubicBezTo>
                        <a:lnTo>
                          <a:pt x="4146501" y="124460"/>
                        </a:lnTo>
                        <a:cubicBezTo>
                          <a:pt x="4146501" y="55880"/>
                          <a:pt x="4090620" y="0"/>
                          <a:pt x="4022041" y="0"/>
                        </a:cubicBezTo>
                        <a:close/>
                      </a:path>
                    </a:pathLst>
                  </a:custGeom>
                  <a:solidFill>
                    <a:srgbClr val="403C38"/>
                  </a:solidFill>
                </p:spPr>
              </p:sp>
            </p:grp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52595399-54CA-FACD-4F60-8515F51718E8}"/>
                    </a:ext>
                  </a:extLst>
                </p:cNvPr>
                <p:cNvSpPr txBox="1"/>
                <p:nvPr/>
              </p:nvSpPr>
              <p:spPr>
                <a:xfrm>
                  <a:off x="2850236" y="2685769"/>
                  <a:ext cx="10155836" cy="256394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FE03272-9B2B-9007-5C69-707551C9D71C}"/>
                  </a:ext>
                </a:extLst>
              </p:cNvPr>
              <p:cNvSpPr txBox="1"/>
              <p:nvPr/>
            </p:nvSpPr>
            <p:spPr>
              <a:xfrm>
                <a:off x="2580580" y="671940"/>
                <a:ext cx="1745519" cy="10282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E533432-9647-1E00-F3B9-529CAA8F8B7C}"/>
                </a:ext>
              </a:extLst>
            </p:cNvPr>
            <p:cNvSpPr txBox="1"/>
            <p:nvPr/>
          </p:nvSpPr>
          <p:spPr>
            <a:xfrm>
              <a:off x="2955975" y="1694188"/>
              <a:ext cx="7508667" cy="10282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Cách</a:t>
              </a:r>
              <a:r>
                <a:rPr lang="en-US" sz="4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1: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DE4764A-A14C-26BC-1367-857281016E46}"/>
              </a:ext>
            </a:extLst>
          </p:cNvPr>
          <p:cNvGrpSpPr/>
          <p:nvPr/>
        </p:nvGrpSpPr>
        <p:grpSpPr>
          <a:xfrm>
            <a:off x="100645" y="3086099"/>
            <a:ext cx="2566356" cy="685801"/>
            <a:chOff x="1514281" y="1688144"/>
            <a:chExt cx="9386887" cy="1248307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8C67D4B-39D9-7474-96EB-1829B16B8E80}"/>
                </a:ext>
              </a:extLst>
            </p:cNvPr>
            <p:cNvGrpSpPr/>
            <p:nvPr/>
          </p:nvGrpSpPr>
          <p:grpSpPr>
            <a:xfrm>
              <a:off x="1514281" y="1688144"/>
              <a:ext cx="9386887" cy="1248307"/>
              <a:chOff x="1188244" y="451844"/>
              <a:chExt cx="9386887" cy="1248307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C84D7799-C52A-A67E-C286-136AA553629E}"/>
                  </a:ext>
                </a:extLst>
              </p:cNvPr>
              <p:cNvGrpSpPr/>
              <p:nvPr/>
            </p:nvGrpSpPr>
            <p:grpSpPr>
              <a:xfrm>
                <a:off x="1188244" y="451844"/>
                <a:ext cx="9386887" cy="1226907"/>
                <a:chOff x="2850236" y="2221331"/>
                <a:chExt cx="10155836" cy="3059407"/>
              </a:xfrm>
            </p:grpSpPr>
            <p:grpSp>
              <p:nvGrpSpPr>
                <p:cNvPr id="21" name="Group 9">
                  <a:extLst>
                    <a:ext uri="{FF2B5EF4-FFF2-40B4-BE49-F238E27FC236}">
                      <a16:creationId xmlns:a16="http://schemas.microsoft.com/office/drawing/2014/main" id="{AC1457BD-8376-CC97-0442-FDED7669DC07}"/>
                    </a:ext>
                  </a:extLst>
                </p:cNvPr>
                <p:cNvGrpSpPr/>
                <p:nvPr/>
              </p:nvGrpSpPr>
              <p:grpSpPr>
                <a:xfrm>
                  <a:off x="3886200" y="2221331"/>
                  <a:ext cx="8228395" cy="3059407"/>
                  <a:chOff x="0" y="0"/>
                  <a:chExt cx="4146501" cy="3446965"/>
                </a:xfrm>
              </p:grpSpPr>
              <p:sp>
                <p:nvSpPr>
                  <p:cNvPr id="23" name="Freeform 10">
                    <a:extLst>
                      <a:ext uri="{FF2B5EF4-FFF2-40B4-BE49-F238E27FC236}">
                        <a16:creationId xmlns:a16="http://schemas.microsoft.com/office/drawing/2014/main" id="{27FB404D-3D11-C929-2AD3-9E363E62B8CF}"/>
                      </a:ext>
                    </a:extLst>
                  </p:cNvPr>
                  <p:cNvSpPr/>
                  <p:nvPr/>
                </p:nvSpPr>
                <p:spPr>
                  <a:xfrm>
                    <a:off x="31750" y="31750"/>
                    <a:ext cx="4083000" cy="33834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83000" h="3383465">
                        <a:moveTo>
                          <a:pt x="3990291" y="3383465"/>
                        </a:moveTo>
                        <a:lnTo>
                          <a:pt x="92710" y="3383465"/>
                        </a:lnTo>
                        <a:cubicBezTo>
                          <a:pt x="41910" y="3383465"/>
                          <a:pt x="0" y="3341555"/>
                          <a:pt x="0" y="3290755"/>
                        </a:cubicBezTo>
                        <a:lnTo>
                          <a:pt x="0" y="92710"/>
                        </a:lnTo>
                        <a:cubicBezTo>
                          <a:pt x="0" y="41910"/>
                          <a:pt x="41910" y="0"/>
                          <a:pt x="92710" y="0"/>
                        </a:cubicBezTo>
                        <a:lnTo>
                          <a:pt x="3989020" y="0"/>
                        </a:lnTo>
                        <a:cubicBezTo>
                          <a:pt x="4039820" y="0"/>
                          <a:pt x="4081731" y="41910"/>
                          <a:pt x="4081731" y="92710"/>
                        </a:cubicBezTo>
                        <a:lnTo>
                          <a:pt x="4081731" y="3289485"/>
                        </a:lnTo>
                        <a:cubicBezTo>
                          <a:pt x="4083000" y="3341555"/>
                          <a:pt x="4041091" y="3383465"/>
                          <a:pt x="3990291" y="338346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</p:sp>
              <p:sp>
                <p:nvSpPr>
                  <p:cNvPr id="24" name="Freeform 11">
                    <a:extLst>
                      <a:ext uri="{FF2B5EF4-FFF2-40B4-BE49-F238E27FC236}">
                        <a16:creationId xmlns:a16="http://schemas.microsoft.com/office/drawing/2014/main" id="{D38DA906-9ABD-DFD2-2017-A37F00A1870D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4146501" cy="34469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46501" h="3446965">
                        <a:moveTo>
                          <a:pt x="4022041" y="59690"/>
                        </a:moveTo>
                        <a:cubicBezTo>
                          <a:pt x="4057600" y="59690"/>
                          <a:pt x="4086811" y="88900"/>
                          <a:pt x="4086811" y="124460"/>
                        </a:cubicBezTo>
                        <a:lnTo>
                          <a:pt x="4086811" y="3322505"/>
                        </a:lnTo>
                        <a:cubicBezTo>
                          <a:pt x="4086811" y="3358065"/>
                          <a:pt x="4057600" y="3387275"/>
                          <a:pt x="4022041" y="3387275"/>
                        </a:cubicBezTo>
                        <a:lnTo>
                          <a:pt x="124460" y="3387275"/>
                        </a:lnTo>
                        <a:cubicBezTo>
                          <a:pt x="88900" y="3387275"/>
                          <a:pt x="59690" y="3358065"/>
                          <a:pt x="59690" y="3322505"/>
                        </a:cubicBezTo>
                        <a:lnTo>
                          <a:pt x="59690" y="124460"/>
                        </a:lnTo>
                        <a:cubicBezTo>
                          <a:pt x="59690" y="88900"/>
                          <a:pt x="88900" y="59690"/>
                          <a:pt x="124460" y="59690"/>
                        </a:cubicBezTo>
                        <a:lnTo>
                          <a:pt x="4022041" y="59690"/>
                        </a:lnTo>
                        <a:moveTo>
                          <a:pt x="4022041" y="0"/>
                        </a:moveTo>
                        <a:lnTo>
                          <a:pt x="124460" y="0"/>
                        </a:lnTo>
                        <a:cubicBezTo>
                          <a:pt x="55880" y="0"/>
                          <a:pt x="0" y="55880"/>
                          <a:pt x="0" y="124460"/>
                        </a:cubicBezTo>
                        <a:lnTo>
                          <a:pt x="0" y="3322505"/>
                        </a:lnTo>
                        <a:cubicBezTo>
                          <a:pt x="0" y="3391085"/>
                          <a:pt x="55880" y="3446965"/>
                          <a:pt x="124460" y="3446965"/>
                        </a:cubicBezTo>
                        <a:lnTo>
                          <a:pt x="4022041" y="3446965"/>
                        </a:lnTo>
                        <a:cubicBezTo>
                          <a:pt x="4090620" y="3446965"/>
                          <a:pt x="4146501" y="3391085"/>
                          <a:pt x="4146501" y="3322505"/>
                        </a:cubicBezTo>
                        <a:lnTo>
                          <a:pt x="4146501" y="124460"/>
                        </a:lnTo>
                        <a:cubicBezTo>
                          <a:pt x="4146501" y="55880"/>
                          <a:pt x="4090620" y="0"/>
                          <a:pt x="4022041" y="0"/>
                        </a:cubicBezTo>
                        <a:close/>
                      </a:path>
                    </a:pathLst>
                  </a:custGeom>
                  <a:solidFill>
                    <a:srgbClr val="403C38"/>
                  </a:solidFill>
                </p:spPr>
              </p:sp>
            </p:grp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400D34B8-B226-5445-C517-936506DE4FE4}"/>
                    </a:ext>
                  </a:extLst>
                </p:cNvPr>
                <p:cNvSpPr txBox="1"/>
                <p:nvPr/>
              </p:nvSpPr>
              <p:spPr>
                <a:xfrm>
                  <a:off x="2850236" y="2685769"/>
                  <a:ext cx="10155836" cy="256394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35179DC-08D0-6192-C92B-FF36DA563DF8}"/>
                  </a:ext>
                </a:extLst>
              </p:cNvPr>
              <p:cNvSpPr txBox="1"/>
              <p:nvPr/>
            </p:nvSpPr>
            <p:spPr>
              <a:xfrm>
                <a:off x="2580580" y="671940"/>
                <a:ext cx="1745519" cy="10282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AA2C685-0ACB-AA71-4A39-7B0B6138A65C}"/>
                </a:ext>
              </a:extLst>
            </p:cNvPr>
            <p:cNvSpPr txBox="1"/>
            <p:nvPr/>
          </p:nvSpPr>
          <p:spPr>
            <a:xfrm>
              <a:off x="2955975" y="1694188"/>
              <a:ext cx="7508667" cy="10282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Cách</a:t>
              </a:r>
              <a:r>
                <a:rPr lang="en-US" sz="4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2: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435EDA61-02AA-B94C-178C-A2640BDAD98E}"/>
              </a:ext>
            </a:extLst>
          </p:cNvPr>
          <p:cNvSpPr txBox="1"/>
          <p:nvPr/>
        </p:nvSpPr>
        <p:spPr>
          <a:xfrm>
            <a:off x="304801" y="3800475"/>
            <a:ext cx="115443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 xét: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phép chia 12 : (3 – a), số bị chia 12 không đổi, số chia (3 – a) càng bé thì thương càng lớn.</a:t>
            </a:r>
            <a:endParaRPr lang="en-US" sz="3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đó thương của 12 chia cho (3 – a) lớn nhất khi (3 – a) bé nhất có thể, khi đó 3 – a = 1 hay a = 2.</a:t>
            </a:r>
            <a:endParaRPr lang="en-US" sz="3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/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 với a = 2 thì biểu thức 12 : (3 – a) có giá trị lớn nhất.</a:t>
            </a:r>
          </a:p>
        </p:txBody>
      </p:sp>
    </p:spTree>
    <p:extLst>
      <p:ext uri="{BB962C8B-B14F-4D97-AF65-F5344CB8AC3E}">
        <p14:creationId xmlns:p14="http://schemas.microsoft.com/office/powerpoint/2010/main" val="160110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3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C66F3D-71FE-48EA-B5AF-AE93437AC6A9}"/>
              </a:ext>
            </a:extLst>
          </p:cNvPr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67B8FF-0624-7BBF-BFBB-8289C2754FEF}"/>
              </a:ext>
            </a:extLst>
          </p:cNvPr>
          <p:cNvSpPr txBox="1"/>
          <p:nvPr/>
        </p:nvSpPr>
        <p:spPr>
          <a:xfrm>
            <a:off x="2841971" y="203515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Xem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lại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5D6F1A-337E-C1AA-6151-F2E0757DC9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649857" y="1952499"/>
            <a:ext cx="919996" cy="9199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37739E-FB33-5C6B-4809-8760C631AA45}"/>
              </a:ext>
            </a:extLst>
          </p:cNvPr>
          <p:cNvSpPr txBox="1"/>
          <p:nvPr/>
        </p:nvSpPr>
        <p:spPr>
          <a:xfrm>
            <a:off x="2841971" y="301616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Chuẩn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bị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BB427D-1166-0700-36F3-0EEDE38681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649857" y="2933511"/>
            <a:ext cx="919996" cy="9199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3AF3655-0478-C0F9-1AB1-EE0E236DE9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6780" y="836246"/>
            <a:ext cx="5200339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50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9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B676824-D65F-4037-B720-C7B849A677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4" r="14603" b="18254"/>
          <a:stretch/>
        </p:blipFill>
        <p:spPr>
          <a:xfrm flipH="1">
            <a:off x="5671457" y="-167270"/>
            <a:ext cx="6520542" cy="702527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30F7BB41-E794-4E1B-B7D1-DD60393A2C51}"/>
              </a:ext>
            </a:extLst>
          </p:cNvPr>
          <p:cNvGrpSpPr/>
          <p:nvPr/>
        </p:nvGrpSpPr>
        <p:grpSpPr>
          <a:xfrm flipH="1">
            <a:off x="0" y="2601686"/>
            <a:ext cx="4548283" cy="4256314"/>
            <a:chOff x="-139570" y="2601686"/>
            <a:chExt cx="4548283" cy="4256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B83DE59C-6AE4-49C9-9608-819FE8CB0F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6" t="12656" r="70594" b="58889"/>
            <a:stretch/>
          </p:blipFill>
          <p:spPr>
            <a:xfrm flipH="1">
              <a:off x="808265" y="4256314"/>
              <a:ext cx="2302329" cy="260168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C761EF40-C5E3-4213-8BC6-2AD1BEE961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98" r="82" b="58889"/>
            <a:stretch/>
          </p:blipFill>
          <p:spPr>
            <a:xfrm>
              <a:off x="-139570" y="2601686"/>
              <a:ext cx="4548283" cy="4256313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F7EF42AF-529B-4178-9B9F-DDD01520DB0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743" b="67821"/>
          <a:stretch/>
        </p:blipFill>
        <p:spPr>
          <a:xfrm flipH="1">
            <a:off x="3802532" y="4169229"/>
            <a:ext cx="4110860" cy="272142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8B9CD99-DF60-40FA-8638-4AB95F0AA72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4" t="46004" r="65237" b="44625"/>
          <a:stretch/>
        </p:blipFill>
        <p:spPr>
          <a:xfrm>
            <a:off x="10155328" y="5649686"/>
            <a:ext cx="2036672" cy="120831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11D5A1B-C0C3-440A-BD9B-34FEFB85803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11" t="57092" r="40432" b="26062"/>
          <a:stretch/>
        </p:blipFill>
        <p:spPr>
          <a:xfrm>
            <a:off x="2841171" y="5463190"/>
            <a:ext cx="1996878" cy="13948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F44E93B-3189-39BA-A646-500C51A0CB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1976" y="434956"/>
            <a:ext cx="7730398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91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:a16="http://schemas.microsoft.com/office/drawing/2014/main" id="{0F6BB628-6E95-49F3-9B8A-CA7093217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4468" y1="49113" x2="24468" y2="49113"/>
                        <a14:foregroundMark x1="22695" y1="49113" x2="22695" y2="49113"/>
                        <a14:foregroundMark x1="22695" y1="49113" x2="22695" y2="49113"/>
                        <a14:foregroundMark x1="22695" y1="49113" x2="21631" y2="47163"/>
                        <a14:foregroundMark x1="22518" y1="56206" x2="25887" y2="55319"/>
                        <a14:foregroundMark x1="78369" y1="57979" x2="78369" y2="57979"/>
                        <a14:foregroundMark x1="78369" y1="57979" x2="80142" y2="58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4278" y="4105277"/>
            <a:ext cx="2375732" cy="237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7AED357-64B8-4097-AC92-9CAE223E79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89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8648477D-5352-49B4-A657-06B6F540513D}"/>
              </a:ext>
            </a:extLst>
          </p:cNvPr>
          <p:cNvGrpSpPr/>
          <p:nvPr/>
        </p:nvGrpSpPr>
        <p:grpSpPr>
          <a:xfrm>
            <a:off x="-22578" y="-683711"/>
            <a:ext cx="12214578" cy="1585964"/>
            <a:chOff x="-22578" y="-490942"/>
            <a:chExt cx="12237156" cy="1585964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772BAFA-E20D-4A85-9D4D-C6ED41B3A6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22578" y="-490942"/>
              <a:ext cx="8861778" cy="1585964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652EEE9-743A-435F-9ABD-AE6B9D591A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484" r="53911"/>
            <a:stretch/>
          </p:blipFill>
          <p:spPr>
            <a:xfrm>
              <a:off x="8793480" y="-490942"/>
              <a:ext cx="3421098" cy="1585964"/>
            </a:xfrm>
            <a:prstGeom prst="rect">
              <a:avLst/>
            </a:prstGeom>
          </p:spPr>
        </p:pic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60FF58A4-E303-429C-A718-3BD9067466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9692" y="3083172"/>
            <a:ext cx="6415044" cy="3723741"/>
          </a:xfrm>
          <a:prstGeom prst="rect">
            <a:avLst/>
          </a:prstGeom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id="{5D2C73B9-AB5B-4810-ACB7-8084E11AC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4468" y1="49113" x2="24468" y2="49113"/>
                        <a14:foregroundMark x1="22695" y1="49113" x2="22695" y2="49113"/>
                        <a14:foregroundMark x1="22695" y1="49113" x2="22695" y2="49113"/>
                        <a14:foregroundMark x1="22695" y1="49113" x2="21631" y2="47163"/>
                        <a14:foregroundMark x1="22518" y1="56206" x2="25887" y2="55319"/>
                        <a14:foregroundMark x1="78369" y1="57979" x2="78369" y2="57979"/>
                        <a14:foregroundMark x1="78369" y1="57979" x2="80142" y2="58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385" y="3779769"/>
            <a:ext cx="3078231" cy="3078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BD68EB9D-C014-4DFA-85B6-3C9258ED49F4}"/>
              </a:ext>
            </a:extLst>
          </p:cNvPr>
          <p:cNvSpPr/>
          <p:nvPr/>
        </p:nvSpPr>
        <p:spPr>
          <a:xfrm>
            <a:off x="2141383" y="2614176"/>
            <a:ext cx="3642968" cy="1585964"/>
          </a:xfrm>
          <a:prstGeom prst="wedgeRoundRectCallout">
            <a:avLst>
              <a:gd name="adj1" fmla="val -55407"/>
              <a:gd name="adj2" fmla="val 35227"/>
              <a:gd name="adj3" fmla="val 16667"/>
            </a:avLst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đỡ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bày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kem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tủ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25A74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4130B544-D7D7-4A8B-B165-9731609CC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0603" y1="40248" x2="49823" y2="48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3551" y="-716279"/>
            <a:ext cx="2568895" cy="256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hlinkClick r:id="rId10" action="ppaction://hlinksldjump"/>
            <a:extLst>
              <a:ext uri="{FF2B5EF4-FFF2-40B4-BE49-F238E27FC236}">
                <a16:creationId xmlns:a16="http://schemas.microsoft.com/office/drawing/2014/main" id="{C4A33E11-7ED8-4366-843E-496BFFF49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74" b="89895" l="8411" r="89907">
                        <a14:foregroundMark x1="8411" y1="32152" x2="8411" y2="32152"/>
                        <a14:foregroundMark x1="17944" y1="53281" x2="17944" y2="53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203" y="886846"/>
            <a:ext cx="1838411" cy="261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hlinkClick r:id="rId13" action="ppaction://hlinksldjump"/>
            <a:extLst>
              <a:ext uri="{FF2B5EF4-FFF2-40B4-BE49-F238E27FC236}">
                <a16:creationId xmlns:a16="http://schemas.microsoft.com/office/drawing/2014/main" id="{82D79DCE-6D25-4661-BBCB-4FE3E7E95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41312" y1="17553" x2="55319" y2="67021"/>
                        <a14:foregroundMark x1="48404" y1="22872" x2="65426" y2="48759"/>
                        <a14:foregroundMark x1="71099" y1="39539" x2="55319" y2="27482"/>
                        <a14:foregroundMark x1="55319" y1="27482" x2="55319" y2="27482"/>
                        <a14:foregroundMark x1="59220" y1="23759" x2="69681" y2="39184"/>
                        <a14:foregroundMark x1="80851" y1="23759" x2="67199" y2="49645"/>
                        <a14:foregroundMark x1="59574" y1="24468" x2="70035" y2="35638"/>
                        <a14:foregroundMark x1="69681" y1="31383" x2="64184" y2="24113"/>
                        <a14:foregroundMark x1="38298" y1="26064" x2="35993" y2="62057"/>
                        <a14:foregroundMark x1="36348" y1="29078" x2="27128" y2="45567"/>
                        <a14:foregroundMark x1="27128" y1="45567" x2="26241" y2="61170"/>
                        <a14:foregroundMark x1="44504" y1="26773" x2="51418" y2="35284"/>
                        <a14:foregroundMark x1="27128" y1="37589" x2="27128" y2="37589"/>
                        <a14:foregroundMark x1="16667" y1="62057" x2="16667" y2="62057"/>
                        <a14:foregroundMark x1="17730" y1="60106" x2="17730" y2="60106"/>
                        <a14:foregroundMark x1="18972" y1="54965" x2="28369" y2="35993"/>
                        <a14:foregroundMark x1="28369" y1="35993" x2="30142" y2="33688"/>
                        <a14:foregroundMark x1="25177" y1="38475" x2="20390" y2="40248"/>
                        <a14:foregroundMark x1="24291" y1="37589" x2="18617" y2="45035"/>
                        <a14:foregroundMark x1="28546" y1="35638" x2="18972" y2="41135"/>
                        <a14:foregroundMark x1="18972" y1="41135" x2="20035" y2="43085"/>
                        <a14:foregroundMark x1="23936" y1="36879" x2="23936" y2="36879"/>
                        <a14:foregroundMark x1="21631" y1="37943" x2="21631" y2="37943"/>
                        <a14:foregroundMark x1="23936" y1="35638" x2="19149" y2="46986"/>
                        <a14:foregroundMark x1="19149" y1="46986" x2="17730" y2="418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106" y="1426719"/>
            <a:ext cx="1861420" cy="1861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hlinkClick r:id="rId16" action="ppaction://hlinksldjump"/>
            <a:extLst>
              <a:ext uri="{FF2B5EF4-FFF2-40B4-BE49-F238E27FC236}">
                <a16:creationId xmlns:a16="http://schemas.microsoft.com/office/drawing/2014/main" id="{274A67C5-7134-4959-A55E-565C330AC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817" b="97183" l="8439" r="94937">
                        <a14:foregroundMark x1="91139" y1="43662" x2="91139" y2="43662"/>
                        <a14:foregroundMark x1="94937" y1="45070" x2="94937" y2="45070"/>
                        <a14:foregroundMark x1="57806" y1="6103" x2="57806" y2="6103"/>
                        <a14:foregroundMark x1="8439" y1="20188" x2="8439" y2="20188"/>
                        <a14:foregroundMark x1="37553" y1="2817" x2="37553" y2="2817"/>
                        <a14:foregroundMark x1="44304" y1="6103" x2="44304" y2="6103"/>
                        <a14:foregroundMark x1="52321" y1="92019" x2="52321" y2="92019"/>
                        <a14:foregroundMark x1="52321" y1="97183" x2="52321" y2="971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5492" y="1403040"/>
            <a:ext cx="1938032" cy="174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hlinkClick r:id="rId19" action="ppaction://hlinksldjump"/>
            <a:extLst>
              <a:ext uri="{FF2B5EF4-FFF2-40B4-BE49-F238E27FC236}">
                <a16:creationId xmlns:a16="http://schemas.microsoft.com/office/drawing/2014/main" id="{853D2F18-CF0F-4FDF-8A17-F57B707BE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3028" y="972865"/>
            <a:ext cx="2950631" cy="2950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1EF54A-7F49-2CDD-4115-CE8843E26A2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70810" y="-144049"/>
            <a:ext cx="7096359" cy="140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00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1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C035D569-8099-4BF8-994C-8D95AB4A819F}"/>
              </a:ext>
            </a:extLst>
          </p:cNvPr>
          <p:cNvGrpSpPr/>
          <p:nvPr/>
        </p:nvGrpSpPr>
        <p:grpSpPr>
          <a:xfrm>
            <a:off x="124691" y="152400"/>
            <a:ext cx="11526854" cy="2618509"/>
            <a:chOff x="124691" y="152400"/>
            <a:chExt cx="11526854" cy="2618509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ACE2FE19-C6C7-4A9C-97DB-5B49A33BC78C}"/>
                </a:ext>
              </a:extLst>
            </p:cNvPr>
            <p:cNvSpPr/>
            <p:nvPr/>
          </p:nvSpPr>
          <p:spPr>
            <a:xfrm>
              <a:off x="1059745" y="380230"/>
              <a:ext cx="10591800" cy="198120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1C986C4-1669-4282-814A-2CBCD3C772FB}"/>
                </a:ext>
              </a:extLst>
            </p:cNvPr>
            <p:cNvSpPr/>
            <p:nvPr/>
          </p:nvSpPr>
          <p:spPr>
            <a:xfrm>
              <a:off x="1262430" y="545753"/>
              <a:ext cx="10126005" cy="15947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325EC76D-4201-4042-9B97-7483C24F3E22}"/>
                </a:ext>
              </a:extLst>
            </p:cNvPr>
            <p:cNvSpPr/>
            <p:nvPr/>
          </p:nvSpPr>
          <p:spPr>
            <a:xfrm>
              <a:off x="124691" y="159327"/>
              <a:ext cx="2473036" cy="2521528"/>
            </a:xfrm>
            <a:prstGeom prst="ellips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4FA8DCD-8421-494F-85EF-0A62E3379FA7}"/>
                </a:ext>
              </a:extLst>
            </p:cNvPr>
            <p:cNvSpPr/>
            <p:nvPr/>
          </p:nvSpPr>
          <p:spPr>
            <a:xfrm>
              <a:off x="387928" y="429491"/>
              <a:ext cx="1946562" cy="19812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CE6E56B-C4C8-496A-A6F6-A554D3FECC4E}"/>
                </a:ext>
              </a:extLst>
            </p:cNvPr>
            <p:cNvSpPr txBox="1"/>
            <p:nvPr/>
          </p:nvSpPr>
          <p:spPr>
            <a:xfrm>
              <a:off x="2738232" y="832191"/>
              <a:ext cx="8107669" cy="10772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Tính</a:t>
              </a:r>
              <a:r>
                <a:rPr lang="en-US" sz="7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a + 45 </a:t>
              </a:r>
              <a:r>
                <a:rPr lang="en-US" sz="70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en-US" sz="7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a = 18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19458" name="Picture 2">
              <a:extLst>
                <a:ext uri="{FF2B5EF4-FFF2-40B4-BE49-F238E27FC236}">
                  <a16:creationId xmlns:a16="http://schemas.microsoft.com/office/drawing/2014/main" id="{576B72CF-4020-422B-8840-A561D84756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74" b="89895" l="8411" r="89907">
                          <a14:foregroundMark x1="8411" y1="32152" x2="8411" y2="32152"/>
                          <a14:foregroundMark x1="17944" y1="53281" x2="17944" y2="532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828" y="152400"/>
              <a:ext cx="1838411" cy="26185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DapAnA - 9Slide.vn">
            <a:extLst>
              <a:ext uri="{FF2B5EF4-FFF2-40B4-BE49-F238E27FC236}">
                <a16:creationId xmlns:a16="http://schemas.microsoft.com/office/drawing/2014/main" id="{9BCF4A1D-4361-4274-B39C-C4EFAC6AE717}"/>
              </a:ext>
            </a:extLst>
          </p:cNvPr>
          <p:cNvGrpSpPr/>
          <p:nvPr/>
        </p:nvGrpSpPr>
        <p:grpSpPr>
          <a:xfrm>
            <a:off x="6563463" y="3158070"/>
            <a:ext cx="5044329" cy="1477328"/>
            <a:chOff x="609600" y="3033396"/>
            <a:chExt cx="5044329" cy="147732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D783CB1-A65D-4713-A1EF-17D79D551B3D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5F10134D-09F1-46A2-95C1-4FFFE569CDE9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602CA241-4C38-44F6-9F43-9320C95EE8B6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409FD16-C5D3-4C8D-B81E-12184E9538BF}"/>
                </a:ext>
              </a:extLst>
            </p:cNvPr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73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21A03DF-0038-4C40-B27F-10B3A0E14960}"/>
                </a:ext>
              </a:extLst>
            </p:cNvPr>
            <p:cNvSpPr txBox="1"/>
            <p:nvPr/>
          </p:nvSpPr>
          <p:spPr>
            <a:xfrm>
              <a:off x="1115206" y="3134284"/>
              <a:ext cx="575479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</a:t>
              </a:r>
            </a:p>
          </p:txBody>
        </p:sp>
      </p:grpSp>
      <p:grpSp>
        <p:nvGrpSpPr>
          <p:cNvPr id="29" name="DapAnA - 9Slide.vn">
            <a:extLst>
              <a:ext uri="{FF2B5EF4-FFF2-40B4-BE49-F238E27FC236}">
                <a16:creationId xmlns:a16="http://schemas.microsoft.com/office/drawing/2014/main" id="{90321E43-9236-4C3C-B7FB-7E144F0432CC}"/>
              </a:ext>
            </a:extLst>
          </p:cNvPr>
          <p:cNvGrpSpPr/>
          <p:nvPr/>
        </p:nvGrpSpPr>
        <p:grpSpPr>
          <a:xfrm>
            <a:off x="762000" y="3185796"/>
            <a:ext cx="5044329" cy="1477328"/>
            <a:chOff x="609600" y="3033396"/>
            <a:chExt cx="5044329" cy="1477328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B69604F-5088-4109-9E09-5BBC82DAE3DC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1D9846AE-485F-461D-8764-86164A109C22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5ED16770-D838-43B1-B604-752A7D522372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50D30FF-B87D-4938-99EE-01EA7C92E92A}"/>
                </a:ext>
              </a:extLst>
            </p:cNvPr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53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686DD5E-5B22-4787-A79C-EEC7AD955988}"/>
                </a:ext>
              </a:extLst>
            </p:cNvPr>
            <p:cNvSpPr txBox="1"/>
            <p:nvPr/>
          </p:nvSpPr>
          <p:spPr>
            <a:xfrm>
              <a:off x="1091963" y="3134284"/>
              <a:ext cx="621965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</a:t>
              </a:r>
            </a:p>
          </p:txBody>
        </p:sp>
      </p:grpSp>
      <p:grpSp>
        <p:nvGrpSpPr>
          <p:cNvPr id="35" name="DapAnA - 9Slide.vn">
            <a:extLst>
              <a:ext uri="{FF2B5EF4-FFF2-40B4-BE49-F238E27FC236}">
                <a16:creationId xmlns:a16="http://schemas.microsoft.com/office/drawing/2014/main" id="{040D36DC-B3EF-4F98-B7E2-76DE6ABED38F}"/>
              </a:ext>
            </a:extLst>
          </p:cNvPr>
          <p:cNvGrpSpPr/>
          <p:nvPr/>
        </p:nvGrpSpPr>
        <p:grpSpPr>
          <a:xfrm>
            <a:off x="4013914" y="5000442"/>
            <a:ext cx="5044329" cy="1477328"/>
            <a:chOff x="609600" y="3033396"/>
            <a:chExt cx="5044329" cy="147732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A0CCA3A-2258-4088-A17E-A39E441EB98B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70DF27C7-4E24-4B0C-A718-86E7E7456846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4284B55F-1419-4084-BE04-C980D9A9C886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4ADA139-0DEF-44BE-AAF5-E5007F963272}"/>
                </a:ext>
              </a:extLst>
            </p:cNvPr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63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6EFF11A-EA12-4538-A250-F31A48A92755}"/>
                </a:ext>
              </a:extLst>
            </p:cNvPr>
            <p:cNvSpPr txBox="1"/>
            <p:nvPr/>
          </p:nvSpPr>
          <p:spPr>
            <a:xfrm>
              <a:off x="1131236" y="3134284"/>
              <a:ext cx="543418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462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DapAnA - 9Slide.vn">
            <a:extLst>
              <a:ext uri="{FF2B5EF4-FFF2-40B4-BE49-F238E27FC236}">
                <a16:creationId xmlns:a16="http://schemas.microsoft.com/office/drawing/2014/main" id="{9BCF4A1D-4361-4274-B39C-C4EFAC6AE717}"/>
              </a:ext>
            </a:extLst>
          </p:cNvPr>
          <p:cNvGrpSpPr/>
          <p:nvPr/>
        </p:nvGrpSpPr>
        <p:grpSpPr>
          <a:xfrm>
            <a:off x="6563463" y="3158070"/>
            <a:ext cx="5044329" cy="1477328"/>
            <a:chOff x="609600" y="3033396"/>
            <a:chExt cx="5044329" cy="147732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D783CB1-A65D-4713-A1EF-17D79D551B3D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5F10134D-09F1-46A2-95C1-4FFFE569CDE9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602CA241-4C38-44F6-9F43-9320C95EE8B6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409FD16-C5D3-4C8D-B81E-12184E9538BF}"/>
                </a:ext>
              </a:extLst>
            </p:cNvPr>
            <p:cNvSpPr txBox="1"/>
            <p:nvPr/>
          </p:nvSpPr>
          <p:spPr>
            <a:xfrm>
              <a:off x="3549730" y="3033396"/>
              <a:ext cx="623569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21A03DF-0038-4C40-B27F-10B3A0E14960}"/>
                </a:ext>
              </a:extLst>
            </p:cNvPr>
            <p:cNvSpPr txBox="1"/>
            <p:nvPr/>
          </p:nvSpPr>
          <p:spPr>
            <a:xfrm>
              <a:off x="1115206" y="3134284"/>
              <a:ext cx="575479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</a:t>
              </a:r>
            </a:p>
          </p:txBody>
        </p:sp>
      </p:grpSp>
      <p:grpSp>
        <p:nvGrpSpPr>
          <p:cNvPr id="29" name="DapAnA - 9Slide.vn">
            <a:extLst>
              <a:ext uri="{FF2B5EF4-FFF2-40B4-BE49-F238E27FC236}">
                <a16:creationId xmlns:a16="http://schemas.microsoft.com/office/drawing/2014/main" id="{90321E43-9236-4C3C-B7FB-7E144F0432CC}"/>
              </a:ext>
            </a:extLst>
          </p:cNvPr>
          <p:cNvGrpSpPr/>
          <p:nvPr/>
        </p:nvGrpSpPr>
        <p:grpSpPr>
          <a:xfrm>
            <a:off x="762000" y="3185796"/>
            <a:ext cx="5044329" cy="1477328"/>
            <a:chOff x="609600" y="3033396"/>
            <a:chExt cx="5044329" cy="1477328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B69604F-5088-4109-9E09-5BBC82DAE3DC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1D9846AE-485F-461D-8764-86164A109C22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5ED16770-D838-43B1-B604-752A7D522372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50D30FF-B87D-4938-99EE-01EA7C92E92A}"/>
                </a:ext>
              </a:extLst>
            </p:cNvPr>
            <p:cNvSpPr txBox="1"/>
            <p:nvPr/>
          </p:nvSpPr>
          <p:spPr>
            <a:xfrm>
              <a:off x="3549730" y="3033396"/>
              <a:ext cx="623569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686DD5E-5B22-4787-A79C-EEC7AD955988}"/>
                </a:ext>
              </a:extLst>
            </p:cNvPr>
            <p:cNvSpPr txBox="1"/>
            <p:nvPr/>
          </p:nvSpPr>
          <p:spPr>
            <a:xfrm>
              <a:off x="1091963" y="3134284"/>
              <a:ext cx="621965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</a:t>
              </a:r>
            </a:p>
          </p:txBody>
        </p:sp>
      </p:grpSp>
      <p:grpSp>
        <p:nvGrpSpPr>
          <p:cNvPr id="35" name="DapAnA - 9Slide.vn">
            <a:extLst>
              <a:ext uri="{FF2B5EF4-FFF2-40B4-BE49-F238E27FC236}">
                <a16:creationId xmlns:a16="http://schemas.microsoft.com/office/drawing/2014/main" id="{040D36DC-B3EF-4F98-B7E2-76DE6ABED38F}"/>
              </a:ext>
            </a:extLst>
          </p:cNvPr>
          <p:cNvGrpSpPr/>
          <p:nvPr/>
        </p:nvGrpSpPr>
        <p:grpSpPr>
          <a:xfrm>
            <a:off x="4013914" y="5000442"/>
            <a:ext cx="5044329" cy="1477328"/>
            <a:chOff x="609600" y="3033396"/>
            <a:chExt cx="5044329" cy="147732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A0CCA3A-2258-4088-A17E-A39E441EB98B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70DF27C7-4E24-4B0C-A718-86E7E7456846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4284B55F-1419-4084-BE04-C980D9A9C886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4ADA139-0DEF-44BE-AAF5-E5007F963272}"/>
                </a:ext>
              </a:extLst>
            </p:cNvPr>
            <p:cNvSpPr txBox="1"/>
            <p:nvPr/>
          </p:nvSpPr>
          <p:spPr>
            <a:xfrm>
              <a:off x="3549730" y="3033396"/>
              <a:ext cx="623569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6EFF11A-EA12-4538-A250-F31A48A92755}"/>
                </a:ext>
              </a:extLst>
            </p:cNvPr>
            <p:cNvSpPr txBox="1"/>
            <p:nvPr/>
          </p:nvSpPr>
          <p:spPr>
            <a:xfrm>
              <a:off x="1131236" y="3134284"/>
              <a:ext cx="543418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9838477-630E-4ABF-AFB4-A855A692BA47}"/>
              </a:ext>
            </a:extLst>
          </p:cNvPr>
          <p:cNvGrpSpPr/>
          <p:nvPr/>
        </p:nvGrpSpPr>
        <p:grpSpPr>
          <a:xfrm>
            <a:off x="124691" y="159327"/>
            <a:ext cx="11526854" cy="2521528"/>
            <a:chOff x="124691" y="159327"/>
            <a:chExt cx="11526854" cy="252152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035D569-8099-4BF8-994C-8D95AB4A819F}"/>
                </a:ext>
              </a:extLst>
            </p:cNvPr>
            <p:cNvGrpSpPr/>
            <p:nvPr/>
          </p:nvGrpSpPr>
          <p:grpSpPr>
            <a:xfrm>
              <a:off x="124691" y="159327"/>
              <a:ext cx="11526854" cy="2521528"/>
              <a:chOff x="124691" y="159327"/>
              <a:chExt cx="11526854" cy="2521528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ACE2FE19-C6C7-4A9C-97DB-5B49A33BC78C}"/>
                  </a:ext>
                </a:extLst>
              </p:cNvPr>
              <p:cNvSpPr/>
              <p:nvPr/>
            </p:nvSpPr>
            <p:spPr>
              <a:xfrm>
                <a:off x="1059745" y="380230"/>
                <a:ext cx="10591800" cy="1981200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61C986C4-1669-4282-814A-2CBCD3C772FB}"/>
                  </a:ext>
                </a:extLst>
              </p:cNvPr>
              <p:cNvSpPr/>
              <p:nvPr/>
            </p:nvSpPr>
            <p:spPr>
              <a:xfrm>
                <a:off x="1262430" y="545753"/>
                <a:ext cx="10126005" cy="159477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325EC76D-4201-4042-9B97-7483C24F3E22}"/>
                  </a:ext>
                </a:extLst>
              </p:cNvPr>
              <p:cNvSpPr/>
              <p:nvPr/>
            </p:nvSpPr>
            <p:spPr>
              <a:xfrm>
                <a:off x="124691" y="159327"/>
                <a:ext cx="2473036" cy="2521528"/>
              </a:xfrm>
              <a:prstGeom prst="ellipse">
                <a:avLst/>
              </a:prstGeom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C4FA8DCD-8421-494F-85EF-0A62E3379FA7}"/>
                  </a:ext>
                </a:extLst>
              </p:cNvPr>
              <p:cNvSpPr/>
              <p:nvPr/>
            </p:nvSpPr>
            <p:spPr>
              <a:xfrm>
                <a:off x="387928" y="429491"/>
                <a:ext cx="1946562" cy="19812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CE6E56B-C4C8-496A-A6F6-A554D3FECC4E}"/>
                  </a:ext>
                </a:extLst>
              </p:cNvPr>
              <p:cNvSpPr txBox="1"/>
              <p:nvPr/>
            </p:nvSpPr>
            <p:spPr>
              <a:xfrm>
                <a:off x="2930722" y="822666"/>
                <a:ext cx="7532190" cy="10772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7000" b="1" dirty="0" err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Tính</a:t>
                </a:r>
                <a:r>
                  <a:rPr lang="en-US" sz="7000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 24 : b </a:t>
                </a:r>
                <a:r>
                  <a:rPr lang="en-US" sz="7000" b="1" dirty="0" err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với</a:t>
                </a:r>
                <a:r>
                  <a:rPr lang="en-US" sz="7000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b = 8</a:t>
                </a:r>
                <a:endPara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2530" name="Picture 2">
              <a:extLst>
                <a:ext uri="{FF2B5EF4-FFF2-40B4-BE49-F238E27FC236}">
                  <a16:creationId xmlns:a16="http://schemas.microsoft.com/office/drawing/2014/main" id="{978CC434-3BE9-46C5-BBC6-7D1BC7B072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1312" y1="17553" x2="55319" y2="67021"/>
                          <a14:foregroundMark x1="48404" y1="22872" x2="65426" y2="48759"/>
                          <a14:foregroundMark x1="71099" y1="39539" x2="55319" y2="27482"/>
                          <a14:foregroundMark x1="55319" y1="27482" x2="55319" y2="27482"/>
                          <a14:foregroundMark x1="59220" y1="23759" x2="69681" y2="39184"/>
                          <a14:foregroundMark x1="80851" y1="23759" x2="67199" y2="49645"/>
                          <a14:foregroundMark x1="59574" y1="24468" x2="70035" y2="35638"/>
                          <a14:foregroundMark x1="69681" y1="31383" x2="64184" y2="24113"/>
                          <a14:foregroundMark x1="38298" y1="26064" x2="35993" y2="62057"/>
                          <a14:foregroundMark x1="36348" y1="29078" x2="27128" y2="45567"/>
                          <a14:foregroundMark x1="27128" y1="45567" x2="26241" y2="61170"/>
                          <a14:foregroundMark x1="44504" y1="26773" x2="51418" y2="35284"/>
                          <a14:foregroundMark x1="27128" y1="37589" x2="27128" y2="37589"/>
                          <a14:foregroundMark x1="16667" y1="62057" x2="16667" y2="62057"/>
                          <a14:foregroundMark x1="17730" y1="60106" x2="17730" y2="60106"/>
                          <a14:foregroundMark x1="18972" y1="54965" x2="28369" y2="35993"/>
                          <a14:foregroundMark x1="28369" y1="35993" x2="30142" y2="33688"/>
                          <a14:foregroundMark x1="25177" y1="38475" x2="20390" y2="40248"/>
                          <a14:foregroundMark x1="24291" y1="37589" x2="18617" y2="45035"/>
                          <a14:foregroundMark x1="28546" y1="35638" x2="18972" y2="41135"/>
                          <a14:foregroundMark x1="18972" y1="41135" x2="20035" y2="43085"/>
                          <a14:foregroundMark x1="23936" y1="36879" x2="23936" y2="36879"/>
                          <a14:foregroundMark x1="21631" y1="37943" x2="21631" y2="37943"/>
                          <a14:foregroundMark x1="23936" y1="35638" x2="19149" y2="46986"/>
                          <a14:foregroundMark x1="19149" y1="46986" x2="17730" y2="418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626" y="407530"/>
              <a:ext cx="1861420" cy="18614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255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DapAnA - 9Slide.vn">
            <a:extLst>
              <a:ext uri="{FF2B5EF4-FFF2-40B4-BE49-F238E27FC236}">
                <a16:creationId xmlns:a16="http://schemas.microsoft.com/office/drawing/2014/main" id="{9BCF4A1D-4361-4274-B39C-C4EFAC6AE717}"/>
              </a:ext>
            </a:extLst>
          </p:cNvPr>
          <p:cNvGrpSpPr/>
          <p:nvPr/>
        </p:nvGrpSpPr>
        <p:grpSpPr>
          <a:xfrm>
            <a:off x="6563463" y="3158070"/>
            <a:ext cx="5044329" cy="1477328"/>
            <a:chOff x="609600" y="3033396"/>
            <a:chExt cx="5044329" cy="147732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D783CB1-A65D-4713-A1EF-17D79D551B3D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5F10134D-09F1-46A2-95C1-4FFFE569CDE9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602CA241-4C38-44F6-9F43-9320C95EE8B6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409FD16-C5D3-4C8D-B81E-12184E9538BF}"/>
                </a:ext>
              </a:extLst>
            </p:cNvPr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6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21A03DF-0038-4C40-B27F-10B3A0E14960}"/>
                </a:ext>
              </a:extLst>
            </p:cNvPr>
            <p:cNvSpPr txBox="1"/>
            <p:nvPr/>
          </p:nvSpPr>
          <p:spPr>
            <a:xfrm>
              <a:off x="1115206" y="3134284"/>
              <a:ext cx="575479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</a:t>
              </a:r>
            </a:p>
          </p:txBody>
        </p:sp>
      </p:grpSp>
      <p:grpSp>
        <p:nvGrpSpPr>
          <p:cNvPr id="29" name="DapAnA - 9Slide.vn">
            <a:extLst>
              <a:ext uri="{FF2B5EF4-FFF2-40B4-BE49-F238E27FC236}">
                <a16:creationId xmlns:a16="http://schemas.microsoft.com/office/drawing/2014/main" id="{90321E43-9236-4C3C-B7FB-7E144F0432CC}"/>
              </a:ext>
            </a:extLst>
          </p:cNvPr>
          <p:cNvGrpSpPr/>
          <p:nvPr/>
        </p:nvGrpSpPr>
        <p:grpSpPr>
          <a:xfrm>
            <a:off x="762000" y="3185796"/>
            <a:ext cx="5044329" cy="1477328"/>
            <a:chOff x="609600" y="3033396"/>
            <a:chExt cx="5044329" cy="1477328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B69604F-5088-4109-9E09-5BBC82DAE3DC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1D9846AE-485F-461D-8764-86164A109C22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5ED16770-D838-43B1-B604-752A7D522372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50D30FF-B87D-4938-99EE-01EA7C92E92A}"/>
                </a:ext>
              </a:extLst>
            </p:cNvPr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65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686DD5E-5B22-4787-A79C-EEC7AD955988}"/>
                </a:ext>
              </a:extLst>
            </p:cNvPr>
            <p:cNvSpPr txBox="1"/>
            <p:nvPr/>
          </p:nvSpPr>
          <p:spPr>
            <a:xfrm>
              <a:off x="1091963" y="3134284"/>
              <a:ext cx="621965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</a:t>
              </a:r>
            </a:p>
          </p:txBody>
        </p:sp>
      </p:grpSp>
      <p:grpSp>
        <p:nvGrpSpPr>
          <p:cNvPr id="35" name="DapAnA - 9Slide.vn">
            <a:extLst>
              <a:ext uri="{FF2B5EF4-FFF2-40B4-BE49-F238E27FC236}">
                <a16:creationId xmlns:a16="http://schemas.microsoft.com/office/drawing/2014/main" id="{040D36DC-B3EF-4F98-B7E2-76DE6ABED38F}"/>
              </a:ext>
            </a:extLst>
          </p:cNvPr>
          <p:cNvGrpSpPr/>
          <p:nvPr/>
        </p:nvGrpSpPr>
        <p:grpSpPr>
          <a:xfrm>
            <a:off x="4013914" y="5000442"/>
            <a:ext cx="5044329" cy="1477328"/>
            <a:chOff x="609600" y="3033396"/>
            <a:chExt cx="5044329" cy="147732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A0CCA3A-2258-4088-A17E-A39E441EB98B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70DF27C7-4E24-4B0C-A718-86E7E7456846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4284B55F-1419-4084-BE04-C980D9A9C886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4ADA139-0DEF-44BE-AAF5-E5007F963272}"/>
                </a:ext>
              </a:extLst>
            </p:cNvPr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45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6EFF11A-EA12-4538-A250-F31A48A92755}"/>
                </a:ext>
              </a:extLst>
            </p:cNvPr>
            <p:cNvSpPr txBox="1"/>
            <p:nvPr/>
          </p:nvSpPr>
          <p:spPr>
            <a:xfrm>
              <a:off x="1131236" y="3134284"/>
              <a:ext cx="543418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D600424-CA66-4C17-9660-2548F22E81BE}"/>
              </a:ext>
            </a:extLst>
          </p:cNvPr>
          <p:cNvGrpSpPr/>
          <p:nvPr/>
        </p:nvGrpSpPr>
        <p:grpSpPr>
          <a:xfrm>
            <a:off x="124691" y="159327"/>
            <a:ext cx="11526854" cy="2521528"/>
            <a:chOff x="124691" y="159327"/>
            <a:chExt cx="11526854" cy="252152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035D569-8099-4BF8-994C-8D95AB4A819F}"/>
                </a:ext>
              </a:extLst>
            </p:cNvPr>
            <p:cNvGrpSpPr/>
            <p:nvPr/>
          </p:nvGrpSpPr>
          <p:grpSpPr>
            <a:xfrm>
              <a:off x="124691" y="159327"/>
              <a:ext cx="11526854" cy="2521528"/>
              <a:chOff x="124691" y="159327"/>
              <a:chExt cx="11526854" cy="2521528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ACE2FE19-C6C7-4A9C-97DB-5B49A33BC78C}"/>
                  </a:ext>
                </a:extLst>
              </p:cNvPr>
              <p:cNvSpPr/>
              <p:nvPr/>
            </p:nvSpPr>
            <p:spPr>
              <a:xfrm>
                <a:off x="1059745" y="380230"/>
                <a:ext cx="10591800" cy="1981200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61C986C4-1669-4282-814A-2CBCD3C772FB}"/>
                  </a:ext>
                </a:extLst>
              </p:cNvPr>
              <p:cNvSpPr/>
              <p:nvPr/>
            </p:nvSpPr>
            <p:spPr>
              <a:xfrm>
                <a:off x="1262430" y="545753"/>
                <a:ext cx="10126005" cy="159477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325EC76D-4201-4042-9B97-7483C24F3E22}"/>
                  </a:ext>
                </a:extLst>
              </p:cNvPr>
              <p:cNvSpPr/>
              <p:nvPr/>
            </p:nvSpPr>
            <p:spPr>
              <a:xfrm>
                <a:off x="124691" y="159327"/>
                <a:ext cx="2473036" cy="2521528"/>
              </a:xfrm>
              <a:prstGeom prst="ellipse">
                <a:avLst/>
              </a:prstGeom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C4FA8DCD-8421-494F-85EF-0A62E3379FA7}"/>
                  </a:ext>
                </a:extLst>
              </p:cNvPr>
              <p:cNvSpPr/>
              <p:nvPr/>
            </p:nvSpPr>
            <p:spPr>
              <a:xfrm>
                <a:off x="387928" y="429491"/>
                <a:ext cx="1946562" cy="19812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CE6E56B-C4C8-496A-A6F6-A554D3FECC4E}"/>
                  </a:ext>
                </a:extLst>
              </p:cNvPr>
              <p:cNvSpPr txBox="1"/>
              <p:nvPr/>
            </p:nvSpPr>
            <p:spPr>
              <a:xfrm>
                <a:off x="2784248" y="917916"/>
                <a:ext cx="8019118" cy="9233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6000" b="1" dirty="0" err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Tính</a:t>
                </a:r>
                <a:r>
                  <a:rPr lang="en-US" sz="6000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 (c – 7) x 5 </a:t>
                </a:r>
                <a:r>
                  <a:rPr lang="en-US" sz="6000" b="1" dirty="0" err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với</a:t>
                </a:r>
                <a:r>
                  <a:rPr lang="en-US" sz="6000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c = 18</a:t>
                </a:r>
              </a:p>
            </p:txBody>
          </p:sp>
        </p:grpSp>
        <p:pic>
          <p:nvPicPr>
            <p:cNvPr id="21508" name="Picture 4">
              <a:extLst>
                <a:ext uri="{FF2B5EF4-FFF2-40B4-BE49-F238E27FC236}">
                  <a16:creationId xmlns:a16="http://schemas.microsoft.com/office/drawing/2014/main" id="{44542FDA-9DE3-4902-9C7B-8B411015F5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817" b="97183" l="8439" r="94937">
                          <a14:foregroundMark x1="91139" y1="43662" x2="91139" y2="43662"/>
                          <a14:foregroundMark x1="94937" y1="45070" x2="94937" y2="45070"/>
                          <a14:foregroundMark x1="57806" y1="6103" x2="57806" y2="6103"/>
                          <a14:foregroundMark x1="8439" y1="20188" x2="8439" y2="20188"/>
                          <a14:foregroundMark x1="37553" y1="2817" x2="37553" y2="2817"/>
                          <a14:foregroundMark x1="44304" y1="6103" x2="44304" y2="6103"/>
                          <a14:foregroundMark x1="52321" y1="92019" x2="52321" y2="92019"/>
                          <a14:foregroundMark x1="52321" y1="97183" x2="52321" y2="971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106" y="668915"/>
              <a:ext cx="1938032" cy="1741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393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DapAnA - 9Slide.vn">
            <a:extLst>
              <a:ext uri="{FF2B5EF4-FFF2-40B4-BE49-F238E27FC236}">
                <a16:creationId xmlns:a16="http://schemas.microsoft.com/office/drawing/2014/main" id="{9BCF4A1D-4361-4274-B39C-C4EFAC6AE717}"/>
              </a:ext>
            </a:extLst>
          </p:cNvPr>
          <p:cNvGrpSpPr/>
          <p:nvPr/>
        </p:nvGrpSpPr>
        <p:grpSpPr>
          <a:xfrm>
            <a:off x="6563463" y="3158070"/>
            <a:ext cx="5044329" cy="1477328"/>
            <a:chOff x="609600" y="3033396"/>
            <a:chExt cx="5044329" cy="147732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D783CB1-A65D-4713-A1EF-17D79D551B3D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5F10134D-09F1-46A2-95C1-4FFFE569CDE9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602CA241-4C38-44F6-9F43-9320C95EE8B6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409FD16-C5D3-4C8D-B81E-12184E9538BF}"/>
                </a:ext>
              </a:extLst>
            </p:cNvPr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22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21A03DF-0038-4C40-B27F-10B3A0E14960}"/>
                </a:ext>
              </a:extLst>
            </p:cNvPr>
            <p:cNvSpPr txBox="1"/>
            <p:nvPr/>
          </p:nvSpPr>
          <p:spPr>
            <a:xfrm>
              <a:off x="1115206" y="3134284"/>
              <a:ext cx="575479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</a:t>
              </a:r>
            </a:p>
          </p:txBody>
        </p:sp>
      </p:grpSp>
      <p:grpSp>
        <p:nvGrpSpPr>
          <p:cNvPr id="29" name="DapAnA - 9Slide.vn">
            <a:extLst>
              <a:ext uri="{FF2B5EF4-FFF2-40B4-BE49-F238E27FC236}">
                <a16:creationId xmlns:a16="http://schemas.microsoft.com/office/drawing/2014/main" id="{90321E43-9236-4C3C-B7FB-7E144F0432CC}"/>
              </a:ext>
            </a:extLst>
          </p:cNvPr>
          <p:cNvGrpSpPr/>
          <p:nvPr/>
        </p:nvGrpSpPr>
        <p:grpSpPr>
          <a:xfrm>
            <a:off x="762000" y="3185796"/>
            <a:ext cx="5044329" cy="1477328"/>
            <a:chOff x="609600" y="3033396"/>
            <a:chExt cx="5044329" cy="1477328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B69604F-5088-4109-9E09-5BBC82DAE3DC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1D9846AE-485F-461D-8764-86164A109C22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5ED16770-D838-43B1-B604-752A7D522372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50D30FF-B87D-4938-99EE-01EA7C92E92A}"/>
                </a:ext>
              </a:extLst>
            </p:cNvPr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21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686DD5E-5B22-4787-A79C-EEC7AD955988}"/>
                </a:ext>
              </a:extLst>
            </p:cNvPr>
            <p:cNvSpPr txBox="1"/>
            <p:nvPr/>
          </p:nvSpPr>
          <p:spPr>
            <a:xfrm>
              <a:off x="1091963" y="3134284"/>
              <a:ext cx="621965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</a:t>
              </a:r>
            </a:p>
          </p:txBody>
        </p:sp>
      </p:grpSp>
      <p:grpSp>
        <p:nvGrpSpPr>
          <p:cNvPr id="35" name="DapAnA - 9Slide.vn">
            <a:extLst>
              <a:ext uri="{FF2B5EF4-FFF2-40B4-BE49-F238E27FC236}">
                <a16:creationId xmlns:a16="http://schemas.microsoft.com/office/drawing/2014/main" id="{040D36DC-B3EF-4F98-B7E2-76DE6ABED38F}"/>
              </a:ext>
            </a:extLst>
          </p:cNvPr>
          <p:cNvGrpSpPr/>
          <p:nvPr/>
        </p:nvGrpSpPr>
        <p:grpSpPr>
          <a:xfrm>
            <a:off x="4013914" y="5000442"/>
            <a:ext cx="5044329" cy="1477328"/>
            <a:chOff x="609600" y="3033396"/>
            <a:chExt cx="5044329" cy="147732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A0CCA3A-2258-4088-A17E-A39E441EB98B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70DF27C7-4E24-4B0C-A718-86E7E7456846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4284B55F-1419-4084-BE04-C980D9A9C886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4ADA139-0DEF-44BE-AAF5-E5007F963272}"/>
                </a:ext>
              </a:extLst>
            </p:cNvPr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20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6EFF11A-EA12-4538-A250-F31A48A92755}"/>
                </a:ext>
              </a:extLst>
            </p:cNvPr>
            <p:cNvSpPr txBox="1"/>
            <p:nvPr/>
          </p:nvSpPr>
          <p:spPr>
            <a:xfrm>
              <a:off x="1131236" y="3134284"/>
              <a:ext cx="543418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8E0191D-5EBF-4EB5-8C3F-0D7A48FCA474}"/>
              </a:ext>
            </a:extLst>
          </p:cNvPr>
          <p:cNvGrpSpPr/>
          <p:nvPr/>
        </p:nvGrpSpPr>
        <p:grpSpPr>
          <a:xfrm>
            <a:off x="-115052" y="25141"/>
            <a:ext cx="11766597" cy="2950631"/>
            <a:chOff x="-115052" y="25141"/>
            <a:chExt cx="11766597" cy="295063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035D569-8099-4BF8-994C-8D95AB4A819F}"/>
                </a:ext>
              </a:extLst>
            </p:cNvPr>
            <p:cNvGrpSpPr/>
            <p:nvPr/>
          </p:nvGrpSpPr>
          <p:grpSpPr>
            <a:xfrm>
              <a:off x="124691" y="159327"/>
              <a:ext cx="11526854" cy="2521528"/>
              <a:chOff x="124691" y="159327"/>
              <a:chExt cx="11526854" cy="2521528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ACE2FE19-C6C7-4A9C-97DB-5B49A33BC78C}"/>
                  </a:ext>
                </a:extLst>
              </p:cNvPr>
              <p:cNvSpPr/>
              <p:nvPr/>
            </p:nvSpPr>
            <p:spPr>
              <a:xfrm>
                <a:off x="1059745" y="380230"/>
                <a:ext cx="10591800" cy="1981200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61C986C4-1669-4282-814A-2CBCD3C772FB}"/>
                  </a:ext>
                </a:extLst>
              </p:cNvPr>
              <p:cNvSpPr/>
              <p:nvPr/>
            </p:nvSpPr>
            <p:spPr>
              <a:xfrm>
                <a:off x="1262430" y="545753"/>
                <a:ext cx="10126005" cy="159477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325EC76D-4201-4042-9B97-7483C24F3E22}"/>
                  </a:ext>
                </a:extLst>
              </p:cNvPr>
              <p:cNvSpPr/>
              <p:nvPr/>
            </p:nvSpPr>
            <p:spPr>
              <a:xfrm>
                <a:off x="124691" y="159327"/>
                <a:ext cx="2473036" cy="2521528"/>
              </a:xfrm>
              <a:prstGeom prst="ellipse">
                <a:avLst/>
              </a:prstGeom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C4FA8DCD-8421-494F-85EF-0A62E3379FA7}"/>
                  </a:ext>
                </a:extLst>
              </p:cNvPr>
              <p:cNvSpPr/>
              <p:nvPr/>
            </p:nvSpPr>
            <p:spPr>
              <a:xfrm>
                <a:off x="387928" y="429491"/>
                <a:ext cx="1946562" cy="19812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CE6E56B-C4C8-496A-A6F6-A554D3FECC4E}"/>
                  </a:ext>
                </a:extLst>
              </p:cNvPr>
              <p:cNvSpPr txBox="1"/>
              <p:nvPr/>
            </p:nvSpPr>
            <p:spPr>
              <a:xfrm>
                <a:off x="2816726" y="889341"/>
                <a:ext cx="8598379" cy="8463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5500" b="1" dirty="0" err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Tính</a:t>
                </a:r>
                <a:r>
                  <a:rPr lang="en-US" sz="5500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 121 – (d + 55) </a:t>
                </a:r>
                <a:r>
                  <a:rPr lang="en-US" sz="5500" b="1" dirty="0" err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với</a:t>
                </a:r>
                <a:r>
                  <a:rPr lang="en-US" sz="5500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d = 45</a:t>
                </a:r>
              </a:p>
            </p:txBody>
          </p:sp>
        </p:grpSp>
        <p:pic>
          <p:nvPicPr>
            <p:cNvPr id="20482" name="Picture 2">
              <a:extLst>
                <a:ext uri="{FF2B5EF4-FFF2-40B4-BE49-F238E27FC236}">
                  <a16:creationId xmlns:a16="http://schemas.microsoft.com/office/drawing/2014/main" id="{BF37A6FD-9564-4959-9BDA-41B93B5A4F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5052" y="25141"/>
              <a:ext cx="2950631" cy="29506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1765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:a16="http://schemas.microsoft.com/office/drawing/2014/main" id="{0F6BB628-6E95-49F3-9B8A-CA7093217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4468" y1="49113" x2="24468" y2="49113"/>
                        <a14:foregroundMark x1="22695" y1="49113" x2="22695" y2="49113"/>
                        <a14:foregroundMark x1="22695" y1="49113" x2="22695" y2="49113"/>
                        <a14:foregroundMark x1="22695" y1="49113" x2="21631" y2="47163"/>
                        <a14:foregroundMark x1="22518" y1="56206" x2="25887" y2="55319"/>
                        <a14:foregroundMark x1="78369" y1="57979" x2="78369" y2="57979"/>
                        <a14:foregroundMark x1="78369" y1="57979" x2="80142" y2="58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4278" y="4105277"/>
            <a:ext cx="2375732" cy="237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7AED357-64B8-4097-AC92-9CAE223E79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89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8648477D-5352-49B4-A657-06B6F540513D}"/>
              </a:ext>
            </a:extLst>
          </p:cNvPr>
          <p:cNvGrpSpPr/>
          <p:nvPr/>
        </p:nvGrpSpPr>
        <p:grpSpPr>
          <a:xfrm>
            <a:off x="-22578" y="-683711"/>
            <a:ext cx="12214578" cy="1585964"/>
            <a:chOff x="-22578" y="-490942"/>
            <a:chExt cx="12237156" cy="1585964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772BAFA-E20D-4A85-9D4D-C6ED41B3A6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22578" y="-490942"/>
              <a:ext cx="8861778" cy="1585964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652EEE9-743A-435F-9ABD-AE6B9D591A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484" r="53911"/>
            <a:stretch/>
          </p:blipFill>
          <p:spPr>
            <a:xfrm>
              <a:off x="8793480" y="-490942"/>
              <a:ext cx="3421098" cy="1585964"/>
            </a:xfrm>
            <a:prstGeom prst="rect">
              <a:avLst/>
            </a:prstGeom>
          </p:spPr>
        </p:pic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60FF58A4-E303-429C-A718-3BD9067466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9692" y="3083172"/>
            <a:ext cx="6415044" cy="3723741"/>
          </a:xfrm>
          <a:prstGeom prst="rect">
            <a:avLst/>
          </a:prstGeom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id="{5D2C73B9-AB5B-4810-ACB7-8084E11AC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4468" y1="49113" x2="24468" y2="49113"/>
                        <a14:foregroundMark x1="22695" y1="49113" x2="22695" y2="49113"/>
                        <a14:foregroundMark x1="22695" y1="49113" x2="22695" y2="49113"/>
                        <a14:foregroundMark x1="22695" y1="49113" x2="21631" y2="47163"/>
                        <a14:foregroundMark x1="22518" y1="56206" x2="25887" y2="55319"/>
                        <a14:foregroundMark x1="78369" y1="57979" x2="78369" y2="57979"/>
                        <a14:foregroundMark x1="78369" y1="57979" x2="80142" y2="58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385" y="3779769"/>
            <a:ext cx="3078231" cy="3078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BD68EB9D-C014-4DFA-85B6-3C9258ED49F4}"/>
              </a:ext>
            </a:extLst>
          </p:cNvPr>
          <p:cNvSpPr/>
          <p:nvPr/>
        </p:nvSpPr>
        <p:spPr>
          <a:xfrm>
            <a:off x="2100287" y="2547991"/>
            <a:ext cx="3622419" cy="2309695"/>
          </a:xfrm>
          <a:prstGeom prst="wedgeRoundRectCallout">
            <a:avLst>
              <a:gd name="adj1" fmla="val -55407"/>
              <a:gd name="adj2" fmla="val 35227"/>
              <a:gd name="adj3" fmla="val 16667"/>
            </a:avLst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Kem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bày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tủ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Cảm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4130B544-D7D7-4A8B-B165-9731609CC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0603" y1="40248" x2="49823" y2="48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3277" y="-449150"/>
            <a:ext cx="2568895" cy="256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C4A33E11-7ED8-4366-843E-496BFFF49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74" b="89895" l="8411" r="89907">
                        <a14:foregroundMark x1="8411" y1="32152" x2="8411" y2="32152"/>
                        <a14:foregroundMark x1="17944" y1="53281" x2="17944" y2="53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152" y="1893714"/>
            <a:ext cx="1838411" cy="261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82D79DCE-6D25-4661-BBCB-4FE3E7E95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41312" y1="17553" x2="55319" y2="67021"/>
                        <a14:foregroundMark x1="48404" y1="22872" x2="65426" y2="48759"/>
                        <a14:foregroundMark x1="71099" y1="39539" x2="55319" y2="27482"/>
                        <a14:foregroundMark x1="55319" y1="27482" x2="55319" y2="27482"/>
                        <a14:foregroundMark x1="59220" y1="23759" x2="69681" y2="39184"/>
                        <a14:foregroundMark x1="80851" y1="23759" x2="67199" y2="49645"/>
                        <a14:foregroundMark x1="59574" y1="24468" x2="70035" y2="35638"/>
                        <a14:foregroundMark x1="69681" y1="31383" x2="64184" y2="24113"/>
                        <a14:foregroundMark x1="38298" y1="26064" x2="35993" y2="62057"/>
                        <a14:foregroundMark x1="36348" y1="29078" x2="27128" y2="45567"/>
                        <a14:foregroundMark x1="27128" y1="45567" x2="26241" y2="61170"/>
                        <a14:foregroundMark x1="44504" y1="26773" x2="51418" y2="35284"/>
                        <a14:foregroundMark x1="27128" y1="37589" x2="27128" y2="37589"/>
                        <a14:foregroundMark x1="16667" y1="62057" x2="16667" y2="62057"/>
                        <a14:foregroundMark x1="17730" y1="60106" x2="17730" y2="60106"/>
                        <a14:foregroundMark x1="18972" y1="54965" x2="28369" y2="35993"/>
                        <a14:foregroundMark x1="28369" y1="35993" x2="30142" y2="33688"/>
                        <a14:foregroundMark x1="25177" y1="38475" x2="20390" y2="40248"/>
                        <a14:foregroundMark x1="24291" y1="37589" x2="18617" y2="45035"/>
                        <a14:foregroundMark x1="28546" y1="35638" x2="18972" y2="41135"/>
                        <a14:foregroundMark x1="18972" y1="41135" x2="20035" y2="43085"/>
                        <a14:foregroundMark x1="23936" y1="36879" x2="23936" y2="36879"/>
                        <a14:foregroundMark x1="21631" y1="37943" x2="21631" y2="37943"/>
                        <a14:foregroundMark x1="23936" y1="35638" x2="19149" y2="46986"/>
                        <a14:foregroundMark x1="19149" y1="46986" x2="17730" y2="418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296" y="3995257"/>
            <a:ext cx="1861420" cy="1861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274A67C5-7134-4959-A55E-565C330AC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817" b="97183" l="8439" r="94937">
                        <a14:foregroundMark x1="91139" y1="43662" x2="91139" y2="43662"/>
                        <a14:foregroundMark x1="94937" y1="45070" x2="94937" y2="45070"/>
                        <a14:foregroundMark x1="57806" y1="6103" x2="57806" y2="6103"/>
                        <a14:foregroundMark x1="8439" y1="20188" x2="8439" y2="20188"/>
                        <a14:foregroundMark x1="37553" y1="2817" x2="37553" y2="2817"/>
                        <a14:foregroundMark x1="44304" y1="6103" x2="44304" y2="6103"/>
                        <a14:foregroundMark x1="52321" y1="92019" x2="52321" y2="92019"/>
                        <a14:foregroundMark x1="52321" y1="97183" x2="52321" y2="971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249" y="2697584"/>
            <a:ext cx="1938032" cy="174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853D2F18-CF0F-4FDF-8A17-F57B707BE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69" y="3407839"/>
            <a:ext cx="2950631" cy="2950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95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1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FED4347-9BDB-40CC-A035-92BD5585B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7518" y1="26478" x2="59220" y2="39007"/>
                        <a14:foregroundMark x1="68794" y1="46809" x2="31028" y2="47045"/>
                        <a14:foregroundMark x1="69504" y1="50591" x2="39894" y2="52719"/>
                        <a14:foregroundMark x1="39894" y1="52719" x2="34574" y2="42553"/>
                        <a14:foregroundMark x1="34574" y1="42553" x2="58865" y2="40662"/>
                        <a14:foregroundMark x1="58865" y1="40662" x2="66667" y2="43499"/>
                        <a14:foregroundMark x1="34397" y1="50355" x2="34397" y2="50355"/>
                        <a14:foregroundMark x1="35461" y1="58865" x2="53191" y2="78960"/>
                        <a14:foregroundMark x1="53191" y1="78960" x2="56206" y2="80851"/>
                        <a14:foregroundMark x1="38121" y1="58392" x2="38121" y2="58392"/>
                        <a14:foregroundMark x1="34752" y1="61939" x2="45035" y2="75177"/>
                        <a14:foregroundMark x1="40071" y1="57447" x2="53014" y2="69031"/>
                        <a14:foregroundMark x1="53014" y1="69031" x2="50177" y2="53664"/>
                        <a14:foregroundMark x1="50177" y1="53664" x2="63475" y2="70922"/>
                        <a14:foregroundMark x1="63475" y1="70922" x2="62411" y2="58156"/>
                        <a14:foregroundMark x1="62411" y1="58156" x2="60816" y2="62411"/>
                        <a14:foregroundMark x1="35816" y1="65957" x2="35816" y2="65957"/>
                        <a14:foregroundMark x1="33688" y1="69504" x2="37411" y2="72577"/>
                        <a14:foregroundMark x1="34752" y1="73286" x2="35993" y2="78723"/>
                        <a14:foregroundMark x1="49291" y1="74468" x2="60638" y2="74704"/>
                        <a14:foregroundMark x1="60638" y1="74704" x2="65780" y2="71868"/>
                        <a14:foregroundMark x1="56028" y1="73759" x2="47695" y2="72577"/>
                        <a14:foregroundMark x1="54433" y1="67376" x2="54433" y2="67376"/>
                        <a14:foregroundMark x1="65248" y1="64066" x2="65248" y2="64066"/>
                        <a14:foregroundMark x1="64184" y1="80851" x2="64184" y2="80851"/>
                        <a14:foregroundMark x1="54078" y1="81087" x2="54078" y2="81087"/>
                        <a14:foregroundMark x1="23759" y1="82506" x2="23759" y2="82506"/>
                        <a14:backgroundMark x1="29433" y1="32861" x2="29433" y2="32861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932" y="1628776"/>
            <a:ext cx="8123622" cy="609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1562DA9-0A23-42F4-9BEF-6051EA3CF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619" b="92142" l="6915" r="89894">
                        <a14:foregroundMark x1="35284" y1="8745" x2="35284" y2="8745"/>
                        <a14:foregroundMark x1="74645" y1="37136" x2="74645" y2="37136"/>
                        <a14:foregroundMark x1="71454" y1="34601" x2="71454" y2="34601"/>
                        <a14:foregroundMark x1="82092" y1="47275" x2="82092" y2="47275"/>
                        <a14:foregroundMark x1="77128" y1="50190" x2="77128" y2="50190"/>
                        <a14:foregroundMark x1="70567" y1="52978" x2="72872" y2="54119"/>
                        <a14:foregroundMark x1="71986" y1="80608" x2="83688" y2="92142"/>
                        <a14:foregroundMark x1="31738" y1="78074" x2="35284" y2="85425"/>
                        <a14:foregroundMark x1="20922" y1="54119" x2="20922" y2="54119"/>
                        <a14:foregroundMark x1="26773" y1="56274" x2="26773" y2="56274"/>
                        <a14:foregroundMark x1="27660" y1="57921" x2="27660" y2="57921"/>
                        <a14:foregroundMark x1="30319" y1="60837" x2="27128" y2="57921"/>
                        <a14:foregroundMark x1="24823" y1="17744" x2="24823" y2="17744"/>
                        <a14:foregroundMark x1="22163" y1="22307" x2="22163" y2="22307"/>
                        <a14:foregroundMark x1="19504" y1="27503" x2="19504" y2="27503"/>
                        <a14:foregroundMark x1="16667" y1="31052" x2="16667" y2="31052"/>
                        <a14:foregroundMark x1="18262" y1="39163" x2="18262" y2="39163"/>
                        <a14:foregroundMark x1="6915" y1="36248" x2="6915" y2="36248"/>
                        <a14:foregroundMark x1="11702" y1="45374" x2="11702" y2="45374"/>
                        <a14:foregroundMark x1="23227" y1="43346" x2="23227" y2="43346"/>
                        <a14:foregroundMark x1="18972" y1="66286" x2="18972" y2="66286"/>
                        <a14:foregroundMark x1="26418" y1="56907" x2="26418" y2="56907"/>
                        <a14:foregroundMark x1="8156" y1="18124" x2="8156" y2="18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71" y="2800350"/>
            <a:ext cx="3033235" cy="424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280F6528-5406-46F1-8AAF-8D4168CD4B50}"/>
              </a:ext>
            </a:extLst>
          </p:cNvPr>
          <p:cNvSpPr txBox="1">
            <a:spLocks/>
          </p:cNvSpPr>
          <p:nvPr/>
        </p:nvSpPr>
        <p:spPr>
          <a:xfrm>
            <a:off x="1654360" y="1473247"/>
            <a:ext cx="7127689" cy="163121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marR="0" lvl="0" indent="0" algn="ctr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0" b="1" i="0" u="none" strike="noStrike" kern="1200" normalizeH="0" baseline="0" noProof="0" dirty="0">
                <a:solidFill>
                  <a:srgbClr val="E456B1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UTM Loko" panose="02040603050506020204" pitchFamily="18" charset="0"/>
                <a:ea typeface="字魂52号-阿开漫画体" panose="00000500000000000000" pitchFamily="2" charset="-122"/>
                <a:cs typeface="+mn-cs"/>
              </a:rPr>
              <a:t>LUYỆN TẬP</a:t>
            </a:r>
            <a:endParaRPr kumimoji="0" lang="ko-KR" altLang="en-US" sz="10000" b="1" i="0" u="none" strike="noStrike" kern="1200" normalizeH="0" baseline="0" noProof="0" dirty="0">
              <a:solidFill>
                <a:srgbClr val="E456B1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uLnTx/>
              <a:uFillTx/>
              <a:latin typeface="UTM Loko" panose="02040603050506020204" pitchFamily="18" charset="0"/>
              <a:ea typeface="微软雅黑" charset="0"/>
              <a:cs typeface="+mn-cs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AAFAE169-EBFF-4906-9C44-76A4C54E8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447" b="89894" l="5674" r="96277">
                        <a14:foregroundMark x1="8865" y1="35284" x2="8865" y2="35284"/>
                        <a14:foregroundMark x1="6028" y1="40426" x2="6028" y2="40426"/>
                        <a14:foregroundMark x1="6028" y1="31206" x2="6028" y2="31206"/>
                        <a14:foregroundMark x1="91135" y1="56560" x2="91135" y2="56560"/>
                        <a14:foregroundMark x1="96277" y1="54610" x2="96277" y2="54610"/>
                        <a14:foregroundMark x1="53723" y1="9397" x2="53723" y2="9397"/>
                        <a14:foregroundMark x1="25042" y1="11721" x2="25800" y2="12004"/>
                        <a14:foregroundMark x1="17021" y1="7447" x2="17021" y2="7447"/>
                        <a14:foregroundMark x1="11702" y1="15603" x2="11702" y2="15603"/>
                        <a14:backgroundMark x1="10638" y1="10638" x2="23404" y2="15071"/>
                        <a14:backgroundMark x1="25887" y1="13475" x2="19149" y2="9752"/>
                        <a14:backgroundMark x1="16844" y1="7801" x2="20922" y2="16135"/>
                        <a14:backgroundMark x1="20922" y1="16135" x2="26950" y2="136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6077" y="83560"/>
            <a:ext cx="2451733" cy="245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10FAE853-5750-BD2A-7F82-637CC20F8D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6400" y="219075"/>
            <a:ext cx="1562100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8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C66F3D-71FE-48EA-B5AF-AE93437AC6A9}"/>
              </a:ext>
            </a:extLst>
          </p:cNvPr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73A3353-029B-41C3-BFA6-98A1D1D7BC22}"/>
              </a:ext>
            </a:extLst>
          </p:cNvPr>
          <p:cNvGrpSpPr/>
          <p:nvPr/>
        </p:nvGrpSpPr>
        <p:grpSpPr>
          <a:xfrm>
            <a:off x="710244" y="142875"/>
            <a:ext cx="2709231" cy="969732"/>
            <a:chOff x="1514281" y="1688144"/>
            <a:chExt cx="9386887" cy="1226907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486FE6D-9CEE-43DB-93E4-ABF100893EDF}"/>
                </a:ext>
              </a:extLst>
            </p:cNvPr>
            <p:cNvGrpSpPr/>
            <p:nvPr/>
          </p:nvGrpSpPr>
          <p:grpSpPr>
            <a:xfrm>
              <a:off x="1514281" y="1688144"/>
              <a:ext cx="9386887" cy="1226907"/>
              <a:chOff x="1188244" y="451844"/>
              <a:chExt cx="9386887" cy="1226907"/>
            </a:xfrm>
          </p:grpSpPr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A90DCEE7-F167-4339-AA6E-761808F9838D}"/>
                  </a:ext>
                </a:extLst>
              </p:cNvPr>
              <p:cNvGrpSpPr/>
              <p:nvPr/>
            </p:nvGrpSpPr>
            <p:grpSpPr>
              <a:xfrm>
                <a:off x="1188244" y="451844"/>
                <a:ext cx="9386887" cy="1226907"/>
                <a:chOff x="2850236" y="2221331"/>
                <a:chExt cx="10155836" cy="3059407"/>
              </a:xfrm>
            </p:grpSpPr>
            <p:grpSp>
              <p:nvGrpSpPr>
                <p:cNvPr id="37" name="Group 9">
                  <a:extLst>
                    <a:ext uri="{FF2B5EF4-FFF2-40B4-BE49-F238E27FC236}">
                      <a16:creationId xmlns:a16="http://schemas.microsoft.com/office/drawing/2014/main" id="{629BEE89-FC5D-4D55-978C-4FAE194C7E10}"/>
                    </a:ext>
                  </a:extLst>
                </p:cNvPr>
                <p:cNvGrpSpPr/>
                <p:nvPr/>
              </p:nvGrpSpPr>
              <p:grpSpPr>
                <a:xfrm>
                  <a:off x="3886200" y="2221331"/>
                  <a:ext cx="8228395" cy="3059407"/>
                  <a:chOff x="0" y="0"/>
                  <a:chExt cx="4146501" cy="3446965"/>
                </a:xfrm>
              </p:grpSpPr>
              <p:sp>
                <p:nvSpPr>
                  <p:cNvPr id="39" name="Freeform 10">
                    <a:extLst>
                      <a:ext uri="{FF2B5EF4-FFF2-40B4-BE49-F238E27FC236}">
                        <a16:creationId xmlns:a16="http://schemas.microsoft.com/office/drawing/2014/main" id="{5EA2D328-C0BF-45BA-BF12-73462FB44728}"/>
                      </a:ext>
                    </a:extLst>
                  </p:cNvPr>
                  <p:cNvSpPr/>
                  <p:nvPr/>
                </p:nvSpPr>
                <p:spPr>
                  <a:xfrm>
                    <a:off x="31750" y="31750"/>
                    <a:ext cx="4083000" cy="33834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83000" h="3383465">
                        <a:moveTo>
                          <a:pt x="3990291" y="3383465"/>
                        </a:moveTo>
                        <a:lnTo>
                          <a:pt x="92710" y="3383465"/>
                        </a:lnTo>
                        <a:cubicBezTo>
                          <a:pt x="41910" y="3383465"/>
                          <a:pt x="0" y="3341555"/>
                          <a:pt x="0" y="3290755"/>
                        </a:cubicBezTo>
                        <a:lnTo>
                          <a:pt x="0" y="92710"/>
                        </a:lnTo>
                        <a:cubicBezTo>
                          <a:pt x="0" y="41910"/>
                          <a:pt x="41910" y="0"/>
                          <a:pt x="92710" y="0"/>
                        </a:cubicBezTo>
                        <a:lnTo>
                          <a:pt x="3989020" y="0"/>
                        </a:lnTo>
                        <a:cubicBezTo>
                          <a:pt x="4039820" y="0"/>
                          <a:pt x="4081731" y="41910"/>
                          <a:pt x="4081731" y="92710"/>
                        </a:cubicBezTo>
                        <a:lnTo>
                          <a:pt x="4081731" y="3289485"/>
                        </a:lnTo>
                        <a:cubicBezTo>
                          <a:pt x="4083000" y="3341555"/>
                          <a:pt x="4041091" y="3383465"/>
                          <a:pt x="3990291" y="338346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</p:sp>
              <p:sp>
                <p:nvSpPr>
                  <p:cNvPr id="40" name="Freeform 11">
                    <a:extLst>
                      <a:ext uri="{FF2B5EF4-FFF2-40B4-BE49-F238E27FC236}">
                        <a16:creationId xmlns:a16="http://schemas.microsoft.com/office/drawing/2014/main" id="{07170FBD-27C5-4BE3-B68E-E85A3B26F941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4146501" cy="34469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46501" h="3446965">
                        <a:moveTo>
                          <a:pt x="4022041" y="59690"/>
                        </a:moveTo>
                        <a:cubicBezTo>
                          <a:pt x="4057600" y="59690"/>
                          <a:pt x="4086811" y="88900"/>
                          <a:pt x="4086811" y="124460"/>
                        </a:cubicBezTo>
                        <a:lnTo>
                          <a:pt x="4086811" y="3322505"/>
                        </a:lnTo>
                        <a:cubicBezTo>
                          <a:pt x="4086811" y="3358065"/>
                          <a:pt x="4057600" y="3387275"/>
                          <a:pt x="4022041" y="3387275"/>
                        </a:cubicBezTo>
                        <a:lnTo>
                          <a:pt x="124460" y="3387275"/>
                        </a:lnTo>
                        <a:cubicBezTo>
                          <a:pt x="88900" y="3387275"/>
                          <a:pt x="59690" y="3358065"/>
                          <a:pt x="59690" y="3322505"/>
                        </a:cubicBezTo>
                        <a:lnTo>
                          <a:pt x="59690" y="124460"/>
                        </a:lnTo>
                        <a:cubicBezTo>
                          <a:pt x="59690" y="88900"/>
                          <a:pt x="88900" y="59690"/>
                          <a:pt x="124460" y="59690"/>
                        </a:cubicBezTo>
                        <a:lnTo>
                          <a:pt x="4022041" y="59690"/>
                        </a:lnTo>
                        <a:moveTo>
                          <a:pt x="4022041" y="0"/>
                        </a:moveTo>
                        <a:lnTo>
                          <a:pt x="124460" y="0"/>
                        </a:lnTo>
                        <a:cubicBezTo>
                          <a:pt x="55880" y="0"/>
                          <a:pt x="0" y="55880"/>
                          <a:pt x="0" y="124460"/>
                        </a:cubicBezTo>
                        <a:lnTo>
                          <a:pt x="0" y="3322505"/>
                        </a:lnTo>
                        <a:cubicBezTo>
                          <a:pt x="0" y="3391085"/>
                          <a:pt x="55880" y="3446965"/>
                          <a:pt x="124460" y="3446965"/>
                        </a:cubicBezTo>
                        <a:lnTo>
                          <a:pt x="4022041" y="3446965"/>
                        </a:lnTo>
                        <a:cubicBezTo>
                          <a:pt x="4090620" y="3446965"/>
                          <a:pt x="4146501" y="3391085"/>
                          <a:pt x="4146501" y="3322505"/>
                        </a:cubicBezTo>
                        <a:lnTo>
                          <a:pt x="4146501" y="124460"/>
                        </a:lnTo>
                        <a:cubicBezTo>
                          <a:pt x="4146501" y="55880"/>
                          <a:pt x="4090620" y="0"/>
                          <a:pt x="4022041" y="0"/>
                        </a:cubicBezTo>
                        <a:close/>
                      </a:path>
                    </a:pathLst>
                  </a:custGeom>
                  <a:solidFill>
                    <a:srgbClr val="403C38"/>
                  </a:solidFill>
                </p:spPr>
              </p:sp>
            </p:grp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1759F97E-A68A-4107-9587-9A056C0D4AFC}"/>
                    </a:ext>
                  </a:extLst>
                </p:cNvPr>
                <p:cNvSpPr txBox="1"/>
                <p:nvPr/>
              </p:nvSpPr>
              <p:spPr>
                <a:xfrm>
                  <a:off x="2850236" y="2685768"/>
                  <a:ext cx="10155836" cy="83099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5BB37D1-2249-4A82-92C2-242C6E75E653}"/>
                  </a:ext>
                </a:extLst>
              </p:cNvPr>
              <p:cNvSpPr txBox="1"/>
              <p:nvPr/>
            </p:nvSpPr>
            <p:spPr>
              <a:xfrm>
                <a:off x="2580581" y="671940"/>
                <a:ext cx="1745520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BCEC89D-2FAC-4575-9C86-0056243D591D}"/>
                </a:ext>
              </a:extLst>
            </p:cNvPr>
            <p:cNvSpPr txBox="1"/>
            <p:nvPr/>
          </p:nvSpPr>
          <p:spPr>
            <a:xfrm>
              <a:off x="3095481" y="1804869"/>
              <a:ext cx="7508668" cy="923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1. </a:t>
              </a:r>
              <a:r>
                <a:rPr lang="en-US" sz="5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0A100E90-C03C-488D-A5DA-DAA203041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70390" y1="26950" x2="70390" y2="26950"/>
                        <a14:backgroundMark x1="66489" y1="22518" x2="66489" y2="22518"/>
                        <a14:backgroundMark x1="33865" y1="69504" x2="33865" y2="69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717" y="-161925"/>
            <a:ext cx="1728347" cy="172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03BBE49-1408-32F3-F8B3-5BB30A18D3CE}"/>
              </a:ext>
            </a:extLst>
          </p:cNvPr>
          <p:cNvGrpSpPr/>
          <p:nvPr/>
        </p:nvGrpSpPr>
        <p:grpSpPr>
          <a:xfrm>
            <a:off x="3495674" y="342900"/>
            <a:ext cx="8258175" cy="1571625"/>
            <a:chOff x="3495674" y="342900"/>
            <a:chExt cx="8258175" cy="1571625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8331846-C648-24CA-CCB9-C88A5039A3F1}"/>
                </a:ext>
              </a:extLst>
            </p:cNvPr>
            <p:cNvSpPr txBox="1"/>
            <p:nvPr/>
          </p:nvSpPr>
          <p:spPr>
            <a:xfrm>
              <a:off x="3495674" y="342900"/>
              <a:ext cx="825817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Chu vi P của hình chữ nhật có chiều dài a, chiều rộng b (cùng đơn vị đo) được tính theo công thức:</a:t>
              </a:r>
              <a:endParaRPr lang="en-US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9D2F0F0-4F40-3A5B-98DB-32D9DAE89D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29162" y="1381125"/>
              <a:ext cx="2333625" cy="533400"/>
            </a:xfrm>
            <a:prstGeom prst="rect">
              <a:avLst/>
            </a:prstGeom>
          </p:spPr>
        </p:pic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F117ED8A-2DA6-35D9-369C-3D89FEF439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975" y="2013511"/>
            <a:ext cx="4389500" cy="1707028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E11D4C30-5E14-BF42-802C-E43348F518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7200" y="1495425"/>
            <a:ext cx="3448050" cy="2038350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FDB85C5B-9540-6522-4D15-4FBF6001E4BA}"/>
              </a:ext>
            </a:extLst>
          </p:cNvPr>
          <p:cNvSpPr txBox="1"/>
          <p:nvPr/>
        </p:nvSpPr>
        <p:spPr>
          <a:xfrm>
            <a:off x="2686050" y="3819525"/>
            <a:ext cx="9620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Hãy tính chu vi của hình chữ nhật theo kích thước sau: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4" name="Table 53">
            <a:extLst>
              <a:ext uri="{FF2B5EF4-FFF2-40B4-BE49-F238E27FC236}">
                <a16:creationId xmlns:a16="http://schemas.microsoft.com/office/drawing/2014/main" id="{B751DDEF-1F5D-9B56-088B-BD8F760AFC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0563969"/>
              </p:ext>
            </p:extLst>
          </p:nvPr>
        </p:nvGraphicFramePr>
        <p:xfrm>
          <a:off x="933450" y="4352925"/>
          <a:ext cx="10515600" cy="1950720"/>
        </p:xfrm>
        <a:graphic>
          <a:graphicData uri="http://schemas.openxmlformats.org/drawingml/2006/table">
            <a:tbl>
              <a:tblPr/>
              <a:tblGrid>
                <a:gridCol w="2876550">
                  <a:extLst>
                    <a:ext uri="{9D8B030D-6E8A-4147-A177-3AD203B41FA5}">
                      <a16:colId xmlns:a16="http://schemas.microsoft.com/office/drawing/2014/main" val="1601958506"/>
                    </a:ext>
                  </a:extLst>
                </a:gridCol>
                <a:gridCol w="3067050">
                  <a:extLst>
                    <a:ext uri="{9D8B030D-6E8A-4147-A177-3AD203B41FA5}">
                      <a16:colId xmlns:a16="http://schemas.microsoft.com/office/drawing/2014/main" val="980784807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691534557"/>
                    </a:ext>
                  </a:extLst>
                </a:gridCol>
              </a:tblGrid>
              <a:tr h="451684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Chiều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dài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(cm)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Chiều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rộng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(cm)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Chu vi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chữ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nhật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(cm)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7459760"/>
                  </a:ext>
                </a:extLst>
              </a:tr>
              <a:tr h="45168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9539128"/>
                  </a:ext>
                </a:extLst>
              </a:tr>
              <a:tr h="45168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6007675"/>
                  </a:ext>
                </a:extLst>
              </a:tr>
              <a:tr h="45168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49750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42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5FE0FF"/>
      </a:accent1>
      <a:accent2>
        <a:srgbClr val="5FE0FF"/>
      </a:accent2>
      <a:accent3>
        <a:srgbClr val="5FE0FF"/>
      </a:accent3>
      <a:accent4>
        <a:srgbClr val="5FE0FF"/>
      </a:accent4>
      <a:accent5>
        <a:srgbClr val="5FE0FF"/>
      </a:accent5>
      <a:accent6>
        <a:srgbClr val="5FE0FF"/>
      </a:accent6>
      <a:hlink>
        <a:srgbClr val="5FE0FF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785</Words>
  <Application>Microsoft Office PowerPoint</Application>
  <PresentationFormat>Widescreen</PresentationFormat>
  <Paragraphs>121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微软雅黑</vt:lpstr>
      <vt:lpstr>Arial</vt:lpstr>
      <vt:lpstr>Calibri</vt:lpstr>
      <vt:lpstr>等线</vt:lpstr>
      <vt:lpstr>UTM Loko</vt:lpstr>
      <vt:lpstr>字魂52号-阿开漫画体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38</cp:revision>
  <dcterms:created xsi:type="dcterms:W3CDTF">2023-06-23T05:59:16Z</dcterms:created>
  <dcterms:modified xsi:type="dcterms:W3CDTF">2023-09-07T08:50:01Z</dcterms:modified>
</cp:coreProperties>
</file>