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7"/>
  </p:notesMasterIdLst>
  <p:sldIdLst>
    <p:sldId id="257" r:id="rId5"/>
    <p:sldId id="256" r:id="rId6"/>
    <p:sldId id="335" r:id="rId7"/>
    <p:sldId id="334" r:id="rId8"/>
    <p:sldId id="336" r:id="rId9"/>
    <p:sldId id="337" r:id="rId10"/>
    <p:sldId id="338" r:id="rId11"/>
    <p:sldId id="339" r:id="rId12"/>
    <p:sldId id="340" r:id="rId13"/>
    <p:sldId id="310" r:id="rId14"/>
    <p:sldId id="341" r:id="rId15"/>
    <p:sldId id="313" r:id="rId16"/>
    <p:sldId id="342" r:id="rId17"/>
    <p:sldId id="343" r:id="rId18"/>
    <p:sldId id="266" r:id="rId19"/>
    <p:sldId id="349" r:id="rId20"/>
    <p:sldId id="348" r:id="rId21"/>
    <p:sldId id="350" r:id="rId22"/>
    <p:sldId id="351" r:id="rId23"/>
    <p:sldId id="344" r:id="rId24"/>
    <p:sldId id="345" r:id="rId25"/>
    <p:sldId id="346" r:id="rId26"/>
    <p:sldId id="305" r:id="rId27"/>
    <p:sldId id="353" r:id="rId28"/>
    <p:sldId id="354" r:id="rId29"/>
    <p:sldId id="355" r:id="rId30"/>
    <p:sldId id="356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18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0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1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50.svg"/><Relationship Id="rId10" Type="http://schemas.openxmlformats.org/officeDocument/2006/relationships/image" Target="../media/image25.png"/><Relationship Id="rId4" Type="http://schemas.openxmlformats.org/officeDocument/2006/relationships/image" Target="../media/image35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6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openxmlformats.org/officeDocument/2006/relationships/image" Target="../media/image35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37.png"/><Relationship Id="rId17" Type="http://schemas.openxmlformats.org/officeDocument/2006/relationships/image" Target="../media/image32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slide" Target="slide3.xml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slide" Target="slide15.xml"/><Relationship Id="rId12" Type="http://schemas.openxmlformats.org/officeDocument/2006/relationships/image" Target="../media/image51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5.svg"/><Relationship Id="rId10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7.png"/><Relationship Id="rId18" Type="http://schemas.openxmlformats.org/officeDocument/2006/relationships/image" Target="../media/image61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23.png"/><Relationship Id="rId19" Type="http://schemas.openxmlformats.org/officeDocument/2006/relationships/image" Target="../media/image4.png"/><Relationship Id="rId4" Type="http://schemas.openxmlformats.org/officeDocument/2006/relationships/image" Target="../media/image35.svg"/><Relationship Id="rId9" Type="http://schemas.openxmlformats.org/officeDocument/2006/relationships/image" Target="../media/image25.png"/><Relationship Id="rId1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23.pn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63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35.svg"/><Relationship Id="rId15" Type="http://schemas.openxmlformats.org/officeDocument/2006/relationships/image" Target="../media/image66.jpe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Relationship Id="rId1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67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26.png"/><Relationship Id="rId15" Type="http://schemas.openxmlformats.org/officeDocument/2006/relationships/image" Target="../media/image68.png"/><Relationship Id="rId10" Type="http://schemas.openxmlformats.org/officeDocument/2006/relationships/image" Target="../media/image23.png"/><Relationship Id="rId4" Type="http://schemas.openxmlformats.org/officeDocument/2006/relationships/image" Target="../media/image35.svg"/><Relationship Id="rId9" Type="http://schemas.openxmlformats.org/officeDocument/2006/relationships/image" Target="../media/image25.png"/><Relationship Id="rId1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70.png"/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12" Type="http://schemas.openxmlformats.org/officeDocument/2006/relationships/image" Target="../media/image89.sv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69.png"/><Relationship Id="rId5" Type="http://schemas.openxmlformats.org/officeDocument/2006/relationships/image" Target="../media/image23.png"/><Relationship Id="rId15" Type="http://schemas.openxmlformats.org/officeDocument/2006/relationships/image" Target="../media/image71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26.png"/><Relationship Id="rId14" Type="http://schemas.openxmlformats.org/officeDocument/2006/relationships/image" Target="../media/image9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09266819-D90D-928E-A832-F186011B774C}"/>
              </a:ext>
            </a:extLst>
          </p:cNvPr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776</Words>
  <Application>Microsoft Office PowerPoint</Application>
  <PresentationFormat>Widescreen</PresentationFormat>
  <Paragraphs>277</Paragraphs>
  <Slides>32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Pattaya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58</cp:revision>
  <dcterms:created xsi:type="dcterms:W3CDTF">2023-06-17T05:57:30Z</dcterms:created>
  <dcterms:modified xsi:type="dcterms:W3CDTF">2023-09-07T08:43:55Z</dcterms:modified>
</cp:coreProperties>
</file>