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sldIdLst>
    <p:sldId id="3300" r:id="rId2"/>
    <p:sldId id="260" r:id="rId3"/>
    <p:sldId id="2637" r:id="rId4"/>
    <p:sldId id="3302" r:id="rId5"/>
    <p:sldId id="265" r:id="rId6"/>
    <p:sldId id="268" r:id="rId7"/>
    <p:sldId id="2638" r:id="rId8"/>
    <p:sldId id="2640" r:id="rId9"/>
    <p:sldId id="3301" r:id="rId10"/>
    <p:sldId id="2641" r:id="rId11"/>
    <p:sldId id="2642" r:id="rId12"/>
    <p:sldId id="2634" r:id="rId13"/>
    <p:sldId id="3296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837"/>
    <a:srgbClr val="ECF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101E1-9B09-45A5-A199-97012DBE09A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145A4-8511-4F96-97D1-2FD072F9E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6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6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2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63BC0-585F-4596-81A3-98E44955C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10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01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63BC0-585F-4596-81A3-98E44955C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214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9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8887-1BBA-6A85-5CC9-1A6F6429E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4582E-6912-EAC0-5BA7-160C84E7F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B143F-7B45-2F5C-5869-175A2262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4531D-71B6-BDCF-0DD0-7CAF4F5B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1437-9FAA-CD7F-FA9A-F2F773AB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9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9182-8604-8325-D2A4-EA9161FE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37B95-43B0-B5CD-486E-B70F8212A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5F222-0883-6906-C501-469729DA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35700-CE71-E3F4-8C60-44F7E948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A8E3-B032-C0BE-51C7-823F7BBC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5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CF90C-EE43-80B8-A4A0-B8AC122B1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DEFD7-AFF6-BD4D-D41E-834736CC8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D0FA-BDB5-1539-93C1-0CB033B0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8009-01C6-359A-3078-B385D8C0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7D5DA-B84A-CC51-E935-BD339E34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5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1216100" y="1880833"/>
            <a:ext cx="47416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body" idx="1"/>
          </p:nvPr>
        </p:nvSpPr>
        <p:spPr>
          <a:xfrm>
            <a:off x="1216100" y="2628833"/>
            <a:ext cx="5457600" cy="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720000"/>
            <a:ext cx="3744000" cy="1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9289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5"/>
          <p:cNvSpPr txBox="1">
            <a:spLocks noGrp="1"/>
          </p:cNvSpPr>
          <p:nvPr>
            <p:ph type="title"/>
          </p:nvPr>
        </p:nvSpPr>
        <p:spPr>
          <a:xfrm>
            <a:off x="3398984" y="1585967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0" name="Google Shape;600;p35"/>
          <p:cNvSpPr txBox="1">
            <a:spLocks noGrp="1"/>
          </p:cNvSpPr>
          <p:nvPr>
            <p:ph type="subTitle" idx="1"/>
          </p:nvPr>
        </p:nvSpPr>
        <p:spPr>
          <a:xfrm>
            <a:off x="3398984" y="2911933"/>
            <a:ext cx="5393600" cy="8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28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A597-9B9D-08EB-B278-9596D507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F6160-3DA5-2867-5176-FD2594D02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BE600-A4D5-B645-372B-BEECF471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5ADDE-340D-4657-168A-25E47484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F3121-3D86-3E6A-2C3A-573791B7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6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55C1-F9F7-FA99-B940-B0B1B36A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3D4D5-9F96-3940-B479-CA64CE14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BA5F6-A50C-5BB9-4EC8-115C4742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49A11-EC48-6112-9AB8-E2EB86D1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AF89D-B209-9868-CC28-DF46C58E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919E9-15A0-E2AA-E8CC-06C2459D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2A19B-A0CC-A729-0B71-E1A4C5F71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07D04-0CCD-6595-050C-8D37776BD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8A753-45B1-6B36-29B0-CA4BBBEB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C704C-723F-043C-1098-9B593FA1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7AC93-FB6A-79A2-6002-16733FEF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5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6185-314F-7ADC-7B56-7837FF2D9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84877-E977-6D06-C18F-AEB91BEC0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531BF-B4AF-1A98-9DE3-7BFB14664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6BD41-058F-C128-8A91-BCF978EAD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7E6BA-032B-4254-5198-8718C5570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203BF-0902-D28B-DAF4-D78DF344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22DF72-4FC7-F5D9-1F6F-1B407012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23A89-9B19-AF22-A2A2-85CCB9F6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109D-2D7D-48C0-723A-72F3E5A5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51DCE-F3C5-A8D9-B1A2-67FF069E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DDB97-9B78-370F-D3EE-2EB3FB9D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10C30-843A-D005-1974-82055B3A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15AE5-B055-B25B-6648-F387B338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A391F-163B-4E5C-7873-5E98EB0F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6B5FA-7C2C-65D4-89D8-7A2C7B30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1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EAA3-6E3D-CA1D-ED99-280AF877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C5CC6-89D0-B92E-8F1A-E36E48152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09CAA-E624-FBC2-C27E-1DE79B0A5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6C533-F002-299B-1410-BE78540B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EBE8A-19A1-57DE-1238-40BB4525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F1089-034B-5282-6041-6455AF0B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5225-AE4B-0F88-3008-512986F7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B1526-7245-EBC7-C584-5C2D283A2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FF540-EE28-0668-4FB1-CD4E7B523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2A959-CDF3-DC98-5694-988A2A07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12F08-AC2C-F43B-675D-3435B955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2E1C2-A355-99C5-610E-44196DC6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4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F27E26-0E4A-13A3-5E2F-8C609204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88AF6-1D3E-07C7-2339-4E955EBAD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F9D5B-9B2F-EA85-2BA7-EA779345A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6952E-2B02-8485-EDE5-D34A8C659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5081B-8DDD-6A16-8AA8-BBFF7E063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AC2220BC-A11B-0F13-C301-5CB9FA9A311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142875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8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BE0C02-CBCA-69B2-5D32-1D724544D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793C6E-5AED-C496-FD41-BC65B3CA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D26186-5427-98BC-4961-B55B6026B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Content Placeholder 12" descr="A white rectangular object with colorful shapes&#10;&#10;Description automatically generated">
            <a:extLst>
              <a:ext uri="{FF2B5EF4-FFF2-40B4-BE49-F238E27FC236}">
                <a16:creationId xmlns:a16="http://schemas.microsoft.com/office/drawing/2014/main" id="{D63E38C2-FF59-9B52-C77C-EF0FE472D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34" y="-168972"/>
            <a:ext cx="12449638" cy="7156181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4B1D15-5DB5-5B37-53FF-B841FFB0CC69}"/>
              </a:ext>
            </a:extLst>
          </p:cNvPr>
          <p:cNvSpPr txBox="1"/>
          <p:nvPr/>
        </p:nvSpPr>
        <p:spPr>
          <a:xfrm>
            <a:off x="452943" y="889843"/>
            <a:ext cx="110078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3C</a:t>
            </a:r>
          </a:p>
          <a:p>
            <a:pPr algn="ctr"/>
            <a:endParaRPr 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TOÁN</a:t>
            </a:r>
          </a:p>
          <a:p>
            <a:pPr algn="ctr"/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Nguyễn Thị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Loan</a:t>
            </a:r>
            <a:endParaRPr lang="en-US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6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CC3C90-D240-0532-AB55-405D0997BFD4}"/>
              </a:ext>
            </a:extLst>
          </p:cNvPr>
          <p:cNvSpPr txBox="1"/>
          <p:nvPr/>
        </p:nvSpPr>
        <p:spPr>
          <a:xfrm>
            <a:off x="2323146" y="3238123"/>
            <a:ext cx="7545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 + 3 = 8 (con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44659-6B71-EBC2-2D16-FAE799BABE4B}"/>
              </a:ext>
            </a:extLst>
          </p:cNvPr>
          <p:cNvSpPr txBox="1"/>
          <p:nvPr/>
        </p:nvSpPr>
        <p:spPr>
          <a:xfrm>
            <a:off x="257663" y="241497"/>
            <a:ext cx="116766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Bể thứ nhất có 5 con cá ngựa, bể thứ hai có nhiều hơn bể thứ nhất 3 con. Hỏi cả hai bể có bao</a:t>
            </a:r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nhiêu con cá ngựa?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777C-8E56-6F2F-FB26-F96023E2037F}"/>
              </a:ext>
            </a:extLst>
          </p:cNvPr>
          <p:cNvSpPr txBox="1"/>
          <p:nvPr/>
        </p:nvSpPr>
        <p:spPr>
          <a:xfrm>
            <a:off x="2228216" y="4362016"/>
            <a:ext cx="7545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 + 8 = 13 (con)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13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con cá ngựa.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6C525-469B-CFB1-2AAA-4770C2CE2931}"/>
              </a:ext>
            </a:extLst>
          </p:cNvPr>
          <p:cNvSpPr txBox="1"/>
          <p:nvPr/>
        </p:nvSpPr>
        <p:spPr>
          <a:xfrm>
            <a:off x="1957070" y="2477730"/>
            <a:ext cx="754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8AC820-2D7F-59E8-DD85-CB29B91FA1F0}"/>
              </a:ext>
            </a:extLst>
          </p:cNvPr>
          <p:cNvCxnSpPr>
            <a:cxnSpLocks/>
          </p:cNvCxnSpPr>
          <p:nvPr/>
        </p:nvCxnSpPr>
        <p:spPr>
          <a:xfrm>
            <a:off x="6032578" y="768845"/>
            <a:ext cx="3217169" cy="0"/>
          </a:xfrm>
          <a:prstGeom prst="line">
            <a:avLst/>
          </a:prstGeom>
          <a:ln w="38100">
            <a:solidFill>
              <a:srgbClr val="16583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243489-4ED9-1CEF-3904-8895AA558F8A}"/>
              </a:ext>
            </a:extLst>
          </p:cNvPr>
          <p:cNvCxnSpPr>
            <a:cxnSpLocks/>
          </p:cNvCxnSpPr>
          <p:nvPr/>
        </p:nvCxnSpPr>
        <p:spPr>
          <a:xfrm>
            <a:off x="1067824" y="1335011"/>
            <a:ext cx="2297417" cy="0"/>
          </a:xfrm>
          <a:prstGeom prst="line">
            <a:avLst/>
          </a:prstGeom>
          <a:ln w="38100">
            <a:solidFill>
              <a:srgbClr val="16583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7F050A-0359-AF7F-BBBA-D0622A7B88E9}"/>
              </a:ext>
            </a:extLst>
          </p:cNvPr>
          <p:cNvCxnSpPr>
            <a:cxnSpLocks/>
          </p:cNvCxnSpPr>
          <p:nvPr/>
        </p:nvCxnSpPr>
        <p:spPr>
          <a:xfrm>
            <a:off x="9029002" y="1337126"/>
            <a:ext cx="2149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D030AB-EAC6-F014-EB38-E5D775782D41}"/>
              </a:ext>
            </a:extLst>
          </p:cNvPr>
          <p:cNvCxnSpPr>
            <a:cxnSpLocks/>
          </p:cNvCxnSpPr>
          <p:nvPr/>
        </p:nvCxnSpPr>
        <p:spPr>
          <a:xfrm>
            <a:off x="6459631" y="1384774"/>
            <a:ext cx="1181531" cy="0"/>
          </a:xfrm>
          <a:prstGeom prst="line">
            <a:avLst/>
          </a:prstGeom>
          <a:ln w="38100">
            <a:solidFill>
              <a:srgbClr val="16583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AF9150-F143-A59A-C2FD-3E6AB5BF0C7B}"/>
              </a:ext>
            </a:extLst>
          </p:cNvPr>
          <p:cNvCxnSpPr>
            <a:cxnSpLocks/>
          </p:cNvCxnSpPr>
          <p:nvPr/>
        </p:nvCxnSpPr>
        <p:spPr>
          <a:xfrm>
            <a:off x="335127" y="1897868"/>
            <a:ext cx="21716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18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D2BA91-F74A-7636-D802-24FD8DFE57C4}"/>
              </a:ext>
            </a:extLst>
          </p:cNvPr>
          <p:cNvSpPr txBox="1"/>
          <p:nvPr/>
        </p:nvSpPr>
        <p:spPr>
          <a:xfrm>
            <a:off x="166795" y="346855"/>
            <a:ext cx="116734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Anh sưu tập được 35 vỏ ốc, em sưu tập được ít hơn anh 16 vỏ ốc. Hỏi cả hai anh em sưu tập được bao nhiêu vỏ ốc?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768E0F-886E-FF19-3083-288A41A14AF4}"/>
              </a:ext>
            </a:extLst>
          </p:cNvPr>
          <p:cNvCxnSpPr>
            <a:cxnSpLocks/>
          </p:cNvCxnSpPr>
          <p:nvPr/>
        </p:nvCxnSpPr>
        <p:spPr>
          <a:xfrm>
            <a:off x="6755363" y="889007"/>
            <a:ext cx="2053357" cy="2033"/>
          </a:xfrm>
          <a:prstGeom prst="line">
            <a:avLst/>
          </a:prstGeom>
          <a:ln w="38100">
            <a:solidFill>
              <a:srgbClr val="16583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1837EB-B3E0-A6C4-0C1F-27D8FB558F5F}"/>
              </a:ext>
            </a:extLst>
          </p:cNvPr>
          <p:cNvCxnSpPr>
            <a:cxnSpLocks/>
          </p:cNvCxnSpPr>
          <p:nvPr/>
        </p:nvCxnSpPr>
        <p:spPr>
          <a:xfrm>
            <a:off x="9107757" y="896960"/>
            <a:ext cx="677567" cy="0"/>
          </a:xfrm>
          <a:prstGeom prst="line">
            <a:avLst/>
          </a:prstGeom>
          <a:ln w="38100">
            <a:solidFill>
              <a:srgbClr val="16583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1E5186-FDFF-015F-A348-C420D5E93CC2}"/>
              </a:ext>
            </a:extLst>
          </p:cNvPr>
          <p:cNvCxnSpPr>
            <a:cxnSpLocks/>
          </p:cNvCxnSpPr>
          <p:nvPr/>
        </p:nvCxnSpPr>
        <p:spPr>
          <a:xfrm>
            <a:off x="6943809" y="1438610"/>
            <a:ext cx="2984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D4DF9E-B321-015F-5BE5-B84EDB8485A0}"/>
              </a:ext>
            </a:extLst>
          </p:cNvPr>
          <p:cNvCxnSpPr>
            <a:cxnSpLocks/>
          </p:cNvCxnSpPr>
          <p:nvPr/>
        </p:nvCxnSpPr>
        <p:spPr>
          <a:xfrm>
            <a:off x="1574214" y="2008086"/>
            <a:ext cx="3501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78D2E93-24DD-5E92-B5F6-FF7E2CCAF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708" y="2688320"/>
            <a:ext cx="5920772" cy="416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74E8E7-AADF-891A-18D7-A9F660CE8193}"/>
              </a:ext>
            </a:extLst>
          </p:cNvPr>
          <p:cNvCxnSpPr>
            <a:cxnSpLocks/>
          </p:cNvCxnSpPr>
          <p:nvPr/>
        </p:nvCxnSpPr>
        <p:spPr>
          <a:xfrm>
            <a:off x="2277936" y="878810"/>
            <a:ext cx="872020" cy="0"/>
          </a:xfrm>
          <a:prstGeom prst="line">
            <a:avLst/>
          </a:prstGeom>
          <a:ln w="38100">
            <a:solidFill>
              <a:srgbClr val="16583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AB8EF3-5444-8F03-ACD6-966E842F6C63}"/>
              </a:ext>
            </a:extLst>
          </p:cNvPr>
          <p:cNvCxnSpPr>
            <a:cxnSpLocks/>
          </p:cNvCxnSpPr>
          <p:nvPr/>
        </p:nvCxnSpPr>
        <p:spPr>
          <a:xfrm>
            <a:off x="1574214" y="1471408"/>
            <a:ext cx="1282801" cy="0"/>
          </a:xfrm>
          <a:prstGeom prst="line">
            <a:avLst/>
          </a:prstGeom>
          <a:ln w="38100">
            <a:solidFill>
              <a:srgbClr val="16583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1F964B-FD2B-BAAD-EC48-273C0F374A71}"/>
              </a:ext>
            </a:extLst>
          </p:cNvPr>
          <p:cNvCxnSpPr>
            <a:cxnSpLocks/>
          </p:cNvCxnSpPr>
          <p:nvPr/>
        </p:nvCxnSpPr>
        <p:spPr>
          <a:xfrm>
            <a:off x="4057555" y="1438610"/>
            <a:ext cx="1715814" cy="0"/>
          </a:xfrm>
          <a:prstGeom prst="line">
            <a:avLst/>
          </a:prstGeom>
          <a:ln w="38100">
            <a:solidFill>
              <a:srgbClr val="16583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25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4D916BF-8498-910E-1E8F-0B5269EAFA54}"/>
              </a:ext>
            </a:extLst>
          </p:cNvPr>
          <p:cNvSpPr txBox="1"/>
          <p:nvPr/>
        </p:nvSpPr>
        <p:spPr>
          <a:xfrm>
            <a:off x="1559696" y="2985810"/>
            <a:ext cx="110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7D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D822A-BD70-FC6D-93A1-AD7FC0ABF5CD}"/>
              </a:ext>
            </a:extLst>
          </p:cNvPr>
          <p:cNvGrpSpPr/>
          <p:nvPr/>
        </p:nvGrpSpPr>
        <p:grpSpPr>
          <a:xfrm>
            <a:off x="2735945" y="3129164"/>
            <a:ext cx="3505200" cy="399872"/>
            <a:chOff x="3276600" y="3124200"/>
            <a:chExt cx="3505200" cy="3998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365E24-F1E4-2C12-C9FA-658AE6AEC5F0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59C13D-E063-7E32-60F8-33BA22531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9E76281-ADEC-BAEF-6590-2EA235D4A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8EA291F-569E-C6D7-E557-3694477830CD}"/>
              </a:ext>
            </a:extLst>
          </p:cNvPr>
          <p:cNvSpPr/>
          <p:nvPr/>
        </p:nvSpPr>
        <p:spPr>
          <a:xfrm>
            <a:off x="8824264" y="1957918"/>
            <a:ext cx="415301" cy="1797948"/>
          </a:xfrm>
          <a:prstGeom prst="rightBrace">
            <a:avLst>
              <a:gd name="adj1" fmla="val 23096"/>
              <a:gd name="adj2" fmla="val 50000"/>
            </a:avLst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6E7425-91B7-459D-7F43-9AFA2E19328F}"/>
              </a:ext>
            </a:extLst>
          </p:cNvPr>
          <p:cNvSpPr txBox="1"/>
          <p:nvPr/>
        </p:nvSpPr>
        <p:spPr>
          <a:xfrm>
            <a:off x="6200428" y="2470633"/>
            <a:ext cx="250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7F1064-F3E7-0884-8F22-E90A97D9EE6C}"/>
              </a:ext>
            </a:extLst>
          </p:cNvPr>
          <p:cNvSpPr txBox="1"/>
          <p:nvPr/>
        </p:nvSpPr>
        <p:spPr>
          <a:xfrm>
            <a:off x="1446029" y="2048315"/>
            <a:ext cx="121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7D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Anh: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A2A937-6CF4-E537-E59F-6AA56A6BBAA9}"/>
              </a:ext>
            </a:extLst>
          </p:cNvPr>
          <p:cNvGrpSpPr/>
          <p:nvPr/>
        </p:nvGrpSpPr>
        <p:grpSpPr>
          <a:xfrm>
            <a:off x="2743499" y="2124388"/>
            <a:ext cx="5890021" cy="399871"/>
            <a:chOff x="3276600" y="3124200"/>
            <a:chExt cx="3505200" cy="39987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2DC1190-5E6F-606F-2BE8-7B18F1A6E5AC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0FDCA51-FABA-349D-A2DC-D179F5841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22D77F-5459-49E0-F875-83E29DFDD4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135E7A5-8A64-F55C-57AF-254E7920BCF4}"/>
              </a:ext>
            </a:extLst>
          </p:cNvPr>
          <p:cNvSpPr txBox="1"/>
          <p:nvPr/>
        </p:nvSpPr>
        <p:spPr>
          <a:xfrm>
            <a:off x="4461867" y="1464863"/>
            <a:ext cx="234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B3EDB0-7DFD-28CF-75F9-E04784224003}"/>
              </a:ext>
            </a:extLst>
          </p:cNvPr>
          <p:cNvSpPr txBox="1"/>
          <p:nvPr/>
        </p:nvSpPr>
        <p:spPr>
          <a:xfrm>
            <a:off x="8921803" y="2514428"/>
            <a:ext cx="195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6FBED108-362A-967D-CB22-51BD43BFF0D1}"/>
              </a:ext>
            </a:extLst>
          </p:cNvPr>
          <p:cNvSpPr/>
          <p:nvPr/>
        </p:nvSpPr>
        <p:spPr>
          <a:xfrm rot="16200000">
            <a:off x="5481312" y="-727103"/>
            <a:ext cx="386582" cy="5822039"/>
          </a:xfrm>
          <a:prstGeom prst="rightBrace">
            <a:avLst>
              <a:gd name="adj1" fmla="val 41059"/>
              <a:gd name="adj2" fmla="val 49339"/>
            </a:avLst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A638E1-1A76-483A-ADDC-04A22DDA226A}"/>
              </a:ext>
            </a:extLst>
          </p:cNvPr>
          <p:cNvSpPr txBox="1"/>
          <p:nvPr/>
        </p:nvSpPr>
        <p:spPr>
          <a:xfrm>
            <a:off x="2652449" y="4252067"/>
            <a:ext cx="674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Số vỏ ốc em sưu tập được là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35 – 16 = 19 (vỏ ốc)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3A9D93B-4281-4E5F-8272-595E0F6CC4A1}"/>
              </a:ext>
            </a:extLst>
          </p:cNvPr>
          <p:cNvCxnSpPr>
            <a:cxnSpLocks/>
          </p:cNvCxnSpPr>
          <p:nvPr/>
        </p:nvCxnSpPr>
        <p:spPr>
          <a:xfrm flipV="1">
            <a:off x="6220125" y="2282849"/>
            <a:ext cx="0" cy="86707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3698D22-20B8-3B99-A3FE-558B9969D2B4}"/>
              </a:ext>
            </a:extLst>
          </p:cNvPr>
          <p:cNvSpPr txBox="1"/>
          <p:nvPr/>
        </p:nvSpPr>
        <p:spPr>
          <a:xfrm>
            <a:off x="2662475" y="5236572"/>
            <a:ext cx="8655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Cả hai anh em sưu tập được số vỏ ốc là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35 + 19 = 54 (vỏ ốc)</a:t>
            </a:r>
          </a:p>
          <a:p>
            <a:pPr lvl="0" algn="ctr"/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Đáp số: 54 vỏ ốc.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95353-5BA8-CD34-7605-99113054D9B7}"/>
              </a:ext>
            </a:extLst>
          </p:cNvPr>
          <p:cNvSpPr txBox="1"/>
          <p:nvPr/>
        </p:nvSpPr>
        <p:spPr>
          <a:xfrm>
            <a:off x="2112576" y="3653012"/>
            <a:ext cx="754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F8E936A4-BD0C-2B92-29ED-E5EA52EE199E}"/>
              </a:ext>
            </a:extLst>
          </p:cNvPr>
          <p:cNvSpPr/>
          <p:nvPr/>
        </p:nvSpPr>
        <p:spPr>
          <a:xfrm rot="5400000">
            <a:off x="7314084" y="1291056"/>
            <a:ext cx="233367" cy="2405493"/>
          </a:xfrm>
          <a:prstGeom prst="rightBrace">
            <a:avLst>
              <a:gd name="adj1" fmla="val 23096"/>
              <a:gd name="adj2" fmla="val 49563"/>
            </a:avLst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9FCA9-C973-BEA9-CCDC-FEFEEB10A20F}"/>
              </a:ext>
            </a:extLst>
          </p:cNvPr>
          <p:cNvSpPr txBox="1"/>
          <p:nvPr/>
        </p:nvSpPr>
        <p:spPr>
          <a:xfrm>
            <a:off x="139086" y="245302"/>
            <a:ext cx="116734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Anh sưu tập được 35 vỏ ốc, em sưu tập được ít hơn anh 16 vỏ ốc. Hỏi cả hai anh em sưu tập được bao nhiêu vỏ ốc?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96EB03-08E7-CB89-4483-4FB5210936E6}"/>
              </a:ext>
            </a:extLst>
          </p:cNvPr>
          <p:cNvCxnSpPr>
            <a:cxnSpLocks/>
          </p:cNvCxnSpPr>
          <p:nvPr/>
        </p:nvCxnSpPr>
        <p:spPr>
          <a:xfrm flipV="1">
            <a:off x="2758767" y="2349827"/>
            <a:ext cx="0" cy="867078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2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/>
      <p:bldP spid="24" grpId="0"/>
      <p:bldP spid="31" grpId="0"/>
      <p:bldP spid="34" grpId="0"/>
      <p:bldP spid="36" grpId="0" animBg="1"/>
      <p:bldP spid="12" grpId="0" uiExpand="1" build="p"/>
      <p:bldP spid="5" grpId="0" build="p"/>
      <p:bldP spid="9" grpId="0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25">
            <a:extLst>
              <a:ext uri="{FF2B5EF4-FFF2-40B4-BE49-F238E27FC236}">
                <a16:creationId xmlns:a16="http://schemas.microsoft.com/office/drawing/2014/main" id="{779DEA99-83EF-457D-A116-6FA20544052C}"/>
              </a:ext>
            </a:extLst>
          </p:cNvPr>
          <p:cNvSpPr/>
          <p:nvPr/>
        </p:nvSpPr>
        <p:spPr>
          <a:xfrm>
            <a:off x="281043" y="25235"/>
            <a:ext cx="11706465" cy="1662303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D9D78931-5949-4CD4-86E4-CD6582D8CA1A}"/>
              </a:ext>
            </a:extLst>
          </p:cNvPr>
          <p:cNvSpPr/>
          <p:nvPr/>
        </p:nvSpPr>
        <p:spPr>
          <a:xfrm>
            <a:off x="2506825" y="4726137"/>
            <a:ext cx="6759749" cy="205337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2200" b="1" noProof="0" dirty="0">
              <a:solidFill>
                <a:srgbClr val="00206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vi-VN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. Chum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thứ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hai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đựng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lít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100 – 18 = 82 (</a:t>
            </a:r>
            <a:r>
              <a:rPr lang="vi-VN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SimSun"/>
              </a:rPr>
              <a:t>l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chum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đựng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lít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100 + 82 = 182 (</a:t>
            </a:r>
            <a:r>
              <a:rPr lang="vi-VN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SimSun"/>
              </a:rPr>
              <a:t>l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số:182</a:t>
            </a:r>
            <a:r>
              <a:rPr lang="vi-VN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SimSun"/>
              </a:rPr>
              <a:t> l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tương.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US" sz="22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">
            <a:extLst>
              <a:ext uri="{FF2B5EF4-FFF2-40B4-BE49-F238E27FC236}">
                <a16:creationId xmlns:a16="http://schemas.microsoft.com/office/drawing/2014/main" id="{3A102514-615C-4E87-BC5F-50C4C7C58AF2}"/>
              </a:ext>
            </a:extLst>
          </p:cNvPr>
          <p:cNvSpPr/>
          <p:nvPr/>
        </p:nvSpPr>
        <p:spPr>
          <a:xfrm>
            <a:off x="6170646" y="2040311"/>
            <a:ext cx="6007080" cy="242198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B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.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Chum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thứ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hai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đựng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SimSun"/>
              </a:rPr>
              <a:t>l</a:t>
            </a:r>
            <a:r>
              <a:rPr lang="vi-VN" sz="2200" b="1" i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100 – 18 = 72 (</a:t>
            </a:r>
            <a:r>
              <a:rPr lang="vi-VN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SimSun"/>
              </a:rPr>
              <a:t>l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chum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đựng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SimSun"/>
              </a:rPr>
              <a:t>l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100 + 72 = 172 (</a:t>
            </a:r>
            <a:r>
              <a:rPr lang="vi-VN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SimSun"/>
              </a:rPr>
              <a:t>l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số:172 </a:t>
            </a:r>
            <a:r>
              <a:rPr lang="vi-VN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SimSun"/>
              </a:rPr>
              <a:t>l </a:t>
            </a:r>
            <a:r>
              <a:rPr lang="vi-VN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tương.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id="{23A00DD7-FE82-4547-9ECA-782325E64B7F}"/>
              </a:ext>
            </a:extLst>
          </p:cNvPr>
          <p:cNvSpPr/>
          <p:nvPr/>
        </p:nvSpPr>
        <p:spPr>
          <a:xfrm>
            <a:off x="14275" y="2087043"/>
            <a:ext cx="6156370" cy="229033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vi-VN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A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.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Chum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thứ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hai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đựng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ít hơn số lít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100 – 18 = 82 (</a:t>
            </a:r>
            <a:r>
              <a:rPr lang="vi-VN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SimSun"/>
              </a:rPr>
              <a:t>l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chum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đựng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100 + 82 = 182 (</a:t>
            </a:r>
            <a:r>
              <a:rPr lang="vi-VN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SimSun"/>
              </a:rPr>
              <a:t>l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số:182 </a:t>
            </a:r>
            <a:r>
              <a:rPr lang="vi-VN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SimSun"/>
              </a:rPr>
              <a:t>l </a:t>
            </a:r>
            <a:r>
              <a:rPr lang="vi-VN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tương.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2200" b="1" i="1" dirty="0">
              <a:solidFill>
                <a:srgbClr val="00206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198EEE-E027-4D5D-B8FF-10AD69A8A0F7}"/>
              </a:ext>
            </a:extLst>
          </p:cNvPr>
          <p:cNvSpPr txBox="1"/>
          <p:nvPr/>
        </p:nvSpPr>
        <p:spPr>
          <a:xfrm>
            <a:off x="1105408" y="78490"/>
            <a:ext cx="10805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3: Chum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thứ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nhất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đựng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100</a:t>
            </a:r>
            <a:r>
              <a:rPr lang="vi-VN" sz="3200" b="1" i="1" dirty="0">
                <a:solidFill>
                  <a:srgbClr val="002060"/>
                </a:solidFill>
                <a:latin typeface="HP001 4 hàng" panose="020B0603050302020204" pitchFamily="34" charset="0"/>
                <a:ea typeface="SimSun"/>
              </a:rPr>
              <a:t>l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tương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chum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thứ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hai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đựng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ít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hơn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chum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thứ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nhất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18</a:t>
            </a:r>
            <a:r>
              <a:rPr lang="vi-VN" sz="3200" b="1" i="1" dirty="0">
                <a:solidFill>
                  <a:srgbClr val="002060"/>
                </a:solidFill>
                <a:latin typeface="HP001 4 hàng" panose="020B0603050302020204" pitchFamily="34" charset="0"/>
                <a:ea typeface="SimSun"/>
              </a:rPr>
              <a:t>l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tương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.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Hỏi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cả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hai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chum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đựng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bao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nhiêu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lít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tương</a:t>
            </a:r>
            <a:r>
              <a:rPr lang="en-US" sz="32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?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Minute Pastel Green Timer Copyright Free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5F63AEBD-8654-4B27-6C47-770B36FB7F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5326" y="5720400"/>
            <a:ext cx="2022400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E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0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4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BB9F82-F935-71CC-8C0A-ECC180266092}"/>
              </a:ext>
            </a:extLst>
          </p:cNvPr>
          <p:cNvSpPr txBox="1"/>
          <p:nvPr/>
        </p:nvSpPr>
        <p:spPr>
          <a:xfrm>
            <a:off x="592091" y="1510159"/>
            <a:ext cx="110078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TRÂN TRỌNG CẢM ƠN THẦY CÔ</a:t>
            </a:r>
          </a:p>
          <a:p>
            <a:pPr algn="ctr"/>
            <a:r>
              <a:rPr lang="en-US" sz="6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CÁC CON HỌC SINH!</a:t>
            </a:r>
          </a:p>
        </p:txBody>
      </p:sp>
    </p:spTree>
    <p:extLst>
      <p:ext uri="{BB962C8B-B14F-4D97-AF65-F5344CB8AC3E}">
        <p14:creationId xmlns:p14="http://schemas.microsoft.com/office/powerpoint/2010/main" val="80735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1006;p16">
            <a:extLst>
              <a:ext uri="{FF2B5EF4-FFF2-40B4-BE49-F238E27FC236}">
                <a16:creationId xmlns:a16="http://schemas.microsoft.com/office/drawing/2014/main" id="{611FE6C8-572B-2E46-4352-62FEA86D2CF5}"/>
              </a:ext>
            </a:extLst>
          </p:cNvPr>
          <p:cNvGrpSpPr/>
          <p:nvPr/>
        </p:nvGrpSpPr>
        <p:grpSpPr>
          <a:xfrm rot="-370950" flipH="1">
            <a:off x="1658538" y="444239"/>
            <a:ext cx="1563402" cy="1513332"/>
            <a:chOff x="2086991" y="460159"/>
            <a:chExt cx="5909894" cy="5705156"/>
          </a:xfrm>
        </p:grpSpPr>
        <p:sp>
          <p:nvSpPr>
            <p:cNvPr id="203" name="Google Shape;1007;p16">
              <a:extLst>
                <a:ext uri="{FF2B5EF4-FFF2-40B4-BE49-F238E27FC236}">
                  <a16:creationId xmlns:a16="http://schemas.microsoft.com/office/drawing/2014/main" id="{18AC9846-4102-2188-A93D-EC952ADDCBD0}"/>
                </a:ext>
              </a:extLst>
            </p:cNvPr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" name="Google Shape;1008;p16">
              <a:extLst>
                <a:ext uri="{FF2B5EF4-FFF2-40B4-BE49-F238E27FC236}">
                  <a16:creationId xmlns:a16="http://schemas.microsoft.com/office/drawing/2014/main" id="{A253272C-CAE9-4403-72E4-B8A58239A9A2}"/>
                </a:ext>
              </a:extLst>
            </p:cNvPr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205" name="Google Shape;1009;p16">
                <a:extLst>
                  <a:ext uri="{FF2B5EF4-FFF2-40B4-BE49-F238E27FC236}">
                    <a16:creationId xmlns:a16="http://schemas.microsoft.com/office/drawing/2014/main" id="{C98A874F-CB96-662A-B3BC-385E829518B4}"/>
                  </a:ext>
                </a:extLst>
              </p:cNvPr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1010;p16">
                <a:extLst>
                  <a:ext uri="{FF2B5EF4-FFF2-40B4-BE49-F238E27FC236}">
                    <a16:creationId xmlns:a16="http://schemas.microsoft.com/office/drawing/2014/main" id="{1E641815-C854-E635-B452-570A2443280F}"/>
                  </a:ext>
                </a:extLst>
              </p:cNvPr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rgbClr val="E0A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1011;p16">
                <a:extLst>
                  <a:ext uri="{FF2B5EF4-FFF2-40B4-BE49-F238E27FC236}">
                    <a16:creationId xmlns:a16="http://schemas.microsoft.com/office/drawing/2014/main" id="{C697E516-30DC-58C7-6749-7B6BA3CC7E96}"/>
                  </a:ext>
                </a:extLst>
              </p:cNvPr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1012;p16">
                <a:extLst>
                  <a:ext uri="{FF2B5EF4-FFF2-40B4-BE49-F238E27FC236}">
                    <a16:creationId xmlns:a16="http://schemas.microsoft.com/office/drawing/2014/main" id="{7F2CB651-7BCC-2845-362E-F3D24748F419}"/>
                  </a:ext>
                </a:extLst>
              </p:cNvPr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1013;p16">
                <a:extLst>
                  <a:ext uri="{FF2B5EF4-FFF2-40B4-BE49-F238E27FC236}">
                    <a16:creationId xmlns:a16="http://schemas.microsoft.com/office/drawing/2014/main" id="{F8DB54F2-F353-003C-C10B-61189BA041BE}"/>
                  </a:ext>
                </a:extLst>
              </p:cNvPr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1014;p16">
                <a:extLst>
                  <a:ext uri="{FF2B5EF4-FFF2-40B4-BE49-F238E27FC236}">
                    <a16:creationId xmlns:a16="http://schemas.microsoft.com/office/drawing/2014/main" id="{B6A75AAD-823B-4D9D-623B-C75395A5B73F}"/>
                  </a:ext>
                </a:extLst>
              </p:cNvPr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1015;p16">
                <a:extLst>
                  <a:ext uri="{FF2B5EF4-FFF2-40B4-BE49-F238E27FC236}">
                    <a16:creationId xmlns:a16="http://schemas.microsoft.com/office/drawing/2014/main" id="{5071C24B-484E-3D7F-BDF3-107BE53B055D}"/>
                  </a:ext>
                </a:extLst>
              </p:cNvPr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1016;p16">
                <a:extLst>
                  <a:ext uri="{FF2B5EF4-FFF2-40B4-BE49-F238E27FC236}">
                    <a16:creationId xmlns:a16="http://schemas.microsoft.com/office/drawing/2014/main" id="{9B5467E0-F333-E120-62D0-16E37D1E3149}"/>
                  </a:ext>
                </a:extLst>
              </p:cNvPr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1017;p16">
                <a:extLst>
                  <a:ext uri="{FF2B5EF4-FFF2-40B4-BE49-F238E27FC236}">
                    <a16:creationId xmlns:a16="http://schemas.microsoft.com/office/drawing/2014/main" id="{8C965E29-1B91-23C7-D698-54661F5A1CF8}"/>
                  </a:ext>
                </a:extLst>
              </p:cNvPr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1018;p16">
                <a:extLst>
                  <a:ext uri="{FF2B5EF4-FFF2-40B4-BE49-F238E27FC236}">
                    <a16:creationId xmlns:a16="http://schemas.microsoft.com/office/drawing/2014/main" id="{6F262DD6-BB07-19DF-15C2-35A2DEAD94F9}"/>
                  </a:ext>
                </a:extLst>
              </p:cNvPr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1019;p16">
                <a:extLst>
                  <a:ext uri="{FF2B5EF4-FFF2-40B4-BE49-F238E27FC236}">
                    <a16:creationId xmlns:a16="http://schemas.microsoft.com/office/drawing/2014/main" id="{3763FA27-84C6-62AF-3446-82FB5FC3AABC}"/>
                  </a:ext>
                </a:extLst>
              </p:cNvPr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1020;p16">
                <a:extLst>
                  <a:ext uri="{FF2B5EF4-FFF2-40B4-BE49-F238E27FC236}">
                    <a16:creationId xmlns:a16="http://schemas.microsoft.com/office/drawing/2014/main" id="{4F52E70C-15B4-E17D-53C8-36B904A7AB71}"/>
                  </a:ext>
                </a:extLst>
              </p:cNvPr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1021;p16">
                <a:extLst>
                  <a:ext uri="{FF2B5EF4-FFF2-40B4-BE49-F238E27FC236}">
                    <a16:creationId xmlns:a16="http://schemas.microsoft.com/office/drawing/2014/main" id="{9E05C7E3-43FB-BBE4-75E9-86ADB39BFB15}"/>
                  </a:ext>
                </a:extLst>
              </p:cNvPr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" name="Google Shape;1022;p16">
            <a:extLst>
              <a:ext uri="{FF2B5EF4-FFF2-40B4-BE49-F238E27FC236}">
                <a16:creationId xmlns:a16="http://schemas.microsoft.com/office/drawing/2014/main" id="{D8285291-F467-9D03-1CDF-9AFDCB0EE652}"/>
              </a:ext>
            </a:extLst>
          </p:cNvPr>
          <p:cNvGrpSpPr/>
          <p:nvPr/>
        </p:nvGrpSpPr>
        <p:grpSpPr>
          <a:xfrm rot="-370950" flipH="1">
            <a:off x="389351" y="3160769"/>
            <a:ext cx="1717616" cy="1643142"/>
            <a:chOff x="2086991" y="460159"/>
            <a:chExt cx="5909894" cy="5705156"/>
          </a:xfrm>
        </p:grpSpPr>
        <p:sp>
          <p:nvSpPr>
            <p:cNvPr id="219" name="Google Shape;1023;p16">
              <a:extLst>
                <a:ext uri="{FF2B5EF4-FFF2-40B4-BE49-F238E27FC236}">
                  <a16:creationId xmlns:a16="http://schemas.microsoft.com/office/drawing/2014/main" id="{9E8CE0E0-8701-CD2E-C971-A9B7A0C2A431}"/>
                </a:ext>
              </a:extLst>
            </p:cNvPr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" name="Google Shape;1024;p16">
              <a:extLst>
                <a:ext uri="{FF2B5EF4-FFF2-40B4-BE49-F238E27FC236}">
                  <a16:creationId xmlns:a16="http://schemas.microsoft.com/office/drawing/2014/main" id="{8C39CF78-962B-A1DE-7B62-CDAA5C0FD678}"/>
                </a:ext>
              </a:extLst>
            </p:cNvPr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221" name="Google Shape;1025;p16">
                <a:extLst>
                  <a:ext uri="{FF2B5EF4-FFF2-40B4-BE49-F238E27FC236}">
                    <a16:creationId xmlns:a16="http://schemas.microsoft.com/office/drawing/2014/main" id="{63235E82-61B0-CC80-2176-D8BA0639E369}"/>
                  </a:ext>
                </a:extLst>
              </p:cNvPr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1026;p16">
                <a:extLst>
                  <a:ext uri="{FF2B5EF4-FFF2-40B4-BE49-F238E27FC236}">
                    <a16:creationId xmlns:a16="http://schemas.microsoft.com/office/drawing/2014/main" id="{EC31A2B3-3186-57D8-5F11-DEBEA6922CBE}"/>
                  </a:ext>
                </a:extLst>
              </p:cNvPr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rgbClr val="E0A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027;p16">
                <a:extLst>
                  <a:ext uri="{FF2B5EF4-FFF2-40B4-BE49-F238E27FC236}">
                    <a16:creationId xmlns:a16="http://schemas.microsoft.com/office/drawing/2014/main" id="{00B66F47-E32D-5409-83AE-A2D2CD86E1A4}"/>
                  </a:ext>
                </a:extLst>
              </p:cNvPr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1028;p16">
                <a:extLst>
                  <a:ext uri="{FF2B5EF4-FFF2-40B4-BE49-F238E27FC236}">
                    <a16:creationId xmlns:a16="http://schemas.microsoft.com/office/drawing/2014/main" id="{0958F85E-2A55-7C7C-B8CE-A363DBC78D48}"/>
                  </a:ext>
                </a:extLst>
              </p:cNvPr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1029;p16">
                <a:extLst>
                  <a:ext uri="{FF2B5EF4-FFF2-40B4-BE49-F238E27FC236}">
                    <a16:creationId xmlns:a16="http://schemas.microsoft.com/office/drawing/2014/main" id="{A0836902-20B3-3F7E-8C89-10786BE75933}"/>
                  </a:ext>
                </a:extLst>
              </p:cNvPr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1030;p16">
                <a:extLst>
                  <a:ext uri="{FF2B5EF4-FFF2-40B4-BE49-F238E27FC236}">
                    <a16:creationId xmlns:a16="http://schemas.microsoft.com/office/drawing/2014/main" id="{829672F3-CE96-EF59-5ABA-19D2D818A83D}"/>
                  </a:ext>
                </a:extLst>
              </p:cNvPr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1031;p16">
                <a:extLst>
                  <a:ext uri="{FF2B5EF4-FFF2-40B4-BE49-F238E27FC236}">
                    <a16:creationId xmlns:a16="http://schemas.microsoft.com/office/drawing/2014/main" id="{6F24F0D6-27DA-9AB2-A548-193DE3799E4A}"/>
                  </a:ext>
                </a:extLst>
              </p:cNvPr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1032;p16">
                <a:extLst>
                  <a:ext uri="{FF2B5EF4-FFF2-40B4-BE49-F238E27FC236}">
                    <a16:creationId xmlns:a16="http://schemas.microsoft.com/office/drawing/2014/main" id="{2E4CBDFA-92AD-4D6C-27F7-92CDBD0706C5}"/>
                  </a:ext>
                </a:extLst>
              </p:cNvPr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1033;p16">
                <a:extLst>
                  <a:ext uri="{FF2B5EF4-FFF2-40B4-BE49-F238E27FC236}">
                    <a16:creationId xmlns:a16="http://schemas.microsoft.com/office/drawing/2014/main" id="{1ADD39AC-5802-982A-6AAB-C15EA9AB9390}"/>
                  </a:ext>
                </a:extLst>
              </p:cNvPr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1034;p16">
                <a:extLst>
                  <a:ext uri="{FF2B5EF4-FFF2-40B4-BE49-F238E27FC236}">
                    <a16:creationId xmlns:a16="http://schemas.microsoft.com/office/drawing/2014/main" id="{4D129670-CCCC-ED62-1B9D-2FE3C5BFDB8E}"/>
                  </a:ext>
                </a:extLst>
              </p:cNvPr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1035;p16">
                <a:extLst>
                  <a:ext uri="{FF2B5EF4-FFF2-40B4-BE49-F238E27FC236}">
                    <a16:creationId xmlns:a16="http://schemas.microsoft.com/office/drawing/2014/main" id="{05311F1D-8546-31EE-6D33-20879D8F882B}"/>
                  </a:ext>
                </a:extLst>
              </p:cNvPr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036;p16">
                <a:extLst>
                  <a:ext uri="{FF2B5EF4-FFF2-40B4-BE49-F238E27FC236}">
                    <a16:creationId xmlns:a16="http://schemas.microsoft.com/office/drawing/2014/main" id="{3D15F9AC-71A8-4823-C91F-5CDD4C5798CE}"/>
                  </a:ext>
                </a:extLst>
              </p:cNvPr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1037;p16">
                <a:extLst>
                  <a:ext uri="{FF2B5EF4-FFF2-40B4-BE49-F238E27FC236}">
                    <a16:creationId xmlns:a16="http://schemas.microsoft.com/office/drawing/2014/main" id="{43698435-6BCE-1B1F-613D-AEB583EF0E55}"/>
                  </a:ext>
                </a:extLst>
              </p:cNvPr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" name="Google Shape;1038;p16">
            <a:extLst>
              <a:ext uri="{FF2B5EF4-FFF2-40B4-BE49-F238E27FC236}">
                <a16:creationId xmlns:a16="http://schemas.microsoft.com/office/drawing/2014/main" id="{0AEBCB68-85D6-1FAA-3DDB-99C8632E27DC}"/>
              </a:ext>
            </a:extLst>
          </p:cNvPr>
          <p:cNvGrpSpPr/>
          <p:nvPr/>
        </p:nvGrpSpPr>
        <p:grpSpPr>
          <a:xfrm rot="370950">
            <a:off x="10458171" y="-10158"/>
            <a:ext cx="1596417" cy="1734013"/>
            <a:chOff x="2086991" y="460159"/>
            <a:chExt cx="5909894" cy="5705156"/>
          </a:xfrm>
        </p:grpSpPr>
        <p:sp>
          <p:nvSpPr>
            <p:cNvPr id="235" name="Google Shape;1039;p16">
              <a:extLst>
                <a:ext uri="{FF2B5EF4-FFF2-40B4-BE49-F238E27FC236}">
                  <a16:creationId xmlns:a16="http://schemas.microsoft.com/office/drawing/2014/main" id="{0C38B698-39DB-13AE-9236-8ECF1DC9523A}"/>
                </a:ext>
              </a:extLst>
            </p:cNvPr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1040;p16">
              <a:extLst>
                <a:ext uri="{FF2B5EF4-FFF2-40B4-BE49-F238E27FC236}">
                  <a16:creationId xmlns:a16="http://schemas.microsoft.com/office/drawing/2014/main" id="{F717A09A-8F92-DDD0-C83A-81C78D3999A3}"/>
                </a:ext>
              </a:extLst>
            </p:cNvPr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237" name="Google Shape;1041;p16">
                <a:extLst>
                  <a:ext uri="{FF2B5EF4-FFF2-40B4-BE49-F238E27FC236}">
                    <a16:creationId xmlns:a16="http://schemas.microsoft.com/office/drawing/2014/main" id="{F1CF1C01-F836-C4FB-101A-36C79F12B0AD}"/>
                  </a:ext>
                </a:extLst>
              </p:cNvPr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1042;p16">
                <a:extLst>
                  <a:ext uri="{FF2B5EF4-FFF2-40B4-BE49-F238E27FC236}">
                    <a16:creationId xmlns:a16="http://schemas.microsoft.com/office/drawing/2014/main" id="{F9F2054D-1C36-1740-F919-93BEF5BD3CF6}"/>
                  </a:ext>
                </a:extLst>
              </p:cNvPr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rgbClr val="E0A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1043;p16">
                <a:extLst>
                  <a:ext uri="{FF2B5EF4-FFF2-40B4-BE49-F238E27FC236}">
                    <a16:creationId xmlns:a16="http://schemas.microsoft.com/office/drawing/2014/main" id="{C0EF2500-F7E3-8882-0465-09BDCA3E7C39}"/>
                  </a:ext>
                </a:extLst>
              </p:cNvPr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1044;p16">
                <a:extLst>
                  <a:ext uri="{FF2B5EF4-FFF2-40B4-BE49-F238E27FC236}">
                    <a16:creationId xmlns:a16="http://schemas.microsoft.com/office/drawing/2014/main" id="{CA351506-5A50-2C7B-BB50-1E6CD07D660E}"/>
                  </a:ext>
                </a:extLst>
              </p:cNvPr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1045;p16">
                <a:extLst>
                  <a:ext uri="{FF2B5EF4-FFF2-40B4-BE49-F238E27FC236}">
                    <a16:creationId xmlns:a16="http://schemas.microsoft.com/office/drawing/2014/main" id="{0C9B7042-82B1-F4BA-04B8-01945A7A3652}"/>
                  </a:ext>
                </a:extLst>
              </p:cNvPr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1046;p16">
                <a:extLst>
                  <a:ext uri="{FF2B5EF4-FFF2-40B4-BE49-F238E27FC236}">
                    <a16:creationId xmlns:a16="http://schemas.microsoft.com/office/drawing/2014/main" id="{9783927A-FAF6-5DEE-FFE5-6E6F6AA51E29}"/>
                  </a:ext>
                </a:extLst>
              </p:cNvPr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1047;p16">
                <a:extLst>
                  <a:ext uri="{FF2B5EF4-FFF2-40B4-BE49-F238E27FC236}">
                    <a16:creationId xmlns:a16="http://schemas.microsoft.com/office/drawing/2014/main" id="{35EB2ABC-6A5D-B90B-F585-208D4D52C16B}"/>
                  </a:ext>
                </a:extLst>
              </p:cNvPr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1048;p16">
                <a:extLst>
                  <a:ext uri="{FF2B5EF4-FFF2-40B4-BE49-F238E27FC236}">
                    <a16:creationId xmlns:a16="http://schemas.microsoft.com/office/drawing/2014/main" id="{EDBF5258-284D-BF42-DBB7-5E8CD37B13E1}"/>
                  </a:ext>
                </a:extLst>
              </p:cNvPr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1049;p16">
                <a:extLst>
                  <a:ext uri="{FF2B5EF4-FFF2-40B4-BE49-F238E27FC236}">
                    <a16:creationId xmlns:a16="http://schemas.microsoft.com/office/drawing/2014/main" id="{2B3D926D-AD6C-3766-2D7A-355C5C695C85}"/>
                  </a:ext>
                </a:extLst>
              </p:cNvPr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1050;p16">
                <a:extLst>
                  <a:ext uri="{FF2B5EF4-FFF2-40B4-BE49-F238E27FC236}">
                    <a16:creationId xmlns:a16="http://schemas.microsoft.com/office/drawing/2014/main" id="{0682C745-E7EB-B73D-9A09-1B3D51AC6B8E}"/>
                  </a:ext>
                </a:extLst>
              </p:cNvPr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1051;p16">
                <a:extLst>
                  <a:ext uri="{FF2B5EF4-FFF2-40B4-BE49-F238E27FC236}">
                    <a16:creationId xmlns:a16="http://schemas.microsoft.com/office/drawing/2014/main" id="{5D09FA06-3B1E-3809-D65A-6A402AE5DF85}"/>
                  </a:ext>
                </a:extLst>
              </p:cNvPr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1052;p16">
                <a:extLst>
                  <a:ext uri="{FF2B5EF4-FFF2-40B4-BE49-F238E27FC236}">
                    <a16:creationId xmlns:a16="http://schemas.microsoft.com/office/drawing/2014/main" id="{55ED8A09-6E81-A405-F6DA-23C6F994648C}"/>
                  </a:ext>
                </a:extLst>
              </p:cNvPr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1053;p16">
                <a:extLst>
                  <a:ext uri="{FF2B5EF4-FFF2-40B4-BE49-F238E27FC236}">
                    <a16:creationId xmlns:a16="http://schemas.microsoft.com/office/drawing/2014/main" id="{4BA189DA-2E55-247C-385C-831B17FFAC5F}"/>
                  </a:ext>
                </a:extLst>
              </p:cNvPr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0" name="Google Shape;1038;p16">
            <a:extLst>
              <a:ext uri="{FF2B5EF4-FFF2-40B4-BE49-F238E27FC236}">
                <a16:creationId xmlns:a16="http://schemas.microsoft.com/office/drawing/2014/main" id="{C9DFE350-80A1-35B0-74BC-ECCCCEA3F233}"/>
              </a:ext>
            </a:extLst>
          </p:cNvPr>
          <p:cNvGrpSpPr/>
          <p:nvPr/>
        </p:nvGrpSpPr>
        <p:grpSpPr>
          <a:xfrm rot="370950">
            <a:off x="9450870" y="4325205"/>
            <a:ext cx="1835017" cy="2173831"/>
            <a:chOff x="2086991" y="460159"/>
            <a:chExt cx="5909894" cy="5705156"/>
          </a:xfrm>
        </p:grpSpPr>
        <p:sp>
          <p:nvSpPr>
            <p:cNvPr id="251" name="Google Shape;1039;p16">
              <a:extLst>
                <a:ext uri="{FF2B5EF4-FFF2-40B4-BE49-F238E27FC236}">
                  <a16:creationId xmlns:a16="http://schemas.microsoft.com/office/drawing/2014/main" id="{11D431B1-ECB5-0A13-E84D-D40F5E73AB61}"/>
                </a:ext>
              </a:extLst>
            </p:cNvPr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1040;p16">
              <a:extLst>
                <a:ext uri="{FF2B5EF4-FFF2-40B4-BE49-F238E27FC236}">
                  <a16:creationId xmlns:a16="http://schemas.microsoft.com/office/drawing/2014/main" id="{C481A570-66D6-60AC-E59D-59F70DB79F16}"/>
                </a:ext>
              </a:extLst>
            </p:cNvPr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253" name="Google Shape;1041;p16">
                <a:extLst>
                  <a:ext uri="{FF2B5EF4-FFF2-40B4-BE49-F238E27FC236}">
                    <a16:creationId xmlns:a16="http://schemas.microsoft.com/office/drawing/2014/main" id="{F1ED608B-39F7-FCEF-CE1D-56CC846AB979}"/>
                  </a:ext>
                </a:extLst>
              </p:cNvPr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1042;p16">
                <a:extLst>
                  <a:ext uri="{FF2B5EF4-FFF2-40B4-BE49-F238E27FC236}">
                    <a16:creationId xmlns:a16="http://schemas.microsoft.com/office/drawing/2014/main" id="{12006E9B-BFF1-7180-ECC5-6EA355995A62}"/>
                  </a:ext>
                </a:extLst>
              </p:cNvPr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rgbClr val="E0A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1043;p16">
                <a:extLst>
                  <a:ext uri="{FF2B5EF4-FFF2-40B4-BE49-F238E27FC236}">
                    <a16:creationId xmlns:a16="http://schemas.microsoft.com/office/drawing/2014/main" id="{379A35CF-C605-87C2-B44E-06CCFAD8A3D7}"/>
                  </a:ext>
                </a:extLst>
              </p:cNvPr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1044;p16">
                <a:extLst>
                  <a:ext uri="{FF2B5EF4-FFF2-40B4-BE49-F238E27FC236}">
                    <a16:creationId xmlns:a16="http://schemas.microsoft.com/office/drawing/2014/main" id="{2A87AB97-4D8A-9BC6-3F42-5F1F83074EEF}"/>
                  </a:ext>
                </a:extLst>
              </p:cNvPr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1045;p16">
                <a:extLst>
                  <a:ext uri="{FF2B5EF4-FFF2-40B4-BE49-F238E27FC236}">
                    <a16:creationId xmlns:a16="http://schemas.microsoft.com/office/drawing/2014/main" id="{41099944-26DB-1298-CBEC-EEF8BAB8CBCC}"/>
                  </a:ext>
                </a:extLst>
              </p:cNvPr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1046;p16">
                <a:extLst>
                  <a:ext uri="{FF2B5EF4-FFF2-40B4-BE49-F238E27FC236}">
                    <a16:creationId xmlns:a16="http://schemas.microsoft.com/office/drawing/2014/main" id="{26863238-5B2F-A3F2-F08F-AA2002A9F7DD}"/>
                  </a:ext>
                </a:extLst>
              </p:cNvPr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1047;p16">
                <a:extLst>
                  <a:ext uri="{FF2B5EF4-FFF2-40B4-BE49-F238E27FC236}">
                    <a16:creationId xmlns:a16="http://schemas.microsoft.com/office/drawing/2014/main" id="{AC469CB1-2FFA-1415-61F5-E74F6035C469}"/>
                  </a:ext>
                </a:extLst>
              </p:cNvPr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1048;p16">
                <a:extLst>
                  <a:ext uri="{FF2B5EF4-FFF2-40B4-BE49-F238E27FC236}">
                    <a16:creationId xmlns:a16="http://schemas.microsoft.com/office/drawing/2014/main" id="{44E0104E-6266-5214-F23B-419D01094017}"/>
                  </a:ext>
                </a:extLst>
              </p:cNvPr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1049;p16">
                <a:extLst>
                  <a:ext uri="{FF2B5EF4-FFF2-40B4-BE49-F238E27FC236}">
                    <a16:creationId xmlns:a16="http://schemas.microsoft.com/office/drawing/2014/main" id="{42FF5D8E-8D3D-A728-3F1F-699D1F328187}"/>
                  </a:ext>
                </a:extLst>
              </p:cNvPr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1050;p16">
                <a:extLst>
                  <a:ext uri="{FF2B5EF4-FFF2-40B4-BE49-F238E27FC236}">
                    <a16:creationId xmlns:a16="http://schemas.microsoft.com/office/drawing/2014/main" id="{76199597-53D9-3361-EE42-962707B410DB}"/>
                  </a:ext>
                </a:extLst>
              </p:cNvPr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1051;p16">
                <a:extLst>
                  <a:ext uri="{FF2B5EF4-FFF2-40B4-BE49-F238E27FC236}">
                    <a16:creationId xmlns:a16="http://schemas.microsoft.com/office/drawing/2014/main" id="{7CF5A41A-6CFC-9D90-ADB2-1B27E88758DA}"/>
                  </a:ext>
                </a:extLst>
              </p:cNvPr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1052;p16">
                <a:extLst>
                  <a:ext uri="{FF2B5EF4-FFF2-40B4-BE49-F238E27FC236}">
                    <a16:creationId xmlns:a16="http://schemas.microsoft.com/office/drawing/2014/main" id="{7FA681F0-75FF-494F-F78D-D0C13CCC2B4E}"/>
                  </a:ext>
                </a:extLst>
              </p:cNvPr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1053;p16">
                <a:extLst>
                  <a:ext uri="{FF2B5EF4-FFF2-40B4-BE49-F238E27FC236}">
                    <a16:creationId xmlns:a16="http://schemas.microsoft.com/office/drawing/2014/main" id="{423679ED-34EE-586B-55E8-4FEA8D478107}"/>
                  </a:ext>
                </a:extLst>
              </p:cNvPr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Google Shape;2277;p57">
            <a:extLst>
              <a:ext uri="{FF2B5EF4-FFF2-40B4-BE49-F238E27FC236}">
                <a16:creationId xmlns:a16="http://schemas.microsoft.com/office/drawing/2014/main" id="{D4C465CF-660D-17CC-F0AB-F0B725E11DD9}"/>
              </a:ext>
            </a:extLst>
          </p:cNvPr>
          <p:cNvSpPr/>
          <p:nvPr/>
        </p:nvSpPr>
        <p:spPr>
          <a:xfrm>
            <a:off x="3004022" y="1015706"/>
            <a:ext cx="6401251" cy="4653985"/>
          </a:xfrm>
          <a:prstGeom prst="cloud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Gretoon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001D5-D616-2CB4-DFAA-09213D6CC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679" y="2472864"/>
            <a:ext cx="8038125" cy="124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8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E713-A791-99CB-796B-41CA48601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C5526-4440-BC21-4003-DD33D39F4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63E6BA-25F5-4CFD-74E8-20978B4068A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3585534785847525100">
            <a:hlinkClick r:id="" action="ppaction://media"/>
            <a:extLst>
              <a:ext uri="{FF2B5EF4-FFF2-40B4-BE49-F238E27FC236}">
                <a16:creationId xmlns:a16="http://schemas.microsoft.com/office/drawing/2014/main" id="{B882783F-A9C8-8A10-CAC5-A6C350857E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87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4" name="Google Shape;1324;p45"/>
          <p:cNvGrpSpPr/>
          <p:nvPr/>
        </p:nvGrpSpPr>
        <p:grpSpPr>
          <a:xfrm>
            <a:off x="9769480" y="3866037"/>
            <a:ext cx="2118060" cy="2717036"/>
            <a:chOff x="6258984" y="1928071"/>
            <a:chExt cx="248406" cy="317974"/>
          </a:xfrm>
        </p:grpSpPr>
        <p:sp>
          <p:nvSpPr>
            <p:cNvPr id="1325" name="Google Shape;1325;p45"/>
            <p:cNvSpPr/>
            <p:nvPr/>
          </p:nvSpPr>
          <p:spPr>
            <a:xfrm>
              <a:off x="6371312" y="2183432"/>
              <a:ext cx="11300" cy="50164"/>
            </a:xfrm>
            <a:custGeom>
              <a:avLst/>
              <a:gdLst/>
              <a:ahLst/>
              <a:cxnLst/>
              <a:rect l="l" t="t" r="r" b="b"/>
              <a:pathLst>
                <a:path w="403" h="1789" extrusionOk="0">
                  <a:moveTo>
                    <a:pt x="1" y="0"/>
                  </a:moveTo>
                  <a:lnTo>
                    <a:pt x="75" y="1770"/>
                  </a:lnTo>
                  <a:lnTo>
                    <a:pt x="232" y="1789"/>
                  </a:lnTo>
                  <a:lnTo>
                    <a:pt x="347" y="177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6460844" y="2187189"/>
              <a:ext cx="16207" cy="51341"/>
            </a:xfrm>
            <a:custGeom>
              <a:avLst/>
              <a:gdLst/>
              <a:ahLst/>
              <a:cxnLst/>
              <a:rect l="l" t="t" r="r" b="b"/>
              <a:pathLst>
                <a:path w="578" h="1831" extrusionOk="0">
                  <a:moveTo>
                    <a:pt x="194" y="0"/>
                  </a:moveTo>
                  <a:lnTo>
                    <a:pt x="0" y="1830"/>
                  </a:lnTo>
                  <a:lnTo>
                    <a:pt x="273" y="181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6386342" y="2196891"/>
              <a:ext cx="11440" cy="49154"/>
            </a:xfrm>
            <a:custGeom>
              <a:avLst/>
              <a:gdLst/>
              <a:ahLst/>
              <a:cxnLst/>
              <a:rect l="l" t="t" r="r" b="b"/>
              <a:pathLst>
                <a:path w="408" h="1753" extrusionOk="0">
                  <a:moveTo>
                    <a:pt x="1" y="1"/>
                  </a:moveTo>
                  <a:lnTo>
                    <a:pt x="19" y="445"/>
                  </a:lnTo>
                  <a:lnTo>
                    <a:pt x="19" y="597"/>
                  </a:lnTo>
                  <a:lnTo>
                    <a:pt x="42" y="1752"/>
                  </a:lnTo>
                  <a:lnTo>
                    <a:pt x="310" y="1752"/>
                  </a:lnTo>
                  <a:lnTo>
                    <a:pt x="389" y="44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6285426" y="2186656"/>
              <a:ext cx="16207" cy="50192"/>
            </a:xfrm>
            <a:custGeom>
              <a:avLst/>
              <a:gdLst/>
              <a:ahLst/>
              <a:cxnLst/>
              <a:rect l="l" t="t" r="r" b="b"/>
              <a:pathLst>
                <a:path w="578" h="1790" extrusionOk="0">
                  <a:moveTo>
                    <a:pt x="0" y="1"/>
                  </a:moveTo>
                  <a:lnTo>
                    <a:pt x="310" y="1789"/>
                  </a:lnTo>
                  <a:lnTo>
                    <a:pt x="578" y="178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6392314" y="2010593"/>
              <a:ext cx="92925" cy="193336"/>
            </a:xfrm>
            <a:custGeom>
              <a:avLst/>
              <a:gdLst/>
              <a:ahLst/>
              <a:cxnLst/>
              <a:rect l="l" t="t" r="r" b="b"/>
              <a:pathLst>
                <a:path w="3314" h="6895" extrusionOk="0">
                  <a:moveTo>
                    <a:pt x="134" y="1"/>
                  </a:moveTo>
                  <a:lnTo>
                    <a:pt x="134" y="255"/>
                  </a:lnTo>
                  <a:lnTo>
                    <a:pt x="134" y="329"/>
                  </a:lnTo>
                  <a:lnTo>
                    <a:pt x="116" y="906"/>
                  </a:lnTo>
                  <a:lnTo>
                    <a:pt x="116" y="1003"/>
                  </a:lnTo>
                  <a:lnTo>
                    <a:pt x="97" y="2158"/>
                  </a:lnTo>
                  <a:lnTo>
                    <a:pt x="97" y="2218"/>
                  </a:lnTo>
                  <a:lnTo>
                    <a:pt x="79" y="3466"/>
                  </a:lnTo>
                  <a:lnTo>
                    <a:pt x="79" y="3545"/>
                  </a:lnTo>
                  <a:lnTo>
                    <a:pt x="60" y="4469"/>
                  </a:lnTo>
                  <a:lnTo>
                    <a:pt x="60" y="4487"/>
                  </a:lnTo>
                  <a:lnTo>
                    <a:pt x="19" y="6067"/>
                  </a:lnTo>
                  <a:lnTo>
                    <a:pt x="19" y="6183"/>
                  </a:lnTo>
                  <a:lnTo>
                    <a:pt x="0" y="6894"/>
                  </a:lnTo>
                  <a:lnTo>
                    <a:pt x="3022" y="6566"/>
                  </a:lnTo>
                  <a:lnTo>
                    <a:pt x="3101" y="5162"/>
                  </a:lnTo>
                  <a:lnTo>
                    <a:pt x="3101" y="5125"/>
                  </a:lnTo>
                  <a:lnTo>
                    <a:pt x="3101" y="4875"/>
                  </a:lnTo>
                  <a:lnTo>
                    <a:pt x="3119" y="4760"/>
                  </a:lnTo>
                  <a:lnTo>
                    <a:pt x="3156" y="3836"/>
                  </a:lnTo>
                  <a:lnTo>
                    <a:pt x="3198" y="3295"/>
                  </a:lnTo>
                  <a:lnTo>
                    <a:pt x="3198" y="3258"/>
                  </a:lnTo>
                  <a:lnTo>
                    <a:pt x="3272" y="1756"/>
                  </a:lnTo>
                  <a:lnTo>
                    <a:pt x="3272" y="1733"/>
                  </a:lnTo>
                  <a:lnTo>
                    <a:pt x="3313" y="1216"/>
                  </a:lnTo>
                  <a:lnTo>
                    <a:pt x="3313" y="1197"/>
                  </a:lnTo>
                  <a:lnTo>
                    <a:pt x="3295" y="694"/>
                  </a:lnTo>
                  <a:lnTo>
                    <a:pt x="846" y="717"/>
                  </a:lnTo>
                  <a:lnTo>
                    <a:pt x="809" y="675"/>
                  </a:lnTo>
                  <a:lnTo>
                    <a:pt x="730" y="601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6395034" y="2076010"/>
              <a:ext cx="88522" cy="5356"/>
            </a:xfrm>
            <a:custGeom>
              <a:avLst/>
              <a:gdLst/>
              <a:ahLst/>
              <a:cxnLst/>
              <a:rect l="l" t="t" r="r" b="b"/>
              <a:pathLst>
                <a:path w="3157" h="191" extrusionOk="0">
                  <a:moveTo>
                    <a:pt x="3156" y="1"/>
                  </a:moveTo>
                  <a:lnTo>
                    <a:pt x="0" y="117"/>
                  </a:lnTo>
                  <a:lnTo>
                    <a:pt x="0" y="190"/>
                  </a:lnTo>
                  <a:lnTo>
                    <a:pt x="3138" y="93"/>
                  </a:lnTo>
                  <a:lnTo>
                    <a:pt x="3156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6393352" y="2135371"/>
              <a:ext cx="86952" cy="8692"/>
            </a:xfrm>
            <a:custGeom>
              <a:avLst/>
              <a:gdLst/>
              <a:ahLst/>
              <a:cxnLst/>
              <a:rect l="l" t="t" r="r" b="b"/>
              <a:pathLst>
                <a:path w="3101" h="310" extrusionOk="0">
                  <a:moveTo>
                    <a:pt x="3101" y="0"/>
                  </a:moveTo>
                  <a:lnTo>
                    <a:pt x="0" y="231"/>
                  </a:lnTo>
                  <a:lnTo>
                    <a:pt x="0" y="310"/>
                  </a:lnTo>
                  <a:lnTo>
                    <a:pt x="3082" y="79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6396072" y="2017715"/>
              <a:ext cx="38331" cy="13515"/>
            </a:xfrm>
            <a:custGeom>
              <a:avLst/>
              <a:gdLst/>
              <a:ahLst/>
              <a:cxnLst/>
              <a:rect l="l" t="t" r="r" b="b"/>
              <a:pathLst>
                <a:path w="1367" h="482" extrusionOk="0">
                  <a:moveTo>
                    <a:pt x="0" y="1"/>
                  </a:moveTo>
                  <a:lnTo>
                    <a:pt x="0" y="75"/>
                  </a:lnTo>
                  <a:cubicBezTo>
                    <a:pt x="42" y="75"/>
                    <a:pt x="79" y="93"/>
                    <a:pt x="116" y="93"/>
                  </a:cubicBezTo>
                  <a:cubicBezTo>
                    <a:pt x="176" y="135"/>
                    <a:pt x="231" y="153"/>
                    <a:pt x="273" y="190"/>
                  </a:cubicBezTo>
                  <a:cubicBezTo>
                    <a:pt x="328" y="232"/>
                    <a:pt x="388" y="269"/>
                    <a:pt x="444" y="306"/>
                  </a:cubicBezTo>
                  <a:cubicBezTo>
                    <a:pt x="504" y="347"/>
                    <a:pt x="559" y="384"/>
                    <a:pt x="619" y="403"/>
                  </a:cubicBezTo>
                  <a:cubicBezTo>
                    <a:pt x="638" y="403"/>
                    <a:pt x="656" y="421"/>
                    <a:pt x="675" y="421"/>
                  </a:cubicBezTo>
                  <a:cubicBezTo>
                    <a:pt x="790" y="463"/>
                    <a:pt x="887" y="481"/>
                    <a:pt x="1003" y="481"/>
                  </a:cubicBezTo>
                  <a:lnTo>
                    <a:pt x="1197" y="481"/>
                  </a:lnTo>
                  <a:cubicBezTo>
                    <a:pt x="1252" y="463"/>
                    <a:pt x="1311" y="440"/>
                    <a:pt x="1367" y="422"/>
                  </a:cubicBezTo>
                  <a:lnTo>
                    <a:pt x="1367" y="422"/>
                  </a:lnTo>
                  <a:cubicBezTo>
                    <a:pt x="1311" y="440"/>
                    <a:pt x="1252" y="463"/>
                    <a:pt x="1197" y="463"/>
                  </a:cubicBezTo>
                  <a:lnTo>
                    <a:pt x="1003" y="463"/>
                  </a:lnTo>
                  <a:cubicBezTo>
                    <a:pt x="869" y="440"/>
                    <a:pt x="753" y="421"/>
                    <a:pt x="638" y="366"/>
                  </a:cubicBezTo>
                  <a:cubicBezTo>
                    <a:pt x="619" y="366"/>
                    <a:pt x="619" y="347"/>
                    <a:pt x="596" y="347"/>
                  </a:cubicBezTo>
                  <a:cubicBezTo>
                    <a:pt x="504" y="287"/>
                    <a:pt x="407" y="209"/>
                    <a:pt x="310" y="153"/>
                  </a:cubicBezTo>
                  <a:cubicBezTo>
                    <a:pt x="250" y="116"/>
                    <a:pt x="194" y="75"/>
                    <a:pt x="134" y="38"/>
                  </a:cubicBezTo>
                  <a:cubicBezTo>
                    <a:pt x="97" y="19"/>
                    <a:pt x="42" y="1"/>
                    <a:pt x="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6395539" y="2035997"/>
              <a:ext cx="89700" cy="15310"/>
            </a:xfrm>
            <a:custGeom>
              <a:avLst/>
              <a:gdLst/>
              <a:ahLst/>
              <a:cxnLst/>
              <a:rect l="l" t="t" r="r" b="b"/>
              <a:pathLst>
                <a:path w="3199" h="546" extrusionOk="0">
                  <a:moveTo>
                    <a:pt x="1" y="0"/>
                  </a:moveTo>
                  <a:lnTo>
                    <a:pt x="1" y="97"/>
                  </a:lnTo>
                  <a:lnTo>
                    <a:pt x="79" y="157"/>
                  </a:lnTo>
                  <a:cubicBezTo>
                    <a:pt x="195" y="213"/>
                    <a:pt x="310" y="273"/>
                    <a:pt x="444" y="328"/>
                  </a:cubicBezTo>
                  <a:cubicBezTo>
                    <a:pt x="560" y="365"/>
                    <a:pt x="675" y="425"/>
                    <a:pt x="809" y="462"/>
                  </a:cubicBezTo>
                  <a:cubicBezTo>
                    <a:pt x="925" y="481"/>
                    <a:pt x="1059" y="504"/>
                    <a:pt x="1193" y="522"/>
                  </a:cubicBezTo>
                  <a:cubicBezTo>
                    <a:pt x="1320" y="541"/>
                    <a:pt x="1446" y="545"/>
                    <a:pt x="1571" y="545"/>
                  </a:cubicBezTo>
                  <a:cubicBezTo>
                    <a:pt x="1696" y="545"/>
                    <a:pt x="1821" y="541"/>
                    <a:pt x="1946" y="541"/>
                  </a:cubicBezTo>
                  <a:cubicBezTo>
                    <a:pt x="2001" y="541"/>
                    <a:pt x="2061" y="522"/>
                    <a:pt x="2140" y="522"/>
                  </a:cubicBezTo>
                  <a:lnTo>
                    <a:pt x="2311" y="522"/>
                  </a:lnTo>
                  <a:cubicBezTo>
                    <a:pt x="2426" y="504"/>
                    <a:pt x="2560" y="504"/>
                    <a:pt x="2676" y="462"/>
                  </a:cubicBezTo>
                  <a:cubicBezTo>
                    <a:pt x="2791" y="444"/>
                    <a:pt x="2925" y="425"/>
                    <a:pt x="3041" y="388"/>
                  </a:cubicBezTo>
                  <a:cubicBezTo>
                    <a:pt x="3064" y="365"/>
                    <a:pt x="3101" y="347"/>
                    <a:pt x="3120" y="347"/>
                  </a:cubicBezTo>
                  <a:cubicBezTo>
                    <a:pt x="3138" y="328"/>
                    <a:pt x="3138" y="328"/>
                    <a:pt x="3157" y="328"/>
                  </a:cubicBezTo>
                  <a:lnTo>
                    <a:pt x="3198" y="310"/>
                  </a:lnTo>
                  <a:lnTo>
                    <a:pt x="3198" y="291"/>
                  </a:lnTo>
                  <a:lnTo>
                    <a:pt x="3157" y="310"/>
                  </a:lnTo>
                  <a:cubicBezTo>
                    <a:pt x="3138" y="310"/>
                    <a:pt x="3120" y="310"/>
                    <a:pt x="3120" y="328"/>
                  </a:cubicBezTo>
                  <a:cubicBezTo>
                    <a:pt x="3083" y="328"/>
                    <a:pt x="3064" y="347"/>
                    <a:pt x="3023" y="347"/>
                  </a:cubicBezTo>
                  <a:cubicBezTo>
                    <a:pt x="2907" y="388"/>
                    <a:pt x="2791" y="425"/>
                    <a:pt x="2676" y="425"/>
                  </a:cubicBezTo>
                  <a:cubicBezTo>
                    <a:pt x="2560" y="444"/>
                    <a:pt x="2426" y="444"/>
                    <a:pt x="2311" y="462"/>
                  </a:cubicBezTo>
                  <a:lnTo>
                    <a:pt x="1946" y="462"/>
                  </a:lnTo>
                  <a:cubicBezTo>
                    <a:pt x="1696" y="462"/>
                    <a:pt x="1447" y="462"/>
                    <a:pt x="1193" y="444"/>
                  </a:cubicBezTo>
                  <a:cubicBezTo>
                    <a:pt x="1077" y="425"/>
                    <a:pt x="943" y="407"/>
                    <a:pt x="828" y="365"/>
                  </a:cubicBezTo>
                  <a:cubicBezTo>
                    <a:pt x="712" y="328"/>
                    <a:pt x="597" y="291"/>
                    <a:pt x="481" y="250"/>
                  </a:cubicBezTo>
                  <a:lnTo>
                    <a:pt x="135" y="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6395034" y="2059186"/>
              <a:ext cx="89027" cy="14132"/>
            </a:xfrm>
            <a:custGeom>
              <a:avLst/>
              <a:gdLst/>
              <a:ahLst/>
              <a:cxnLst/>
              <a:rect l="l" t="t" r="r" b="b"/>
              <a:pathLst>
                <a:path w="3175" h="504" extrusionOk="0">
                  <a:moveTo>
                    <a:pt x="3175" y="0"/>
                  </a:moveTo>
                  <a:cubicBezTo>
                    <a:pt x="3082" y="0"/>
                    <a:pt x="2967" y="23"/>
                    <a:pt x="2870" y="60"/>
                  </a:cubicBezTo>
                  <a:cubicBezTo>
                    <a:pt x="2694" y="97"/>
                    <a:pt x="2541" y="157"/>
                    <a:pt x="2389" y="213"/>
                  </a:cubicBezTo>
                  <a:cubicBezTo>
                    <a:pt x="2213" y="254"/>
                    <a:pt x="2061" y="291"/>
                    <a:pt x="1885" y="328"/>
                  </a:cubicBezTo>
                  <a:cubicBezTo>
                    <a:pt x="1714" y="347"/>
                    <a:pt x="1557" y="370"/>
                    <a:pt x="1386" y="388"/>
                  </a:cubicBezTo>
                  <a:cubicBezTo>
                    <a:pt x="1211" y="407"/>
                    <a:pt x="1040" y="407"/>
                    <a:pt x="864" y="425"/>
                  </a:cubicBezTo>
                  <a:lnTo>
                    <a:pt x="0" y="425"/>
                  </a:lnTo>
                  <a:lnTo>
                    <a:pt x="0" y="485"/>
                  </a:lnTo>
                  <a:lnTo>
                    <a:pt x="56" y="485"/>
                  </a:lnTo>
                  <a:cubicBezTo>
                    <a:pt x="153" y="504"/>
                    <a:pt x="231" y="504"/>
                    <a:pt x="328" y="504"/>
                  </a:cubicBezTo>
                  <a:lnTo>
                    <a:pt x="864" y="504"/>
                  </a:lnTo>
                  <a:cubicBezTo>
                    <a:pt x="1040" y="504"/>
                    <a:pt x="1211" y="485"/>
                    <a:pt x="1386" y="485"/>
                  </a:cubicBezTo>
                  <a:cubicBezTo>
                    <a:pt x="1557" y="462"/>
                    <a:pt x="1733" y="444"/>
                    <a:pt x="1904" y="407"/>
                  </a:cubicBezTo>
                  <a:cubicBezTo>
                    <a:pt x="2061" y="370"/>
                    <a:pt x="2232" y="328"/>
                    <a:pt x="2408" y="273"/>
                  </a:cubicBezTo>
                  <a:cubicBezTo>
                    <a:pt x="2560" y="213"/>
                    <a:pt x="2712" y="157"/>
                    <a:pt x="2870" y="97"/>
                  </a:cubicBezTo>
                  <a:cubicBezTo>
                    <a:pt x="2985" y="60"/>
                    <a:pt x="3082" y="42"/>
                    <a:pt x="3175" y="23"/>
                  </a:cubicBezTo>
                  <a:lnTo>
                    <a:pt x="3175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6398792" y="2086441"/>
              <a:ext cx="83195" cy="22740"/>
            </a:xfrm>
            <a:custGeom>
              <a:avLst/>
              <a:gdLst/>
              <a:ahLst/>
              <a:cxnLst/>
              <a:rect l="l" t="t" r="r" b="b"/>
              <a:pathLst>
                <a:path w="2967" h="811" extrusionOk="0">
                  <a:moveTo>
                    <a:pt x="1215" y="31"/>
                  </a:moveTo>
                  <a:cubicBezTo>
                    <a:pt x="1271" y="49"/>
                    <a:pt x="1331" y="49"/>
                    <a:pt x="1386" y="91"/>
                  </a:cubicBezTo>
                  <a:cubicBezTo>
                    <a:pt x="1446" y="110"/>
                    <a:pt x="1502" y="146"/>
                    <a:pt x="1520" y="207"/>
                  </a:cubicBezTo>
                  <a:cubicBezTo>
                    <a:pt x="1539" y="207"/>
                    <a:pt x="1539" y="225"/>
                    <a:pt x="1539" y="244"/>
                  </a:cubicBezTo>
                  <a:cubicBezTo>
                    <a:pt x="1539" y="244"/>
                    <a:pt x="1562" y="262"/>
                    <a:pt x="1562" y="280"/>
                  </a:cubicBezTo>
                  <a:cubicBezTo>
                    <a:pt x="1562" y="244"/>
                    <a:pt x="1539" y="225"/>
                    <a:pt x="1520" y="183"/>
                  </a:cubicBezTo>
                  <a:cubicBezTo>
                    <a:pt x="1502" y="146"/>
                    <a:pt x="1446" y="110"/>
                    <a:pt x="1386" y="68"/>
                  </a:cubicBezTo>
                  <a:cubicBezTo>
                    <a:pt x="1349" y="49"/>
                    <a:pt x="1271" y="31"/>
                    <a:pt x="1215" y="31"/>
                  </a:cubicBezTo>
                  <a:close/>
                  <a:moveTo>
                    <a:pt x="1562" y="284"/>
                  </a:moveTo>
                  <a:cubicBezTo>
                    <a:pt x="1562" y="304"/>
                    <a:pt x="1560" y="342"/>
                    <a:pt x="1539" y="359"/>
                  </a:cubicBezTo>
                  <a:cubicBezTo>
                    <a:pt x="1539" y="396"/>
                    <a:pt x="1521" y="414"/>
                    <a:pt x="1484" y="437"/>
                  </a:cubicBezTo>
                  <a:lnTo>
                    <a:pt x="1484" y="437"/>
                  </a:lnTo>
                  <a:cubicBezTo>
                    <a:pt x="1521" y="414"/>
                    <a:pt x="1539" y="396"/>
                    <a:pt x="1539" y="378"/>
                  </a:cubicBezTo>
                  <a:cubicBezTo>
                    <a:pt x="1560" y="343"/>
                    <a:pt x="1562" y="304"/>
                    <a:pt x="1562" y="284"/>
                  </a:cubicBezTo>
                  <a:close/>
                  <a:moveTo>
                    <a:pt x="787" y="0"/>
                  </a:moveTo>
                  <a:cubicBezTo>
                    <a:pt x="682" y="0"/>
                    <a:pt x="573" y="5"/>
                    <a:pt x="462" y="12"/>
                  </a:cubicBezTo>
                  <a:lnTo>
                    <a:pt x="425" y="12"/>
                  </a:lnTo>
                  <a:cubicBezTo>
                    <a:pt x="407" y="31"/>
                    <a:pt x="384" y="31"/>
                    <a:pt x="365" y="31"/>
                  </a:cubicBezTo>
                  <a:cubicBezTo>
                    <a:pt x="347" y="31"/>
                    <a:pt x="310" y="31"/>
                    <a:pt x="291" y="49"/>
                  </a:cubicBezTo>
                  <a:cubicBezTo>
                    <a:pt x="250" y="49"/>
                    <a:pt x="213" y="68"/>
                    <a:pt x="194" y="68"/>
                  </a:cubicBezTo>
                  <a:cubicBezTo>
                    <a:pt x="153" y="91"/>
                    <a:pt x="116" y="110"/>
                    <a:pt x="97" y="128"/>
                  </a:cubicBezTo>
                  <a:cubicBezTo>
                    <a:pt x="79" y="146"/>
                    <a:pt x="60" y="183"/>
                    <a:pt x="37" y="225"/>
                  </a:cubicBezTo>
                  <a:cubicBezTo>
                    <a:pt x="19" y="244"/>
                    <a:pt x="19" y="280"/>
                    <a:pt x="19" y="322"/>
                  </a:cubicBezTo>
                  <a:cubicBezTo>
                    <a:pt x="0" y="378"/>
                    <a:pt x="19" y="456"/>
                    <a:pt x="60" y="512"/>
                  </a:cubicBezTo>
                  <a:cubicBezTo>
                    <a:pt x="97" y="572"/>
                    <a:pt x="134" y="609"/>
                    <a:pt x="194" y="646"/>
                  </a:cubicBezTo>
                  <a:cubicBezTo>
                    <a:pt x="250" y="687"/>
                    <a:pt x="310" y="706"/>
                    <a:pt x="365" y="724"/>
                  </a:cubicBezTo>
                  <a:cubicBezTo>
                    <a:pt x="425" y="743"/>
                    <a:pt x="481" y="743"/>
                    <a:pt x="559" y="761"/>
                  </a:cubicBezTo>
                  <a:lnTo>
                    <a:pt x="638" y="761"/>
                  </a:lnTo>
                  <a:cubicBezTo>
                    <a:pt x="675" y="784"/>
                    <a:pt x="712" y="784"/>
                    <a:pt x="730" y="784"/>
                  </a:cubicBezTo>
                  <a:cubicBezTo>
                    <a:pt x="910" y="797"/>
                    <a:pt x="1087" y="810"/>
                    <a:pt x="1264" y="810"/>
                  </a:cubicBezTo>
                  <a:cubicBezTo>
                    <a:pt x="1337" y="810"/>
                    <a:pt x="1410" y="808"/>
                    <a:pt x="1483" y="803"/>
                  </a:cubicBezTo>
                  <a:cubicBezTo>
                    <a:pt x="1599" y="803"/>
                    <a:pt x="1714" y="803"/>
                    <a:pt x="1830" y="784"/>
                  </a:cubicBezTo>
                  <a:cubicBezTo>
                    <a:pt x="1964" y="784"/>
                    <a:pt x="2079" y="761"/>
                    <a:pt x="2195" y="743"/>
                  </a:cubicBezTo>
                  <a:cubicBezTo>
                    <a:pt x="2310" y="743"/>
                    <a:pt x="2426" y="724"/>
                    <a:pt x="2560" y="706"/>
                  </a:cubicBezTo>
                  <a:cubicBezTo>
                    <a:pt x="2675" y="687"/>
                    <a:pt x="2791" y="669"/>
                    <a:pt x="2907" y="609"/>
                  </a:cubicBezTo>
                  <a:cubicBezTo>
                    <a:pt x="2925" y="609"/>
                    <a:pt x="2948" y="590"/>
                    <a:pt x="2967" y="590"/>
                  </a:cubicBezTo>
                  <a:lnTo>
                    <a:pt x="2967" y="553"/>
                  </a:lnTo>
                  <a:cubicBezTo>
                    <a:pt x="2948" y="553"/>
                    <a:pt x="2907" y="572"/>
                    <a:pt x="2888" y="572"/>
                  </a:cubicBezTo>
                  <a:cubicBezTo>
                    <a:pt x="2773" y="609"/>
                    <a:pt x="2657" y="646"/>
                    <a:pt x="2541" y="646"/>
                  </a:cubicBezTo>
                  <a:cubicBezTo>
                    <a:pt x="2426" y="669"/>
                    <a:pt x="2310" y="687"/>
                    <a:pt x="2195" y="687"/>
                  </a:cubicBezTo>
                  <a:cubicBezTo>
                    <a:pt x="2079" y="687"/>
                    <a:pt x="1964" y="706"/>
                    <a:pt x="1848" y="706"/>
                  </a:cubicBezTo>
                  <a:cubicBezTo>
                    <a:pt x="1714" y="706"/>
                    <a:pt x="1599" y="724"/>
                    <a:pt x="1483" y="724"/>
                  </a:cubicBezTo>
                  <a:cubicBezTo>
                    <a:pt x="1317" y="724"/>
                    <a:pt x="1151" y="732"/>
                    <a:pt x="990" y="732"/>
                  </a:cubicBezTo>
                  <a:cubicBezTo>
                    <a:pt x="909" y="732"/>
                    <a:pt x="830" y="730"/>
                    <a:pt x="753" y="724"/>
                  </a:cubicBezTo>
                  <a:cubicBezTo>
                    <a:pt x="712" y="724"/>
                    <a:pt x="693" y="706"/>
                    <a:pt x="656" y="706"/>
                  </a:cubicBezTo>
                  <a:lnTo>
                    <a:pt x="559" y="706"/>
                  </a:lnTo>
                  <a:cubicBezTo>
                    <a:pt x="499" y="687"/>
                    <a:pt x="444" y="687"/>
                    <a:pt x="384" y="669"/>
                  </a:cubicBezTo>
                  <a:cubicBezTo>
                    <a:pt x="328" y="646"/>
                    <a:pt x="268" y="627"/>
                    <a:pt x="213" y="609"/>
                  </a:cubicBezTo>
                  <a:cubicBezTo>
                    <a:pt x="176" y="572"/>
                    <a:pt x="134" y="530"/>
                    <a:pt x="97" y="475"/>
                  </a:cubicBezTo>
                  <a:cubicBezTo>
                    <a:pt x="60" y="438"/>
                    <a:pt x="60" y="378"/>
                    <a:pt x="60" y="322"/>
                  </a:cubicBezTo>
                  <a:cubicBezTo>
                    <a:pt x="60" y="280"/>
                    <a:pt x="60" y="262"/>
                    <a:pt x="79" y="225"/>
                  </a:cubicBezTo>
                  <a:cubicBezTo>
                    <a:pt x="79" y="207"/>
                    <a:pt x="97" y="183"/>
                    <a:pt x="116" y="165"/>
                  </a:cubicBezTo>
                  <a:cubicBezTo>
                    <a:pt x="176" y="110"/>
                    <a:pt x="231" y="91"/>
                    <a:pt x="291" y="68"/>
                  </a:cubicBezTo>
                  <a:cubicBezTo>
                    <a:pt x="310" y="68"/>
                    <a:pt x="347" y="68"/>
                    <a:pt x="384" y="49"/>
                  </a:cubicBezTo>
                  <a:lnTo>
                    <a:pt x="481" y="49"/>
                  </a:lnTo>
                  <a:cubicBezTo>
                    <a:pt x="627" y="28"/>
                    <a:pt x="775" y="19"/>
                    <a:pt x="918" y="19"/>
                  </a:cubicBezTo>
                  <a:cubicBezTo>
                    <a:pt x="1020" y="19"/>
                    <a:pt x="1120" y="23"/>
                    <a:pt x="1215" y="31"/>
                  </a:cubicBezTo>
                  <a:cubicBezTo>
                    <a:pt x="1080" y="9"/>
                    <a:pt x="937" y="0"/>
                    <a:pt x="787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6393997" y="2116304"/>
              <a:ext cx="86812" cy="22320"/>
            </a:xfrm>
            <a:custGeom>
              <a:avLst/>
              <a:gdLst/>
              <a:ahLst/>
              <a:cxnLst/>
              <a:rect l="l" t="t" r="r" b="b"/>
              <a:pathLst>
                <a:path w="3096" h="796" extrusionOk="0">
                  <a:moveTo>
                    <a:pt x="2794" y="1"/>
                  </a:moveTo>
                  <a:cubicBezTo>
                    <a:pt x="2645" y="1"/>
                    <a:pt x="2488" y="35"/>
                    <a:pt x="2347" y="84"/>
                  </a:cubicBezTo>
                  <a:cubicBezTo>
                    <a:pt x="2172" y="121"/>
                    <a:pt x="2001" y="218"/>
                    <a:pt x="1848" y="297"/>
                  </a:cubicBezTo>
                  <a:cubicBezTo>
                    <a:pt x="1673" y="371"/>
                    <a:pt x="1502" y="468"/>
                    <a:pt x="1326" y="528"/>
                  </a:cubicBezTo>
                  <a:cubicBezTo>
                    <a:pt x="1174" y="602"/>
                    <a:pt x="980" y="662"/>
                    <a:pt x="809" y="699"/>
                  </a:cubicBezTo>
                  <a:cubicBezTo>
                    <a:pt x="712" y="717"/>
                    <a:pt x="615" y="736"/>
                    <a:pt x="518" y="759"/>
                  </a:cubicBezTo>
                  <a:lnTo>
                    <a:pt x="250" y="759"/>
                  </a:lnTo>
                  <a:cubicBezTo>
                    <a:pt x="153" y="759"/>
                    <a:pt x="74" y="736"/>
                    <a:pt x="0" y="699"/>
                  </a:cubicBezTo>
                  <a:lnTo>
                    <a:pt x="0" y="717"/>
                  </a:lnTo>
                  <a:cubicBezTo>
                    <a:pt x="74" y="777"/>
                    <a:pt x="153" y="796"/>
                    <a:pt x="250" y="796"/>
                  </a:cubicBezTo>
                  <a:lnTo>
                    <a:pt x="536" y="796"/>
                  </a:lnTo>
                  <a:cubicBezTo>
                    <a:pt x="615" y="777"/>
                    <a:pt x="712" y="777"/>
                    <a:pt x="809" y="759"/>
                  </a:cubicBezTo>
                  <a:cubicBezTo>
                    <a:pt x="998" y="717"/>
                    <a:pt x="1174" y="662"/>
                    <a:pt x="1345" y="583"/>
                  </a:cubicBezTo>
                  <a:cubicBezTo>
                    <a:pt x="1539" y="505"/>
                    <a:pt x="1691" y="431"/>
                    <a:pt x="1867" y="334"/>
                  </a:cubicBezTo>
                  <a:cubicBezTo>
                    <a:pt x="1941" y="297"/>
                    <a:pt x="2019" y="255"/>
                    <a:pt x="2116" y="218"/>
                  </a:cubicBezTo>
                  <a:cubicBezTo>
                    <a:pt x="2195" y="181"/>
                    <a:pt x="2269" y="140"/>
                    <a:pt x="2366" y="121"/>
                  </a:cubicBezTo>
                  <a:cubicBezTo>
                    <a:pt x="2542" y="66"/>
                    <a:pt x="2712" y="24"/>
                    <a:pt x="2888" y="24"/>
                  </a:cubicBezTo>
                  <a:cubicBezTo>
                    <a:pt x="2962" y="24"/>
                    <a:pt x="3041" y="43"/>
                    <a:pt x="3096" y="66"/>
                  </a:cubicBezTo>
                  <a:cubicBezTo>
                    <a:pt x="3041" y="24"/>
                    <a:pt x="2962" y="6"/>
                    <a:pt x="2888" y="6"/>
                  </a:cubicBezTo>
                  <a:cubicBezTo>
                    <a:pt x="2857" y="2"/>
                    <a:pt x="2826" y="1"/>
                    <a:pt x="279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6392819" y="2153401"/>
              <a:ext cx="86447" cy="33283"/>
            </a:xfrm>
            <a:custGeom>
              <a:avLst/>
              <a:gdLst/>
              <a:ahLst/>
              <a:cxnLst/>
              <a:rect l="l" t="t" r="r" b="b"/>
              <a:pathLst>
                <a:path w="3083" h="1187" extrusionOk="0">
                  <a:moveTo>
                    <a:pt x="2771" y="1"/>
                  </a:moveTo>
                  <a:cubicBezTo>
                    <a:pt x="2682" y="1"/>
                    <a:pt x="2590" y="11"/>
                    <a:pt x="2505" y="32"/>
                  </a:cubicBezTo>
                  <a:cubicBezTo>
                    <a:pt x="2408" y="50"/>
                    <a:pt x="2329" y="87"/>
                    <a:pt x="2237" y="129"/>
                  </a:cubicBezTo>
                  <a:cubicBezTo>
                    <a:pt x="2158" y="166"/>
                    <a:pt x="2080" y="203"/>
                    <a:pt x="1983" y="263"/>
                  </a:cubicBezTo>
                  <a:cubicBezTo>
                    <a:pt x="1909" y="300"/>
                    <a:pt x="1830" y="360"/>
                    <a:pt x="1752" y="415"/>
                  </a:cubicBezTo>
                  <a:cubicBezTo>
                    <a:pt x="1696" y="475"/>
                    <a:pt x="1618" y="531"/>
                    <a:pt x="1544" y="591"/>
                  </a:cubicBezTo>
                  <a:cubicBezTo>
                    <a:pt x="1465" y="646"/>
                    <a:pt x="1387" y="706"/>
                    <a:pt x="1313" y="762"/>
                  </a:cubicBezTo>
                  <a:cubicBezTo>
                    <a:pt x="1271" y="799"/>
                    <a:pt x="1234" y="822"/>
                    <a:pt x="1197" y="840"/>
                  </a:cubicBezTo>
                  <a:cubicBezTo>
                    <a:pt x="1156" y="877"/>
                    <a:pt x="1119" y="896"/>
                    <a:pt x="1082" y="914"/>
                  </a:cubicBezTo>
                  <a:cubicBezTo>
                    <a:pt x="1003" y="974"/>
                    <a:pt x="925" y="1011"/>
                    <a:pt x="828" y="1030"/>
                  </a:cubicBezTo>
                  <a:cubicBezTo>
                    <a:pt x="754" y="1071"/>
                    <a:pt x="657" y="1090"/>
                    <a:pt x="560" y="1090"/>
                  </a:cubicBezTo>
                  <a:cubicBezTo>
                    <a:pt x="481" y="1090"/>
                    <a:pt x="389" y="1090"/>
                    <a:pt x="310" y="1071"/>
                  </a:cubicBezTo>
                  <a:cubicBezTo>
                    <a:pt x="273" y="1071"/>
                    <a:pt x="213" y="1071"/>
                    <a:pt x="176" y="1053"/>
                  </a:cubicBezTo>
                  <a:cubicBezTo>
                    <a:pt x="135" y="1030"/>
                    <a:pt x="98" y="1030"/>
                    <a:pt x="61" y="1011"/>
                  </a:cubicBezTo>
                  <a:cubicBezTo>
                    <a:pt x="42" y="993"/>
                    <a:pt x="19" y="993"/>
                    <a:pt x="1" y="974"/>
                  </a:cubicBezTo>
                  <a:lnTo>
                    <a:pt x="1" y="1090"/>
                  </a:lnTo>
                  <a:lnTo>
                    <a:pt x="1" y="1108"/>
                  </a:lnTo>
                  <a:cubicBezTo>
                    <a:pt x="42" y="1127"/>
                    <a:pt x="98" y="1145"/>
                    <a:pt x="135" y="1145"/>
                  </a:cubicBezTo>
                  <a:cubicBezTo>
                    <a:pt x="195" y="1168"/>
                    <a:pt x="232" y="1187"/>
                    <a:pt x="273" y="1187"/>
                  </a:cubicBezTo>
                  <a:lnTo>
                    <a:pt x="560" y="1187"/>
                  </a:lnTo>
                  <a:cubicBezTo>
                    <a:pt x="675" y="1168"/>
                    <a:pt x="772" y="1145"/>
                    <a:pt x="851" y="1108"/>
                  </a:cubicBezTo>
                  <a:cubicBezTo>
                    <a:pt x="943" y="1071"/>
                    <a:pt x="1022" y="1011"/>
                    <a:pt x="1119" y="974"/>
                  </a:cubicBezTo>
                  <a:cubicBezTo>
                    <a:pt x="1271" y="859"/>
                    <a:pt x="1405" y="725"/>
                    <a:pt x="1562" y="609"/>
                  </a:cubicBezTo>
                  <a:cubicBezTo>
                    <a:pt x="1636" y="549"/>
                    <a:pt x="1715" y="494"/>
                    <a:pt x="1793" y="452"/>
                  </a:cubicBezTo>
                  <a:cubicBezTo>
                    <a:pt x="1867" y="397"/>
                    <a:pt x="1946" y="360"/>
                    <a:pt x="2024" y="300"/>
                  </a:cubicBezTo>
                  <a:cubicBezTo>
                    <a:pt x="2098" y="263"/>
                    <a:pt x="2177" y="221"/>
                    <a:pt x="2255" y="184"/>
                  </a:cubicBezTo>
                  <a:cubicBezTo>
                    <a:pt x="2353" y="147"/>
                    <a:pt x="2426" y="106"/>
                    <a:pt x="2505" y="87"/>
                  </a:cubicBezTo>
                  <a:cubicBezTo>
                    <a:pt x="2630" y="60"/>
                    <a:pt x="2758" y="43"/>
                    <a:pt x="2884" y="43"/>
                  </a:cubicBezTo>
                  <a:cubicBezTo>
                    <a:pt x="2931" y="43"/>
                    <a:pt x="2977" y="45"/>
                    <a:pt x="3022" y="50"/>
                  </a:cubicBezTo>
                  <a:cubicBezTo>
                    <a:pt x="3046" y="69"/>
                    <a:pt x="3064" y="69"/>
                    <a:pt x="3083" y="69"/>
                  </a:cubicBezTo>
                  <a:lnTo>
                    <a:pt x="3083" y="32"/>
                  </a:lnTo>
                  <a:lnTo>
                    <a:pt x="3022" y="32"/>
                  </a:lnTo>
                  <a:cubicBezTo>
                    <a:pt x="2946" y="11"/>
                    <a:pt x="2860" y="1"/>
                    <a:pt x="2771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6406951" y="2185507"/>
              <a:ext cx="64156" cy="16880"/>
            </a:xfrm>
            <a:custGeom>
              <a:avLst/>
              <a:gdLst/>
              <a:ahLst/>
              <a:cxnLst/>
              <a:rect l="l" t="t" r="r" b="b"/>
              <a:pathLst>
                <a:path w="2288" h="602" extrusionOk="0">
                  <a:moveTo>
                    <a:pt x="1733" y="0"/>
                  </a:moveTo>
                  <a:cubicBezTo>
                    <a:pt x="1594" y="0"/>
                    <a:pt x="1460" y="0"/>
                    <a:pt x="1326" y="23"/>
                  </a:cubicBezTo>
                  <a:cubicBezTo>
                    <a:pt x="1192" y="23"/>
                    <a:pt x="1058" y="42"/>
                    <a:pt x="924" y="60"/>
                  </a:cubicBezTo>
                  <a:cubicBezTo>
                    <a:pt x="786" y="97"/>
                    <a:pt x="652" y="139"/>
                    <a:pt x="518" y="194"/>
                  </a:cubicBezTo>
                  <a:cubicBezTo>
                    <a:pt x="439" y="231"/>
                    <a:pt x="384" y="255"/>
                    <a:pt x="324" y="310"/>
                  </a:cubicBezTo>
                  <a:cubicBezTo>
                    <a:pt x="268" y="347"/>
                    <a:pt x="208" y="388"/>
                    <a:pt x="153" y="444"/>
                  </a:cubicBezTo>
                  <a:cubicBezTo>
                    <a:pt x="93" y="486"/>
                    <a:pt x="56" y="541"/>
                    <a:pt x="0" y="601"/>
                  </a:cubicBezTo>
                  <a:lnTo>
                    <a:pt x="93" y="601"/>
                  </a:lnTo>
                  <a:cubicBezTo>
                    <a:pt x="134" y="559"/>
                    <a:pt x="153" y="522"/>
                    <a:pt x="190" y="486"/>
                  </a:cubicBezTo>
                  <a:cubicBezTo>
                    <a:pt x="287" y="388"/>
                    <a:pt x="402" y="291"/>
                    <a:pt x="536" y="231"/>
                  </a:cubicBezTo>
                  <a:cubicBezTo>
                    <a:pt x="652" y="176"/>
                    <a:pt x="786" y="139"/>
                    <a:pt x="924" y="97"/>
                  </a:cubicBezTo>
                  <a:cubicBezTo>
                    <a:pt x="1058" y="79"/>
                    <a:pt x="1192" y="60"/>
                    <a:pt x="1326" y="42"/>
                  </a:cubicBezTo>
                  <a:cubicBezTo>
                    <a:pt x="1405" y="42"/>
                    <a:pt x="1460" y="42"/>
                    <a:pt x="1539" y="23"/>
                  </a:cubicBezTo>
                  <a:cubicBezTo>
                    <a:pt x="1594" y="23"/>
                    <a:pt x="1673" y="23"/>
                    <a:pt x="1733" y="42"/>
                  </a:cubicBezTo>
                  <a:cubicBezTo>
                    <a:pt x="1788" y="42"/>
                    <a:pt x="1867" y="42"/>
                    <a:pt x="1922" y="60"/>
                  </a:cubicBezTo>
                  <a:cubicBezTo>
                    <a:pt x="1983" y="79"/>
                    <a:pt x="2019" y="116"/>
                    <a:pt x="2080" y="157"/>
                  </a:cubicBezTo>
                  <a:lnTo>
                    <a:pt x="2098" y="157"/>
                  </a:lnTo>
                  <a:lnTo>
                    <a:pt x="2116" y="176"/>
                  </a:lnTo>
                  <a:lnTo>
                    <a:pt x="2135" y="194"/>
                  </a:lnTo>
                  <a:lnTo>
                    <a:pt x="2135" y="213"/>
                  </a:lnTo>
                  <a:cubicBezTo>
                    <a:pt x="2153" y="213"/>
                    <a:pt x="2172" y="231"/>
                    <a:pt x="2172" y="255"/>
                  </a:cubicBezTo>
                  <a:lnTo>
                    <a:pt x="2195" y="273"/>
                  </a:lnTo>
                  <a:cubicBezTo>
                    <a:pt x="2214" y="310"/>
                    <a:pt x="2232" y="328"/>
                    <a:pt x="2250" y="347"/>
                  </a:cubicBezTo>
                  <a:lnTo>
                    <a:pt x="2287" y="347"/>
                  </a:lnTo>
                  <a:cubicBezTo>
                    <a:pt x="2269" y="310"/>
                    <a:pt x="2250" y="291"/>
                    <a:pt x="2232" y="255"/>
                  </a:cubicBezTo>
                  <a:cubicBezTo>
                    <a:pt x="2195" y="213"/>
                    <a:pt x="2153" y="157"/>
                    <a:pt x="2098" y="139"/>
                  </a:cubicBezTo>
                  <a:cubicBezTo>
                    <a:pt x="2038" y="97"/>
                    <a:pt x="1983" y="60"/>
                    <a:pt x="1922" y="42"/>
                  </a:cubicBezTo>
                  <a:cubicBezTo>
                    <a:pt x="1867" y="23"/>
                    <a:pt x="1807" y="0"/>
                    <a:pt x="1733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6407989" y="2144035"/>
              <a:ext cx="71810" cy="31489"/>
            </a:xfrm>
            <a:custGeom>
              <a:avLst/>
              <a:gdLst/>
              <a:ahLst/>
              <a:cxnLst/>
              <a:rect l="l" t="t" r="r" b="b"/>
              <a:pathLst>
                <a:path w="2561" h="1123" extrusionOk="0">
                  <a:moveTo>
                    <a:pt x="2560" y="1"/>
                  </a:moveTo>
                  <a:lnTo>
                    <a:pt x="2560" y="1"/>
                  </a:lnTo>
                  <a:cubicBezTo>
                    <a:pt x="2463" y="56"/>
                    <a:pt x="2347" y="93"/>
                    <a:pt x="2250" y="116"/>
                  </a:cubicBezTo>
                  <a:cubicBezTo>
                    <a:pt x="2213" y="116"/>
                    <a:pt x="2177" y="135"/>
                    <a:pt x="2135" y="135"/>
                  </a:cubicBezTo>
                  <a:lnTo>
                    <a:pt x="2098" y="135"/>
                  </a:lnTo>
                  <a:cubicBezTo>
                    <a:pt x="2079" y="153"/>
                    <a:pt x="2061" y="153"/>
                    <a:pt x="2043" y="153"/>
                  </a:cubicBezTo>
                  <a:lnTo>
                    <a:pt x="1830" y="153"/>
                  </a:lnTo>
                  <a:cubicBezTo>
                    <a:pt x="1751" y="135"/>
                    <a:pt x="1673" y="135"/>
                    <a:pt x="1599" y="135"/>
                  </a:cubicBezTo>
                  <a:lnTo>
                    <a:pt x="1386" y="93"/>
                  </a:lnTo>
                  <a:cubicBezTo>
                    <a:pt x="1308" y="75"/>
                    <a:pt x="1234" y="75"/>
                    <a:pt x="1137" y="75"/>
                  </a:cubicBezTo>
                  <a:cubicBezTo>
                    <a:pt x="1098" y="65"/>
                    <a:pt x="1058" y="61"/>
                    <a:pt x="1020" y="61"/>
                  </a:cubicBezTo>
                  <a:cubicBezTo>
                    <a:pt x="981" y="61"/>
                    <a:pt x="943" y="65"/>
                    <a:pt x="906" y="75"/>
                  </a:cubicBezTo>
                  <a:lnTo>
                    <a:pt x="846" y="75"/>
                  </a:lnTo>
                  <a:lnTo>
                    <a:pt x="772" y="93"/>
                  </a:lnTo>
                  <a:cubicBezTo>
                    <a:pt x="730" y="116"/>
                    <a:pt x="693" y="116"/>
                    <a:pt x="656" y="135"/>
                  </a:cubicBezTo>
                  <a:cubicBezTo>
                    <a:pt x="578" y="172"/>
                    <a:pt x="499" y="209"/>
                    <a:pt x="425" y="250"/>
                  </a:cubicBezTo>
                  <a:cubicBezTo>
                    <a:pt x="347" y="306"/>
                    <a:pt x="287" y="366"/>
                    <a:pt x="231" y="421"/>
                  </a:cubicBezTo>
                  <a:cubicBezTo>
                    <a:pt x="194" y="440"/>
                    <a:pt x="171" y="481"/>
                    <a:pt x="153" y="518"/>
                  </a:cubicBezTo>
                  <a:cubicBezTo>
                    <a:pt x="116" y="555"/>
                    <a:pt x="97" y="597"/>
                    <a:pt x="79" y="634"/>
                  </a:cubicBezTo>
                  <a:cubicBezTo>
                    <a:pt x="37" y="694"/>
                    <a:pt x="0" y="786"/>
                    <a:pt x="19" y="865"/>
                  </a:cubicBezTo>
                  <a:cubicBezTo>
                    <a:pt x="19" y="902"/>
                    <a:pt x="19" y="962"/>
                    <a:pt x="37" y="980"/>
                  </a:cubicBezTo>
                  <a:cubicBezTo>
                    <a:pt x="56" y="1017"/>
                    <a:pt x="97" y="1059"/>
                    <a:pt x="134" y="1077"/>
                  </a:cubicBezTo>
                  <a:cubicBezTo>
                    <a:pt x="153" y="1096"/>
                    <a:pt x="194" y="1114"/>
                    <a:pt x="250" y="1114"/>
                  </a:cubicBezTo>
                  <a:cubicBezTo>
                    <a:pt x="262" y="1121"/>
                    <a:pt x="275" y="1123"/>
                    <a:pt x="288" y="1123"/>
                  </a:cubicBezTo>
                  <a:cubicBezTo>
                    <a:pt x="314" y="1123"/>
                    <a:pt x="341" y="1114"/>
                    <a:pt x="365" y="1114"/>
                  </a:cubicBezTo>
                  <a:cubicBezTo>
                    <a:pt x="444" y="1096"/>
                    <a:pt x="518" y="1077"/>
                    <a:pt x="596" y="1040"/>
                  </a:cubicBezTo>
                  <a:lnTo>
                    <a:pt x="596" y="1040"/>
                  </a:lnTo>
                  <a:cubicBezTo>
                    <a:pt x="518" y="1059"/>
                    <a:pt x="444" y="1077"/>
                    <a:pt x="365" y="1096"/>
                  </a:cubicBezTo>
                  <a:cubicBezTo>
                    <a:pt x="287" y="1096"/>
                    <a:pt x="213" y="1077"/>
                    <a:pt x="153" y="1040"/>
                  </a:cubicBezTo>
                  <a:cubicBezTo>
                    <a:pt x="97" y="999"/>
                    <a:pt x="79" y="943"/>
                    <a:pt x="79" y="865"/>
                  </a:cubicBezTo>
                  <a:cubicBezTo>
                    <a:pt x="79" y="828"/>
                    <a:pt x="79" y="786"/>
                    <a:pt x="97" y="749"/>
                  </a:cubicBezTo>
                  <a:cubicBezTo>
                    <a:pt x="97" y="731"/>
                    <a:pt x="116" y="694"/>
                    <a:pt x="134" y="652"/>
                  </a:cubicBezTo>
                  <a:cubicBezTo>
                    <a:pt x="153" y="615"/>
                    <a:pt x="171" y="597"/>
                    <a:pt x="213" y="555"/>
                  </a:cubicBezTo>
                  <a:cubicBezTo>
                    <a:pt x="231" y="537"/>
                    <a:pt x="250" y="500"/>
                    <a:pt x="287" y="481"/>
                  </a:cubicBezTo>
                  <a:cubicBezTo>
                    <a:pt x="347" y="421"/>
                    <a:pt x="402" y="366"/>
                    <a:pt x="481" y="324"/>
                  </a:cubicBezTo>
                  <a:cubicBezTo>
                    <a:pt x="541" y="287"/>
                    <a:pt x="615" y="250"/>
                    <a:pt x="675" y="232"/>
                  </a:cubicBezTo>
                  <a:cubicBezTo>
                    <a:pt x="712" y="209"/>
                    <a:pt x="749" y="209"/>
                    <a:pt x="790" y="190"/>
                  </a:cubicBezTo>
                  <a:lnTo>
                    <a:pt x="906" y="190"/>
                  </a:lnTo>
                  <a:cubicBezTo>
                    <a:pt x="943" y="181"/>
                    <a:pt x="981" y="176"/>
                    <a:pt x="1017" y="176"/>
                  </a:cubicBezTo>
                  <a:cubicBezTo>
                    <a:pt x="1054" y="176"/>
                    <a:pt x="1088" y="181"/>
                    <a:pt x="1118" y="190"/>
                  </a:cubicBezTo>
                  <a:cubicBezTo>
                    <a:pt x="1192" y="190"/>
                    <a:pt x="1271" y="190"/>
                    <a:pt x="1349" y="209"/>
                  </a:cubicBezTo>
                  <a:cubicBezTo>
                    <a:pt x="1502" y="232"/>
                    <a:pt x="1636" y="269"/>
                    <a:pt x="1788" y="287"/>
                  </a:cubicBezTo>
                  <a:lnTo>
                    <a:pt x="1982" y="287"/>
                  </a:lnTo>
                  <a:cubicBezTo>
                    <a:pt x="2001" y="287"/>
                    <a:pt x="2019" y="287"/>
                    <a:pt x="2043" y="269"/>
                  </a:cubicBezTo>
                  <a:lnTo>
                    <a:pt x="2158" y="269"/>
                  </a:lnTo>
                  <a:cubicBezTo>
                    <a:pt x="2195" y="250"/>
                    <a:pt x="2232" y="250"/>
                    <a:pt x="2274" y="232"/>
                  </a:cubicBezTo>
                  <a:cubicBezTo>
                    <a:pt x="2366" y="209"/>
                    <a:pt x="2463" y="172"/>
                    <a:pt x="2542" y="116"/>
                  </a:cubicBezTo>
                  <a:lnTo>
                    <a:pt x="2560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6281136" y="1946970"/>
              <a:ext cx="114964" cy="256959"/>
            </a:xfrm>
            <a:custGeom>
              <a:avLst/>
              <a:gdLst/>
              <a:ahLst/>
              <a:cxnLst/>
              <a:rect l="l" t="t" r="r" b="b"/>
              <a:pathLst>
                <a:path w="4100" h="9164" extrusionOk="0">
                  <a:moveTo>
                    <a:pt x="2639" y="1"/>
                  </a:moveTo>
                  <a:lnTo>
                    <a:pt x="1271" y="116"/>
                  </a:lnTo>
                  <a:lnTo>
                    <a:pt x="791" y="694"/>
                  </a:lnTo>
                  <a:lnTo>
                    <a:pt x="731" y="749"/>
                  </a:lnTo>
                  <a:lnTo>
                    <a:pt x="116" y="1484"/>
                  </a:lnTo>
                  <a:lnTo>
                    <a:pt x="1" y="1600"/>
                  </a:lnTo>
                  <a:lnTo>
                    <a:pt x="116" y="8780"/>
                  </a:lnTo>
                  <a:lnTo>
                    <a:pt x="3965" y="9163"/>
                  </a:lnTo>
                  <a:lnTo>
                    <a:pt x="4099" y="1443"/>
                  </a:lnTo>
                  <a:lnTo>
                    <a:pt x="3984" y="1309"/>
                  </a:lnTo>
                  <a:lnTo>
                    <a:pt x="3023" y="384"/>
                  </a:lnTo>
                  <a:lnTo>
                    <a:pt x="2962" y="329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6284893" y="2011771"/>
              <a:ext cx="107449" cy="65305"/>
            </a:xfrm>
            <a:custGeom>
              <a:avLst/>
              <a:gdLst/>
              <a:ahLst/>
              <a:cxnLst/>
              <a:rect l="l" t="t" r="r" b="b"/>
              <a:pathLst>
                <a:path w="3832" h="2329" extrusionOk="0">
                  <a:moveTo>
                    <a:pt x="3831" y="0"/>
                  </a:moveTo>
                  <a:lnTo>
                    <a:pt x="1" y="134"/>
                  </a:lnTo>
                  <a:lnTo>
                    <a:pt x="19" y="2292"/>
                  </a:lnTo>
                  <a:lnTo>
                    <a:pt x="3794" y="2329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6285426" y="2076010"/>
              <a:ext cx="105879" cy="63651"/>
            </a:xfrm>
            <a:custGeom>
              <a:avLst/>
              <a:gdLst/>
              <a:ahLst/>
              <a:cxnLst/>
              <a:rect l="l" t="t" r="r" b="b"/>
              <a:pathLst>
                <a:path w="3776" h="2270" extrusionOk="0">
                  <a:moveTo>
                    <a:pt x="0" y="1"/>
                  </a:moveTo>
                  <a:lnTo>
                    <a:pt x="37" y="2080"/>
                  </a:lnTo>
                  <a:lnTo>
                    <a:pt x="3734" y="2270"/>
                  </a:lnTo>
                  <a:lnTo>
                    <a:pt x="3775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6286463" y="2134334"/>
              <a:ext cx="103664" cy="65838"/>
            </a:xfrm>
            <a:custGeom>
              <a:avLst/>
              <a:gdLst/>
              <a:ahLst/>
              <a:cxnLst/>
              <a:rect l="l" t="t" r="r" b="b"/>
              <a:pathLst>
                <a:path w="3697" h="2348" extrusionOk="0">
                  <a:moveTo>
                    <a:pt x="0" y="0"/>
                  </a:moveTo>
                  <a:lnTo>
                    <a:pt x="42" y="2001"/>
                  </a:lnTo>
                  <a:lnTo>
                    <a:pt x="3660" y="2347"/>
                  </a:lnTo>
                  <a:lnTo>
                    <a:pt x="3697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6285426" y="2076010"/>
              <a:ext cx="105879" cy="2636"/>
            </a:xfrm>
            <a:custGeom>
              <a:avLst/>
              <a:gdLst/>
              <a:ahLst/>
              <a:cxnLst/>
              <a:rect l="l" t="t" r="r" b="b"/>
              <a:pathLst>
                <a:path w="3776" h="94" extrusionOk="0">
                  <a:moveTo>
                    <a:pt x="0" y="1"/>
                  </a:moveTo>
                  <a:lnTo>
                    <a:pt x="0" y="56"/>
                  </a:lnTo>
                  <a:lnTo>
                    <a:pt x="3775" y="93"/>
                  </a:lnTo>
                  <a:lnTo>
                    <a:pt x="3775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5" name="Google Shape;1345;p45"/>
            <p:cNvSpPr/>
            <p:nvPr/>
          </p:nvSpPr>
          <p:spPr>
            <a:xfrm>
              <a:off x="6284893" y="2011771"/>
              <a:ext cx="107449" cy="5973"/>
            </a:xfrm>
            <a:custGeom>
              <a:avLst/>
              <a:gdLst/>
              <a:ahLst/>
              <a:cxnLst/>
              <a:rect l="l" t="t" r="r" b="b"/>
              <a:pathLst>
                <a:path w="3832" h="213" extrusionOk="0">
                  <a:moveTo>
                    <a:pt x="3831" y="0"/>
                  </a:moveTo>
                  <a:lnTo>
                    <a:pt x="1" y="134"/>
                  </a:lnTo>
                  <a:lnTo>
                    <a:pt x="1" y="213"/>
                  </a:lnTo>
                  <a:lnTo>
                    <a:pt x="3831" y="74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6" name="Google Shape;1346;p45"/>
            <p:cNvSpPr/>
            <p:nvPr/>
          </p:nvSpPr>
          <p:spPr>
            <a:xfrm>
              <a:off x="6286463" y="2134334"/>
              <a:ext cx="103664" cy="7543"/>
            </a:xfrm>
            <a:custGeom>
              <a:avLst/>
              <a:gdLst/>
              <a:ahLst/>
              <a:cxnLst/>
              <a:rect l="l" t="t" r="r" b="b"/>
              <a:pathLst>
                <a:path w="3697" h="269" extrusionOk="0">
                  <a:moveTo>
                    <a:pt x="0" y="0"/>
                  </a:moveTo>
                  <a:lnTo>
                    <a:pt x="0" y="56"/>
                  </a:lnTo>
                  <a:lnTo>
                    <a:pt x="3697" y="268"/>
                  </a:lnTo>
                  <a:lnTo>
                    <a:pt x="3697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6284893" y="2018024"/>
              <a:ext cx="107449" cy="9449"/>
            </a:xfrm>
            <a:custGeom>
              <a:avLst/>
              <a:gdLst/>
              <a:ahLst/>
              <a:cxnLst/>
              <a:rect l="l" t="t" r="r" b="b"/>
              <a:pathLst>
                <a:path w="3832" h="337" extrusionOk="0">
                  <a:moveTo>
                    <a:pt x="498" y="1"/>
                  </a:moveTo>
                  <a:cubicBezTo>
                    <a:pt x="403" y="1"/>
                    <a:pt x="307" y="15"/>
                    <a:pt x="213" y="45"/>
                  </a:cubicBezTo>
                  <a:cubicBezTo>
                    <a:pt x="172" y="45"/>
                    <a:pt x="135" y="64"/>
                    <a:pt x="98" y="82"/>
                  </a:cubicBezTo>
                  <a:cubicBezTo>
                    <a:pt x="98" y="105"/>
                    <a:pt x="79" y="105"/>
                    <a:pt x="79" y="105"/>
                  </a:cubicBezTo>
                  <a:lnTo>
                    <a:pt x="38" y="124"/>
                  </a:lnTo>
                  <a:cubicBezTo>
                    <a:pt x="19" y="142"/>
                    <a:pt x="19" y="142"/>
                    <a:pt x="1" y="161"/>
                  </a:cubicBezTo>
                  <a:lnTo>
                    <a:pt x="1" y="336"/>
                  </a:lnTo>
                  <a:cubicBezTo>
                    <a:pt x="19" y="313"/>
                    <a:pt x="38" y="295"/>
                    <a:pt x="56" y="276"/>
                  </a:cubicBezTo>
                  <a:cubicBezTo>
                    <a:pt x="56" y="258"/>
                    <a:pt x="79" y="258"/>
                    <a:pt x="98" y="239"/>
                  </a:cubicBezTo>
                  <a:lnTo>
                    <a:pt x="116" y="221"/>
                  </a:lnTo>
                  <a:lnTo>
                    <a:pt x="153" y="221"/>
                  </a:lnTo>
                  <a:cubicBezTo>
                    <a:pt x="172" y="198"/>
                    <a:pt x="213" y="179"/>
                    <a:pt x="250" y="161"/>
                  </a:cubicBezTo>
                  <a:cubicBezTo>
                    <a:pt x="329" y="142"/>
                    <a:pt x="403" y="142"/>
                    <a:pt x="481" y="142"/>
                  </a:cubicBezTo>
                  <a:cubicBezTo>
                    <a:pt x="504" y="137"/>
                    <a:pt x="527" y="135"/>
                    <a:pt x="549" y="135"/>
                  </a:cubicBezTo>
                  <a:cubicBezTo>
                    <a:pt x="603" y="135"/>
                    <a:pt x="657" y="148"/>
                    <a:pt x="712" y="161"/>
                  </a:cubicBezTo>
                  <a:cubicBezTo>
                    <a:pt x="865" y="179"/>
                    <a:pt x="1040" y="239"/>
                    <a:pt x="1211" y="258"/>
                  </a:cubicBezTo>
                  <a:cubicBezTo>
                    <a:pt x="1387" y="295"/>
                    <a:pt x="1539" y="295"/>
                    <a:pt x="1715" y="313"/>
                  </a:cubicBezTo>
                  <a:cubicBezTo>
                    <a:pt x="2080" y="313"/>
                    <a:pt x="2426" y="295"/>
                    <a:pt x="2792" y="258"/>
                  </a:cubicBezTo>
                  <a:cubicBezTo>
                    <a:pt x="2967" y="239"/>
                    <a:pt x="3157" y="221"/>
                    <a:pt x="3332" y="179"/>
                  </a:cubicBezTo>
                  <a:cubicBezTo>
                    <a:pt x="3503" y="142"/>
                    <a:pt x="3660" y="105"/>
                    <a:pt x="3831" y="27"/>
                  </a:cubicBezTo>
                  <a:lnTo>
                    <a:pt x="3831" y="27"/>
                  </a:lnTo>
                  <a:cubicBezTo>
                    <a:pt x="3753" y="45"/>
                    <a:pt x="3679" y="64"/>
                    <a:pt x="3600" y="82"/>
                  </a:cubicBezTo>
                  <a:cubicBezTo>
                    <a:pt x="3503" y="105"/>
                    <a:pt x="3429" y="124"/>
                    <a:pt x="3332" y="142"/>
                  </a:cubicBezTo>
                  <a:cubicBezTo>
                    <a:pt x="3235" y="142"/>
                    <a:pt x="3138" y="161"/>
                    <a:pt x="3060" y="161"/>
                  </a:cubicBezTo>
                  <a:cubicBezTo>
                    <a:pt x="2967" y="179"/>
                    <a:pt x="2870" y="179"/>
                    <a:pt x="2792" y="198"/>
                  </a:cubicBezTo>
                  <a:cubicBezTo>
                    <a:pt x="2597" y="198"/>
                    <a:pt x="2426" y="221"/>
                    <a:pt x="2251" y="221"/>
                  </a:cubicBezTo>
                  <a:cubicBezTo>
                    <a:pt x="2159" y="221"/>
                    <a:pt x="2080" y="221"/>
                    <a:pt x="1983" y="198"/>
                  </a:cubicBezTo>
                  <a:lnTo>
                    <a:pt x="1733" y="198"/>
                  </a:lnTo>
                  <a:cubicBezTo>
                    <a:pt x="1636" y="198"/>
                    <a:pt x="1558" y="179"/>
                    <a:pt x="1484" y="179"/>
                  </a:cubicBezTo>
                  <a:cubicBezTo>
                    <a:pt x="1387" y="179"/>
                    <a:pt x="1308" y="161"/>
                    <a:pt x="1234" y="142"/>
                  </a:cubicBezTo>
                  <a:cubicBezTo>
                    <a:pt x="1059" y="105"/>
                    <a:pt x="906" y="64"/>
                    <a:pt x="731" y="27"/>
                  </a:cubicBezTo>
                  <a:cubicBezTo>
                    <a:pt x="654" y="10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6284893" y="2029829"/>
              <a:ext cx="106917" cy="11861"/>
            </a:xfrm>
            <a:custGeom>
              <a:avLst/>
              <a:gdLst/>
              <a:ahLst/>
              <a:cxnLst/>
              <a:rect l="l" t="t" r="r" b="b"/>
              <a:pathLst>
                <a:path w="3813" h="423" extrusionOk="0">
                  <a:moveTo>
                    <a:pt x="3259" y="1"/>
                  </a:moveTo>
                  <a:cubicBezTo>
                    <a:pt x="3123" y="1"/>
                    <a:pt x="2991" y="19"/>
                    <a:pt x="2852" y="49"/>
                  </a:cubicBezTo>
                  <a:cubicBezTo>
                    <a:pt x="2676" y="68"/>
                    <a:pt x="2505" y="123"/>
                    <a:pt x="2329" y="165"/>
                  </a:cubicBezTo>
                  <a:cubicBezTo>
                    <a:pt x="2159" y="202"/>
                    <a:pt x="1983" y="239"/>
                    <a:pt x="1812" y="262"/>
                  </a:cubicBezTo>
                  <a:cubicBezTo>
                    <a:pt x="1733" y="280"/>
                    <a:pt x="1636" y="280"/>
                    <a:pt x="1558" y="280"/>
                  </a:cubicBezTo>
                  <a:cubicBezTo>
                    <a:pt x="1465" y="299"/>
                    <a:pt x="1387" y="299"/>
                    <a:pt x="1308" y="299"/>
                  </a:cubicBezTo>
                  <a:cubicBezTo>
                    <a:pt x="1137" y="299"/>
                    <a:pt x="962" y="299"/>
                    <a:pt x="809" y="280"/>
                  </a:cubicBezTo>
                  <a:cubicBezTo>
                    <a:pt x="634" y="262"/>
                    <a:pt x="481" y="239"/>
                    <a:pt x="329" y="202"/>
                  </a:cubicBezTo>
                  <a:cubicBezTo>
                    <a:pt x="287" y="202"/>
                    <a:pt x="250" y="183"/>
                    <a:pt x="213" y="183"/>
                  </a:cubicBezTo>
                  <a:lnTo>
                    <a:pt x="153" y="165"/>
                  </a:lnTo>
                  <a:cubicBezTo>
                    <a:pt x="135" y="165"/>
                    <a:pt x="116" y="146"/>
                    <a:pt x="98" y="146"/>
                  </a:cubicBezTo>
                  <a:cubicBezTo>
                    <a:pt x="56" y="146"/>
                    <a:pt x="19" y="123"/>
                    <a:pt x="1" y="105"/>
                  </a:cubicBezTo>
                  <a:lnTo>
                    <a:pt x="1" y="262"/>
                  </a:lnTo>
                  <a:cubicBezTo>
                    <a:pt x="19" y="262"/>
                    <a:pt x="38" y="262"/>
                    <a:pt x="56" y="280"/>
                  </a:cubicBezTo>
                  <a:cubicBezTo>
                    <a:pt x="79" y="280"/>
                    <a:pt x="98" y="280"/>
                    <a:pt x="116" y="299"/>
                  </a:cubicBezTo>
                  <a:lnTo>
                    <a:pt x="195" y="299"/>
                  </a:lnTo>
                  <a:cubicBezTo>
                    <a:pt x="232" y="317"/>
                    <a:pt x="269" y="317"/>
                    <a:pt x="310" y="336"/>
                  </a:cubicBezTo>
                  <a:cubicBezTo>
                    <a:pt x="463" y="377"/>
                    <a:pt x="634" y="396"/>
                    <a:pt x="791" y="414"/>
                  </a:cubicBezTo>
                  <a:cubicBezTo>
                    <a:pt x="905" y="414"/>
                    <a:pt x="1021" y="423"/>
                    <a:pt x="1136" y="423"/>
                  </a:cubicBezTo>
                  <a:cubicBezTo>
                    <a:pt x="1194" y="423"/>
                    <a:pt x="1251" y="420"/>
                    <a:pt x="1308" y="414"/>
                  </a:cubicBezTo>
                  <a:cubicBezTo>
                    <a:pt x="1387" y="414"/>
                    <a:pt x="1484" y="414"/>
                    <a:pt x="1558" y="396"/>
                  </a:cubicBezTo>
                  <a:cubicBezTo>
                    <a:pt x="1655" y="396"/>
                    <a:pt x="1733" y="377"/>
                    <a:pt x="1830" y="377"/>
                  </a:cubicBezTo>
                  <a:cubicBezTo>
                    <a:pt x="2001" y="336"/>
                    <a:pt x="2177" y="299"/>
                    <a:pt x="2348" y="239"/>
                  </a:cubicBezTo>
                  <a:cubicBezTo>
                    <a:pt x="2524" y="202"/>
                    <a:pt x="2694" y="146"/>
                    <a:pt x="2870" y="105"/>
                  </a:cubicBezTo>
                  <a:cubicBezTo>
                    <a:pt x="2944" y="86"/>
                    <a:pt x="3041" y="86"/>
                    <a:pt x="3138" y="68"/>
                  </a:cubicBezTo>
                  <a:cubicBezTo>
                    <a:pt x="3217" y="49"/>
                    <a:pt x="3314" y="49"/>
                    <a:pt x="3406" y="49"/>
                  </a:cubicBezTo>
                  <a:cubicBezTo>
                    <a:pt x="3503" y="49"/>
                    <a:pt x="3582" y="68"/>
                    <a:pt x="3679" y="86"/>
                  </a:cubicBezTo>
                  <a:cubicBezTo>
                    <a:pt x="3716" y="86"/>
                    <a:pt x="3776" y="105"/>
                    <a:pt x="3813" y="123"/>
                  </a:cubicBezTo>
                  <a:lnTo>
                    <a:pt x="3813" y="105"/>
                  </a:lnTo>
                  <a:cubicBezTo>
                    <a:pt x="3679" y="49"/>
                    <a:pt x="3545" y="31"/>
                    <a:pt x="3406" y="8"/>
                  </a:cubicBezTo>
                  <a:cubicBezTo>
                    <a:pt x="3356" y="3"/>
                    <a:pt x="3307" y="1"/>
                    <a:pt x="325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6285426" y="2048952"/>
              <a:ext cx="106384" cy="12450"/>
            </a:xfrm>
            <a:custGeom>
              <a:avLst/>
              <a:gdLst/>
              <a:ahLst/>
              <a:cxnLst/>
              <a:rect l="l" t="t" r="r" b="b"/>
              <a:pathLst>
                <a:path w="3794" h="444" extrusionOk="0">
                  <a:moveTo>
                    <a:pt x="1289" y="0"/>
                  </a:moveTo>
                  <a:cubicBezTo>
                    <a:pt x="1192" y="0"/>
                    <a:pt x="1118" y="19"/>
                    <a:pt x="1021" y="42"/>
                  </a:cubicBezTo>
                  <a:cubicBezTo>
                    <a:pt x="984" y="42"/>
                    <a:pt x="943" y="60"/>
                    <a:pt x="887" y="79"/>
                  </a:cubicBezTo>
                  <a:cubicBezTo>
                    <a:pt x="846" y="97"/>
                    <a:pt x="809" y="116"/>
                    <a:pt x="772" y="134"/>
                  </a:cubicBezTo>
                  <a:cubicBezTo>
                    <a:pt x="693" y="176"/>
                    <a:pt x="615" y="213"/>
                    <a:pt x="541" y="250"/>
                  </a:cubicBezTo>
                  <a:cubicBezTo>
                    <a:pt x="462" y="291"/>
                    <a:pt x="384" y="328"/>
                    <a:pt x="310" y="365"/>
                  </a:cubicBezTo>
                  <a:cubicBezTo>
                    <a:pt x="268" y="365"/>
                    <a:pt x="231" y="388"/>
                    <a:pt x="194" y="388"/>
                  </a:cubicBezTo>
                  <a:cubicBezTo>
                    <a:pt x="153" y="407"/>
                    <a:pt x="116" y="407"/>
                    <a:pt x="79" y="407"/>
                  </a:cubicBezTo>
                  <a:cubicBezTo>
                    <a:pt x="37" y="425"/>
                    <a:pt x="19" y="425"/>
                    <a:pt x="0" y="425"/>
                  </a:cubicBezTo>
                  <a:lnTo>
                    <a:pt x="0" y="444"/>
                  </a:lnTo>
                  <a:lnTo>
                    <a:pt x="79" y="444"/>
                  </a:lnTo>
                  <a:cubicBezTo>
                    <a:pt x="116" y="444"/>
                    <a:pt x="153" y="444"/>
                    <a:pt x="194" y="425"/>
                  </a:cubicBezTo>
                  <a:cubicBezTo>
                    <a:pt x="231" y="425"/>
                    <a:pt x="291" y="425"/>
                    <a:pt x="328" y="407"/>
                  </a:cubicBezTo>
                  <a:cubicBezTo>
                    <a:pt x="481" y="347"/>
                    <a:pt x="638" y="273"/>
                    <a:pt x="790" y="194"/>
                  </a:cubicBezTo>
                  <a:cubicBezTo>
                    <a:pt x="827" y="194"/>
                    <a:pt x="869" y="176"/>
                    <a:pt x="924" y="157"/>
                  </a:cubicBezTo>
                  <a:cubicBezTo>
                    <a:pt x="961" y="134"/>
                    <a:pt x="1003" y="134"/>
                    <a:pt x="1040" y="116"/>
                  </a:cubicBezTo>
                  <a:cubicBezTo>
                    <a:pt x="1092" y="116"/>
                    <a:pt x="1142" y="108"/>
                    <a:pt x="1199" y="108"/>
                  </a:cubicBezTo>
                  <a:cubicBezTo>
                    <a:pt x="1227" y="108"/>
                    <a:pt x="1257" y="110"/>
                    <a:pt x="1289" y="116"/>
                  </a:cubicBezTo>
                  <a:cubicBezTo>
                    <a:pt x="1465" y="116"/>
                    <a:pt x="1636" y="157"/>
                    <a:pt x="1811" y="194"/>
                  </a:cubicBezTo>
                  <a:cubicBezTo>
                    <a:pt x="1982" y="231"/>
                    <a:pt x="2158" y="291"/>
                    <a:pt x="2329" y="310"/>
                  </a:cubicBezTo>
                  <a:cubicBezTo>
                    <a:pt x="2426" y="328"/>
                    <a:pt x="2523" y="328"/>
                    <a:pt x="2620" y="347"/>
                  </a:cubicBezTo>
                  <a:lnTo>
                    <a:pt x="2675" y="347"/>
                  </a:lnTo>
                  <a:cubicBezTo>
                    <a:pt x="2717" y="328"/>
                    <a:pt x="2736" y="328"/>
                    <a:pt x="2754" y="328"/>
                  </a:cubicBezTo>
                  <a:lnTo>
                    <a:pt x="2833" y="328"/>
                  </a:lnTo>
                  <a:cubicBezTo>
                    <a:pt x="2851" y="328"/>
                    <a:pt x="2870" y="310"/>
                    <a:pt x="2888" y="310"/>
                  </a:cubicBezTo>
                  <a:cubicBezTo>
                    <a:pt x="2925" y="310"/>
                    <a:pt x="2948" y="310"/>
                    <a:pt x="2967" y="291"/>
                  </a:cubicBezTo>
                  <a:cubicBezTo>
                    <a:pt x="2985" y="291"/>
                    <a:pt x="3022" y="291"/>
                    <a:pt x="3041" y="273"/>
                  </a:cubicBezTo>
                  <a:cubicBezTo>
                    <a:pt x="3082" y="250"/>
                    <a:pt x="3119" y="231"/>
                    <a:pt x="3179" y="213"/>
                  </a:cubicBezTo>
                  <a:cubicBezTo>
                    <a:pt x="3253" y="176"/>
                    <a:pt x="3350" y="134"/>
                    <a:pt x="3429" y="97"/>
                  </a:cubicBezTo>
                  <a:cubicBezTo>
                    <a:pt x="3484" y="79"/>
                    <a:pt x="3526" y="60"/>
                    <a:pt x="3563" y="60"/>
                  </a:cubicBezTo>
                  <a:cubicBezTo>
                    <a:pt x="3618" y="60"/>
                    <a:pt x="3660" y="42"/>
                    <a:pt x="3715" y="42"/>
                  </a:cubicBezTo>
                  <a:cubicBezTo>
                    <a:pt x="3734" y="42"/>
                    <a:pt x="3757" y="60"/>
                    <a:pt x="3794" y="60"/>
                  </a:cubicBezTo>
                  <a:lnTo>
                    <a:pt x="3794" y="42"/>
                  </a:lnTo>
                  <a:cubicBezTo>
                    <a:pt x="3757" y="19"/>
                    <a:pt x="3734" y="19"/>
                    <a:pt x="3715" y="19"/>
                  </a:cubicBezTo>
                  <a:cubicBezTo>
                    <a:pt x="3687" y="13"/>
                    <a:pt x="3660" y="11"/>
                    <a:pt x="3633" y="11"/>
                  </a:cubicBezTo>
                  <a:cubicBezTo>
                    <a:pt x="3565" y="11"/>
                    <a:pt x="3498" y="25"/>
                    <a:pt x="3429" y="42"/>
                  </a:cubicBezTo>
                  <a:cubicBezTo>
                    <a:pt x="3332" y="79"/>
                    <a:pt x="3235" y="116"/>
                    <a:pt x="3156" y="157"/>
                  </a:cubicBezTo>
                  <a:cubicBezTo>
                    <a:pt x="3101" y="176"/>
                    <a:pt x="3064" y="194"/>
                    <a:pt x="3022" y="194"/>
                  </a:cubicBezTo>
                  <a:cubicBezTo>
                    <a:pt x="3004" y="213"/>
                    <a:pt x="2967" y="213"/>
                    <a:pt x="2948" y="213"/>
                  </a:cubicBezTo>
                  <a:cubicBezTo>
                    <a:pt x="2925" y="231"/>
                    <a:pt x="2907" y="231"/>
                    <a:pt x="2888" y="231"/>
                  </a:cubicBezTo>
                  <a:cubicBezTo>
                    <a:pt x="2817" y="239"/>
                    <a:pt x="2742" y="243"/>
                    <a:pt x="2667" y="243"/>
                  </a:cubicBezTo>
                  <a:cubicBezTo>
                    <a:pt x="2559" y="243"/>
                    <a:pt x="2450" y="234"/>
                    <a:pt x="2347" y="213"/>
                  </a:cubicBezTo>
                  <a:cubicBezTo>
                    <a:pt x="2255" y="194"/>
                    <a:pt x="2176" y="176"/>
                    <a:pt x="2079" y="157"/>
                  </a:cubicBezTo>
                  <a:lnTo>
                    <a:pt x="1830" y="97"/>
                  </a:lnTo>
                  <a:cubicBezTo>
                    <a:pt x="1733" y="60"/>
                    <a:pt x="1654" y="42"/>
                    <a:pt x="1562" y="42"/>
                  </a:cubicBezTo>
                  <a:cubicBezTo>
                    <a:pt x="1465" y="19"/>
                    <a:pt x="1386" y="0"/>
                    <a:pt x="1289" y="0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6285426" y="2064626"/>
              <a:ext cx="105879" cy="9225"/>
            </a:xfrm>
            <a:custGeom>
              <a:avLst/>
              <a:gdLst/>
              <a:ahLst/>
              <a:cxnLst/>
              <a:rect l="l" t="t" r="r" b="b"/>
              <a:pathLst>
                <a:path w="3776" h="329" extrusionOk="0">
                  <a:moveTo>
                    <a:pt x="2578" y="0"/>
                  </a:moveTo>
                  <a:cubicBezTo>
                    <a:pt x="2560" y="0"/>
                    <a:pt x="2541" y="19"/>
                    <a:pt x="2523" y="19"/>
                  </a:cubicBezTo>
                  <a:cubicBezTo>
                    <a:pt x="2426" y="19"/>
                    <a:pt x="2347" y="37"/>
                    <a:pt x="2274" y="60"/>
                  </a:cubicBezTo>
                  <a:cubicBezTo>
                    <a:pt x="2098" y="97"/>
                    <a:pt x="1945" y="134"/>
                    <a:pt x="1793" y="176"/>
                  </a:cubicBezTo>
                  <a:cubicBezTo>
                    <a:pt x="1714" y="194"/>
                    <a:pt x="1636" y="213"/>
                    <a:pt x="1539" y="231"/>
                  </a:cubicBezTo>
                  <a:cubicBezTo>
                    <a:pt x="1502" y="231"/>
                    <a:pt x="1465" y="250"/>
                    <a:pt x="1423" y="250"/>
                  </a:cubicBezTo>
                  <a:lnTo>
                    <a:pt x="1252" y="250"/>
                  </a:lnTo>
                  <a:cubicBezTo>
                    <a:pt x="1240" y="250"/>
                    <a:pt x="1228" y="258"/>
                    <a:pt x="1214" y="258"/>
                  </a:cubicBezTo>
                  <a:cubicBezTo>
                    <a:pt x="1207" y="258"/>
                    <a:pt x="1200" y="256"/>
                    <a:pt x="1192" y="250"/>
                  </a:cubicBezTo>
                  <a:lnTo>
                    <a:pt x="1077" y="250"/>
                  </a:lnTo>
                  <a:cubicBezTo>
                    <a:pt x="1003" y="250"/>
                    <a:pt x="924" y="231"/>
                    <a:pt x="846" y="213"/>
                  </a:cubicBezTo>
                  <a:cubicBezTo>
                    <a:pt x="772" y="194"/>
                    <a:pt x="693" y="176"/>
                    <a:pt x="615" y="176"/>
                  </a:cubicBezTo>
                  <a:cubicBezTo>
                    <a:pt x="541" y="153"/>
                    <a:pt x="462" y="134"/>
                    <a:pt x="384" y="134"/>
                  </a:cubicBezTo>
                  <a:cubicBezTo>
                    <a:pt x="310" y="134"/>
                    <a:pt x="231" y="134"/>
                    <a:pt x="153" y="153"/>
                  </a:cubicBezTo>
                  <a:cubicBezTo>
                    <a:pt x="116" y="153"/>
                    <a:pt x="79" y="176"/>
                    <a:pt x="37" y="194"/>
                  </a:cubicBezTo>
                  <a:lnTo>
                    <a:pt x="0" y="194"/>
                  </a:lnTo>
                  <a:lnTo>
                    <a:pt x="0" y="213"/>
                  </a:lnTo>
                  <a:cubicBezTo>
                    <a:pt x="60" y="194"/>
                    <a:pt x="97" y="176"/>
                    <a:pt x="153" y="176"/>
                  </a:cubicBezTo>
                  <a:lnTo>
                    <a:pt x="384" y="176"/>
                  </a:lnTo>
                  <a:cubicBezTo>
                    <a:pt x="462" y="194"/>
                    <a:pt x="541" y="194"/>
                    <a:pt x="615" y="213"/>
                  </a:cubicBezTo>
                  <a:cubicBezTo>
                    <a:pt x="693" y="231"/>
                    <a:pt x="772" y="250"/>
                    <a:pt x="846" y="268"/>
                  </a:cubicBezTo>
                  <a:cubicBezTo>
                    <a:pt x="887" y="291"/>
                    <a:pt x="924" y="291"/>
                    <a:pt x="961" y="291"/>
                  </a:cubicBezTo>
                  <a:cubicBezTo>
                    <a:pt x="1003" y="310"/>
                    <a:pt x="1040" y="310"/>
                    <a:pt x="1077" y="328"/>
                  </a:cubicBezTo>
                  <a:lnTo>
                    <a:pt x="1446" y="328"/>
                  </a:lnTo>
                  <a:cubicBezTo>
                    <a:pt x="1483" y="328"/>
                    <a:pt x="1520" y="310"/>
                    <a:pt x="1562" y="310"/>
                  </a:cubicBezTo>
                  <a:cubicBezTo>
                    <a:pt x="1636" y="291"/>
                    <a:pt x="1714" y="268"/>
                    <a:pt x="1811" y="250"/>
                  </a:cubicBezTo>
                  <a:cubicBezTo>
                    <a:pt x="1964" y="213"/>
                    <a:pt x="2116" y="153"/>
                    <a:pt x="2274" y="134"/>
                  </a:cubicBezTo>
                  <a:cubicBezTo>
                    <a:pt x="2371" y="116"/>
                    <a:pt x="2444" y="97"/>
                    <a:pt x="2523" y="79"/>
                  </a:cubicBezTo>
                  <a:cubicBezTo>
                    <a:pt x="2575" y="79"/>
                    <a:pt x="2634" y="71"/>
                    <a:pt x="2690" y="71"/>
                  </a:cubicBezTo>
                  <a:cubicBezTo>
                    <a:pt x="2719" y="71"/>
                    <a:pt x="2746" y="73"/>
                    <a:pt x="2773" y="79"/>
                  </a:cubicBezTo>
                  <a:cubicBezTo>
                    <a:pt x="2851" y="79"/>
                    <a:pt x="2948" y="79"/>
                    <a:pt x="3022" y="97"/>
                  </a:cubicBezTo>
                  <a:cubicBezTo>
                    <a:pt x="3119" y="97"/>
                    <a:pt x="3198" y="116"/>
                    <a:pt x="3272" y="134"/>
                  </a:cubicBezTo>
                  <a:cubicBezTo>
                    <a:pt x="3447" y="176"/>
                    <a:pt x="3600" y="213"/>
                    <a:pt x="3775" y="250"/>
                  </a:cubicBezTo>
                  <a:cubicBezTo>
                    <a:pt x="3618" y="194"/>
                    <a:pt x="3447" y="134"/>
                    <a:pt x="3295" y="97"/>
                  </a:cubicBezTo>
                  <a:cubicBezTo>
                    <a:pt x="3119" y="60"/>
                    <a:pt x="2948" y="19"/>
                    <a:pt x="2773" y="0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6285931" y="2087282"/>
              <a:ext cx="104842" cy="10515"/>
            </a:xfrm>
            <a:custGeom>
              <a:avLst/>
              <a:gdLst/>
              <a:ahLst/>
              <a:cxnLst/>
              <a:rect l="l" t="t" r="r" b="b"/>
              <a:pathLst>
                <a:path w="3739" h="375" extrusionOk="0">
                  <a:moveTo>
                    <a:pt x="3739" y="1"/>
                  </a:moveTo>
                  <a:cubicBezTo>
                    <a:pt x="3660" y="38"/>
                    <a:pt x="3563" y="98"/>
                    <a:pt x="3466" y="135"/>
                  </a:cubicBezTo>
                  <a:cubicBezTo>
                    <a:pt x="3369" y="177"/>
                    <a:pt x="3277" y="195"/>
                    <a:pt x="3180" y="232"/>
                  </a:cubicBezTo>
                  <a:cubicBezTo>
                    <a:pt x="3120" y="232"/>
                    <a:pt x="3083" y="232"/>
                    <a:pt x="3023" y="250"/>
                  </a:cubicBezTo>
                  <a:cubicBezTo>
                    <a:pt x="2986" y="250"/>
                    <a:pt x="2930" y="250"/>
                    <a:pt x="2870" y="269"/>
                  </a:cubicBezTo>
                  <a:lnTo>
                    <a:pt x="2274" y="269"/>
                  </a:lnTo>
                  <a:cubicBezTo>
                    <a:pt x="2061" y="269"/>
                    <a:pt x="1867" y="250"/>
                    <a:pt x="1678" y="250"/>
                  </a:cubicBezTo>
                  <a:cubicBezTo>
                    <a:pt x="1290" y="250"/>
                    <a:pt x="906" y="232"/>
                    <a:pt x="541" y="195"/>
                  </a:cubicBezTo>
                  <a:lnTo>
                    <a:pt x="463" y="195"/>
                  </a:lnTo>
                  <a:lnTo>
                    <a:pt x="389" y="177"/>
                  </a:lnTo>
                  <a:lnTo>
                    <a:pt x="329" y="177"/>
                  </a:lnTo>
                  <a:lnTo>
                    <a:pt x="250" y="153"/>
                  </a:lnTo>
                  <a:lnTo>
                    <a:pt x="195" y="153"/>
                  </a:lnTo>
                  <a:cubicBezTo>
                    <a:pt x="176" y="153"/>
                    <a:pt x="135" y="135"/>
                    <a:pt x="116" y="135"/>
                  </a:cubicBezTo>
                  <a:lnTo>
                    <a:pt x="1" y="116"/>
                  </a:lnTo>
                  <a:lnTo>
                    <a:pt x="1" y="177"/>
                  </a:lnTo>
                  <a:cubicBezTo>
                    <a:pt x="176" y="214"/>
                    <a:pt x="347" y="250"/>
                    <a:pt x="523" y="292"/>
                  </a:cubicBezTo>
                  <a:cubicBezTo>
                    <a:pt x="906" y="329"/>
                    <a:pt x="1290" y="366"/>
                    <a:pt x="1678" y="366"/>
                  </a:cubicBezTo>
                  <a:cubicBezTo>
                    <a:pt x="1804" y="366"/>
                    <a:pt x="1941" y="374"/>
                    <a:pt x="2075" y="374"/>
                  </a:cubicBezTo>
                  <a:cubicBezTo>
                    <a:pt x="2143" y="374"/>
                    <a:pt x="2209" y="372"/>
                    <a:pt x="2274" y="366"/>
                  </a:cubicBezTo>
                  <a:lnTo>
                    <a:pt x="2584" y="366"/>
                  </a:lnTo>
                  <a:cubicBezTo>
                    <a:pt x="2676" y="366"/>
                    <a:pt x="2773" y="366"/>
                    <a:pt x="2889" y="348"/>
                  </a:cubicBezTo>
                  <a:cubicBezTo>
                    <a:pt x="3101" y="329"/>
                    <a:pt x="3314" y="292"/>
                    <a:pt x="3508" y="195"/>
                  </a:cubicBezTo>
                  <a:cubicBezTo>
                    <a:pt x="3582" y="135"/>
                    <a:pt x="3660" y="98"/>
                    <a:pt x="3739" y="38"/>
                  </a:cubicBezTo>
                  <a:lnTo>
                    <a:pt x="3739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6285931" y="2099228"/>
              <a:ext cx="104842" cy="15702"/>
            </a:xfrm>
            <a:custGeom>
              <a:avLst/>
              <a:gdLst/>
              <a:ahLst/>
              <a:cxnLst/>
              <a:rect l="l" t="t" r="r" b="b"/>
              <a:pathLst>
                <a:path w="3739" h="560" extrusionOk="0">
                  <a:moveTo>
                    <a:pt x="3466" y="0"/>
                  </a:moveTo>
                  <a:cubicBezTo>
                    <a:pt x="3277" y="19"/>
                    <a:pt x="3083" y="74"/>
                    <a:pt x="2907" y="134"/>
                  </a:cubicBezTo>
                  <a:cubicBezTo>
                    <a:pt x="2815" y="153"/>
                    <a:pt x="2718" y="190"/>
                    <a:pt x="2639" y="213"/>
                  </a:cubicBezTo>
                  <a:cubicBezTo>
                    <a:pt x="2542" y="250"/>
                    <a:pt x="2445" y="268"/>
                    <a:pt x="2371" y="305"/>
                  </a:cubicBezTo>
                  <a:cubicBezTo>
                    <a:pt x="2195" y="347"/>
                    <a:pt x="2024" y="384"/>
                    <a:pt x="1849" y="421"/>
                  </a:cubicBezTo>
                  <a:cubicBezTo>
                    <a:pt x="1683" y="439"/>
                    <a:pt x="1521" y="450"/>
                    <a:pt x="1361" y="450"/>
                  </a:cubicBezTo>
                  <a:cubicBezTo>
                    <a:pt x="1169" y="450"/>
                    <a:pt x="980" y="435"/>
                    <a:pt x="791" y="402"/>
                  </a:cubicBezTo>
                  <a:cubicBezTo>
                    <a:pt x="523" y="347"/>
                    <a:pt x="250" y="268"/>
                    <a:pt x="1" y="153"/>
                  </a:cubicBezTo>
                  <a:lnTo>
                    <a:pt x="1" y="190"/>
                  </a:lnTo>
                  <a:cubicBezTo>
                    <a:pt x="250" y="328"/>
                    <a:pt x="523" y="421"/>
                    <a:pt x="791" y="481"/>
                  </a:cubicBezTo>
                  <a:lnTo>
                    <a:pt x="851" y="499"/>
                  </a:lnTo>
                  <a:lnTo>
                    <a:pt x="925" y="499"/>
                  </a:lnTo>
                  <a:lnTo>
                    <a:pt x="985" y="518"/>
                  </a:lnTo>
                  <a:cubicBezTo>
                    <a:pt x="1003" y="518"/>
                    <a:pt x="1022" y="518"/>
                    <a:pt x="1040" y="536"/>
                  </a:cubicBezTo>
                  <a:lnTo>
                    <a:pt x="1174" y="536"/>
                  </a:lnTo>
                  <a:cubicBezTo>
                    <a:pt x="1234" y="536"/>
                    <a:pt x="1271" y="559"/>
                    <a:pt x="1313" y="559"/>
                  </a:cubicBezTo>
                  <a:lnTo>
                    <a:pt x="1659" y="559"/>
                  </a:lnTo>
                  <a:lnTo>
                    <a:pt x="1696" y="536"/>
                  </a:lnTo>
                  <a:lnTo>
                    <a:pt x="1849" y="536"/>
                  </a:lnTo>
                  <a:lnTo>
                    <a:pt x="1983" y="499"/>
                  </a:lnTo>
                  <a:lnTo>
                    <a:pt x="2061" y="499"/>
                  </a:lnTo>
                  <a:lnTo>
                    <a:pt x="2122" y="481"/>
                  </a:lnTo>
                  <a:cubicBezTo>
                    <a:pt x="2158" y="481"/>
                    <a:pt x="2177" y="481"/>
                    <a:pt x="2195" y="462"/>
                  </a:cubicBezTo>
                  <a:lnTo>
                    <a:pt x="2256" y="444"/>
                  </a:lnTo>
                  <a:cubicBezTo>
                    <a:pt x="2311" y="444"/>
                    <a:pt x="2353" y="421"/>
                    <a:pt x="2389" y="402"/>
                  </a:cubicBezTo>
                  <a:cubicBezTo>
                    <a:pt x="2584" y="347"/>
                    <a:pt x="2755" y="287"/>
                    <a:pt x="2930" y="213"/>
                  </a:cubicBezTo>
                  <a:cubicBezTo>
                    <a:pt x="3023" y="190"/>
                    <a:pt x="3101" y="153"/>
                    <a:pt x="3198" y="134"/>
                  </a:cubicBezTo>
                  <a:cubicBezTo>
                    <a:pt x="3235" y="116"/>
                    <a:pt x="3295" y="97"/>
                    <a:pt x="3332" y="97"/>
                  </a:cubicBezTo>
                  <a:cubicBezTo>
                    <a:pt x="3392" y="74"/>
                    <a:pt x="3429" y="74"/>
                    <a:pt x="3466" y="56"/>
                  </a:cubicBezTo>
                  <a:cubicBezTo>
                    <a:pt x="3563" y="56"/>
                    <a:pt x="3642" y="37"/>
                    <a:pt x="3739" y="37"/>
                  </a:cubicBezTo>
                  <a:lnTo>
                    <a:pt x="3739" y="0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6285931" y="2115407"/>
              <a:ext cx="102122" cy="17777"/>
            </a:xfrm>
            <a:custGeom>
              <a:avLst/>
              <a:gdLst/>
              <a:ahLst/>
              <a:cxnLst/>
              <a:rect l="l" t="t" r="r" b="b"/>
              <a:pathLst>
                <a:path w="3642" h="634" extrusionOk="0">
                  <a:moveTo>
                    <a:pt x="1" y="1"/>
                  </a:moveTo>
                  <a:lnTo>
                    <a:pt x="1" y="19"/>
                  </a:lnTo>
                  <a:cubicBezTo>
                    <a:pt x="42" y="19"/>
                    <a:pt x="79" y="38"/>
                    <a:pt x="98" y="38"/>
                  </a:cubicBezTo>
                  <a:cubicBezTo>
                    <a:pt x="79" y="19"/>
                    <a:pt x="42" y="19"/>
                    <a:pt x="1" y="1"/>
                  </a:cubicBezTo>
                  <a:close/>
                  <a:moveTo>
                    <a:pt x="98" y="38"/>
                  </a:moveTo>
                  <a:cubicBezTo>
                    <a:pt x="176" y="75"/>
                    <a:pt x="250" y="98"/>
                    <a:pt x="329" y="98"/>
                  </a:cubicBezTo>
                  <a:cubicBezTo>
                    <a:pt x="481" y="135"/>
                    <a:pt x="657" y="153"/>
                    <a:pt x="809" y="172"/>
                  </a:cubicBezTo>
                  <a:lnTo>
                    <a:pt x="1290" y="213"/>
                  </a:lnTo>
                  <a:cubicBezTo>
                    <a:pt x="1465" y="213"/>
                    <a:pt x="1618" y="232"/>
                    <a:pt x="1793" y="250"/>
                  </a:cubicBezTo>
                  <a:cubicBezTo>
                    <a:pt x="2122" y="269"/>
                    <a:pt x="2468" y="287"/>
                    <a:pt x="2815" y="329"/>
                  </a:cubicBezTo>
                  <a:cubicBezTo>
                    <a:pt x="2986" y="329"/>
                    <a:pt x="3161" y="347"/>
                    <a:pt x="3332" y="366"/>
                  </a:cubicBezTo>
                  <a:lnTo>
                    <a:pt x="3466" y="366"/>
                  </a:lnTo>
                  <a:cubicBezTo>
                    <a:pt x="3466" y="366"/>
                    <a:pt x="3485" y="384"/>
                    <a:pt x="3508" y="384"/>
                  </a:cubicBezTo>
                  <a:lnTo>
                    <a:pt x="3526" y="403"/>
                  </a:lnTo>
                  <a:lnTo>
                    <a:pt x="3526" y="421"/>
                  </a:lnTo>
                  <a:lnTo>
                    <a:pt x="3526" y="444"/>
                  </a:lnTo>
                  <a:cubicBezTo>
                    <a:pt x="3526" y="444"/>
                    <a:pt x="3526" y="463"/>
                    <a:pt x="3508" y="481"/>
                  </a:cubicBezTo>
                  <a:lnTo>
                    <a:pt x="3485" y="500"/>
                  </a:lnTo>
                  <a:cubicBezTo>
                    <a:pt x="3466" y="500"/>
                    <a:pt x="3448" y="500"/>
                    <a:pt x="3429" y="518"/>
                  </a:cubicBezTo>
                  <a:lnTo>
                    <a:pt x="3295" y="518"/>
                  </a:lnTo>
                  <a:lnTo>
                    <a:pt x="3161" y="500"/>
                  </a:lnTo>
                  <a:lnTo>
                    <a:pt x="2907" y="500"/>
                  </a:lnTo>
                  <a:lnTo>
                    <a:pt x="2389" y="481"/>
                  </a:lnTo>
                  <a:lnTo>
                    <a:pt x="1890" y="463"/>
                  </a:lnTo>
                  <a:lnTo>
                    <a:pt x="1387" y="444"/>
                  </a:lnTo>
                  <a:lnTo>
                    <a:pt x="19" y="384"/>
                  </a:lnTo>
                  <a:lnTo>
                    <a:pt x="19" y="421"/>
                  </a:lnTo>
                  <a:cubicBezTo>
                    <a:pt x="463" y="463"/>
                    <a:pt x="925" y="500"/>
                    <a:pt x="1387" y="537"/>
                  </a:cubicBezTo>
                  <a:lnTo>
                    <a:pt x="1636" y="560"/>
                  </a:lnTo>
                  <a:lnTo>
                    <a:pt x="1890" y="560"/>
                  </a:lnTo>
                  <a:lnTo>
                    <a:pt x="2389" y="597"/>
                  </a:lnTo>
                  <a:cubicBezTo>
                    <a:pt x="2560" y="597"/>
                    <a:pt x="2736" y="597"/>
                    <a:pt x="2907" y="615"/>
                  </a:cubicBezTo>
                  <a:lnTo>
                    <a:pt x="3161" y="615"/>
                  </a:lnTo>
                  <a:lnTo>
                    <a:pt x="3295" y="634"/>
                  </a:lnTo>
                  <a:lnTo>
                    <a:pt x="3448" y="634"/>
                  </a:lnTo>
                  <a:cubicBezTo>
                    <a:pt x="3466" y="615"/>
                    <a:pt x="3485" y="615"/>
                    <a:pt x="3526" y="615"/>
                  </a:cubicBezTo>
                  <a:lnTo>
                    <a:pt x="3545" y="597"/>
                  </a:lnTo>
                  <a:lnTo>
                    <a:pt x="3563" y="597"/>
                  </a:lnTo>
                  <a:cubicBezTo>
                    <a:pt x="3563" y="578"/>
                    <a:pt x="3582" y="578"/>
                    <a:pt x="3600" y="560"/>
                  </a:cubicBezTo>
                  <a:cubicBezTo>
                    <a:pt x="3623" y="537"/>
                    <a:pt x="3642" y="500"/>
                    <a:pt x="3642" y="481"/>
                  </a:cubicBezTo>
                  <a:lnTo>
                    <a:pt x="3642" y="421"/>
                  </a:lnTo>
                  <a:cubicBezTo>
                    <a:pt x="3642" y="403"/>
                    <a:pt x="3642" y="384"/>
                    <a:pt x="3623" y="366"/>
                  </a:cubicBezTo>
                  <a:cubicBezTo>
                    <a:pt x="3623" y="329"/>
                    <a:pt x="3582" y="306"/>
                    <a:pt x="3563" y="287"/>
                  </a:cubicBezTo>
                  <a:cubicBezTo>
                    <a:pt x="3526" y="269"/>
                    <a:pt x="3508" y="269"/>
                    <a:pt x="3485" y="250"/>
                  </a:cubicBezTo>
                  <a:lnTo>
                    <a:pt x="3332" y="250"/>
                  </a:lnTo>
                  <a:cubicBezTo>
                    <a:pt x="3161" y="232"/>
                    <a:pt x="2986" y="213"/>
                    <a:pt x="2815" y="213"/>
                  </a:cubicBezTo>
                  <a:cubicBezTo>
                    <a:pt x="2468" y="190"/>
                    <a:pt x="2122" y="172"/>
                    <a:pt x="1793" y="153"/>
                  </a:cubicBezTo>
                  <a:cubicBezTo>
                    <a:pt x="1618" y="153"/>
                    <a:pt x="1465" y="135"/>
                    <a:pt x="1290" y="135"/>
                  </a:cubicBezTo>
                  <a:lnTo>
                    <a:pt x="809" y="116"/>
                  </a:lnTo>
                  <a:cubicBezTo>
                    <a:pt x="657" y="98"/>
                    <a:pt x="481" y="98"/>
                    <a:pt x="329" y="75"/>
                  </a:cubicBezTo>
                  <a:cubicBezTo>
                    <a:pt x="250" y="56"/>
                    <a:pt x="176" y="56"/>
                    <a:pt x="98" y="38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6286463" y="2144035"/>
              <a:ext cx="103664" cy="22067"/>
            </a:xfrm>
            <a:custGeom>
              <a:avLst/>
              <a:gdLst/>
              <a:ahLst/>
              <a:cxnLst/>
              <a:rect l="l" t="t" r="r" b="b"/>
              <a:pathLst>
                <a:path w="3697" h="787" extrusionOk="0">
                  <a:moveTo>
                    <a:pt x="0" y="1"/>
                  </a:moveTo>
                  <a:lnTo>
                    <a:pt x="0" y="56"/>
                  </a:lnTo>
                  <a:cubicBezTo>
                    <a:pt x="213" y="93"/>
                    <a:pt x="407" y="172"/>
                    <a:pt x="601" y="250"/>
                  </a:cubicBezTo>
                  <a:cubicBezTo>
                    <a:pt x="850" y="324"/>
                    <a:pt x="1100" y="421"/>
                    <a:pt x="1368" y="463"/>
                  </a:cubicBezTo>
                  <a:lnTo>
                    <a:pt x="1368" y="481"/>
                  </a:lnTo>
                  <a:cubicBezTo>
                    <a:pt x="1599" y="615"/>
                    <a:pt x="1871" y="694"/>
                    <a:pt x="2218" y="712"/>
                  </a:cubicBezTo>
                  <a:lnTo>
                    <a:pt x="2680" y="712"/>
                  </a:lnTo>
                  <a:cubicBezTo>
                    <a:pt x="2769" y="712"/>
                    <a:pt x="2867" y="704"/>
                    <a:pt x="2962" y="704"/>
                  </a:cubicBezTo>
                  <a:cubicBezTo>
                    <a:pt x="3009" y="704"/>
                    <a:pt x="3056" y="706"/>
                    <a:pt x="3101" y="712"/>
                  </a:cubicBezTo>
                  <a:cubicBezTo>
                    <a:pt x="3313" y="712"/>
                    <a:pt x="3507" y="749"/>
                    <a:pt x="3678" y="786"/>
                  </a:cubicBezTo>
                  <a:lnTo>
                    <a:pt x="3678" y="731"/>
                  </a:lnTo>
                  <a:cubicBezTo>
                    <a:pt x="3507" y="671"/>
                    <a:pt x="3313" y="652"/>
                    <a:pt x="3101" y="634"/>
                  </a:cubicBezTo>
                  <a:lnTo>
                    <a:pt x="2680" y="634"/>
                  </a:lnTo>
                  <a:cubicBezTo>
                    <a:pt x="2523" y="652"/>
                    <a:pt x="2370" y="652"/>
                    <a:pt x="2218" y="652"/>
                  </a:cubicBezTo>
                  <a:cubicBezTo>
                    <a:pt x="1945" y="634"/>
                    <a:pt x="1714" y="578"/>
                    <a:pt x="1525" y="500"/>
                  </a:cubicBezTo>
                  <a:lnTo>
                    <a:pt x="1677" y="500"/>
                  </a:lnTo>
                  <a:cubicBezTo>
                    <a:pt x="1945" y="500"/>
                    <a:pt x="2218" y="421"/>
                    <a:pt x="2468" y="366"/>
                  </a:cubicBezTo>
                  <a:cubicBezTo>
                    <a:pt x="2565" y="347"/>
                    <a:pt x="2680" y="306"/>
                    <a:pt x="2772" y="287"/>
                  </a:cubicBezTo>
                  <a:cubicBezTo>
                    <a:pt x="2957" y="248"/>
                    <a:pt x="3121" y="228"/>
                    <a:pt x="3270" y="228"/>
                  </a:cubicBezTo>
                  <a:cubicBezTo>
                    <a:pt x="3419" y="228"/>
                    <a:pt x="3553" y="248"/>
                    <a:pt x="3678" y="287"/>
                  </a:cubicBezTo>
                  <a:lnTo>
                    <a:pt x="3697" y="209"/>
                  </a:lnTo>
                  <a:cubicBezTo>
                    <a:pt x="3581" y="177"/>
                    <a:pt x="3457" y="162"/>
                    <a:pt x="3326" y="162"/>
                  </a:cubicBezTo>
                  <a:cubicBezTo>
                    <a:pt x="3154" y="162"/>
                    <a:pt x="2969" y="187"/>
                    <a:pt x="2772" y="232"/>
                  </a:cubicBezTo>
                  <a:cubicBezTo>
                    <a:pt x="2657" y="250"/>
                    <a:pt x="2541" y="269"/>
                    <a:pt x="2449" y="306"/>
                  </a:cubicBezTo>
                  <a:cubicBezTo>
                    <a:pt x="2195" y="366"/>
                    <a:pt x="1927" y="440"/>
                    <a:pt x="1677" y="440"/>
                  </a:cubicBezTo>
                  <a:cubicBezTo>
                    <a:pt x="1312" y="440"/>
                    <a:pt x="966" y="306"/>
                    <a:pt x="619" y="190"/>
                  </a:cubicBezTo>
                  <a:cubicBezTo>
                    <a:pt x="407" y="116"/>
                    <a:pt x="213" y="38"/>
                    <a:pt x="0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6296810" y="2170477"/>
              <a:ext cx="92280" cy="24255"/>
            </a:xfrm>
            <a:custGeom>
              <a:avLst/>
              <a:gdLst/>
              <a:ahLst/>
              <a:cxnLst/>
              <a:rect l="l" t="t" r="r" b="b"/>
              <a:pathLst>
                <a:path w="3291" h="865" extrusionOk="0">
                  <a:moveTo>
                    <a:pt x="324" y="0"/>
                  </a:moveTo>
                  <a:cubicBezTo>
                    <a:pt x="250" y="0"/>
                    <a:pt x="190" y="19"/>
                    <a:pt x="135" y="56"/>
                  </a:cubicBezTo>
                  <a:cubicBezTo>
                    <a:pt x="75" y="97"/>
                    <a:pt x="38" y="171"/>
                    <a:pt x="19" y="231"/>
                  </a:cubicBezTo>
                  <a:cubicBezTo>
                    <a:pt x="1" y="268"/>
                    <a:pt x="1" y="305"/>
                    <a:pt x="1" y="347"/>
                  </a:cubicBezTo>
                  <a:cubicBezTo>
                    <a:pt x="1" y="402"/>
                    <a:pt x="19" y="444"/>
                    <a:pt x="38" y="462"/>
                  </a:cubicBezTo>
                  <a:cubicBezTo>
                    <a:pt x="56" y="499"/>
                    <a:pt x="75" y="536"/>
                    <a:pt x="116" y="559"/>
                  </a:cubicBezTo>
                  <a:cubicBezTo>
                    <a:pt x="135" y="596"/>
                    <a:pt x="172" y="615"/>
                    <a:pt x="190" y="633"/>
                  </a:cubicBezTo>
                  <a:cubicBezTo>
                    <a:pt x="232" y="652"/>
                    <a:pt x="250" y="675"/>
                    <a:pt x="287" y="693"/>
                  </a:cubicBezTo>
                  <a:cubicBezTo>
                    <a:pt x="306" y="693"/>
                    <a:pt x="324" y="693"/>
                    <a:pt x="324" y="712"/>
                  </a:cubicBezTo>
                  <a:cubicBezTo>
                    <a:pt x="347" y="712"/>
                    <a:pt x="366" y="712"/>
                    <a:pt x="384" y="730"/>
                  </a:cubicBezTo>
                  <a:cubicBezTo>
                    <a:pt x="440" y="749"/>
                    <a:pt x="500" y="767"/>
                    <a:pt x="578" y="791"/>
                  </a:cubicBezTo>
                  <a:cubicBezTo>
                    <a:pt x="578" y="791"/>
                    <a:pt x="597" y="791"/>
                    <a:pt x="597" y="809"/>
                  </a:cubicBezTo>
                  <a:lnTo>
                    <a:pt x="1248" y="864"/>
                  </a:lnTo>
                  <a:cubicBezTo>
                    <a:pt x="1290" y="864"/>
                    <a:pt x="1327" y="846"/>
                    <a:pt x="1364" y="846"/>
                  </a:cubicBezTo>
                  <a:cubicBezTo>
                    <a:pt x="1502" y="827"/>
                    <a:pt x="1636" y="791"/>
                    <a:pt x="1752" y="749"/>
                  </a:cubicBezTo>
                  <a:cubicBezTo>
                    <a:pt x="1886" y="712"/>
                    <a:pt x="2020" y="675"/>
                    <a:pt x="2154" y="652"/>
                  </a:cubicBezTo>
                  <a:lnTo>
                    <a:pt x="2348" y="652"/>
                  </a:lnTo>
                  <a:cubicBezTo>
                    <a:pt x="2385" y="652"/>
                    <a:pt x="2427" y="652"/>
                    <a:pt x="2464" y="675"/>
                  </a:cubicBezTo>
                  <a:cubicBezTo>
                    <a:pt x="2482" y="675"/>
                    <a:pt x="2518" y="675"/>
                    <a:pt x="2560" y="693"/>
                  </a:cubicBezTo>
                  <a:lnTo>
                    <a:pt x="2560" y="693"/>
                  </a:lnTo>
                  <a:cubicBezTo>
                    <a:pt x="2518" y="675"/>
                    <a:pt x="2482" y="675"/>
                    <a:pt x="2464" y="652"/>
                  </a:cubicBezTo>
                  <a:cubicBezTo>
                    <a:pt x="2427" y="652"/>
                    <a:pt x="2385" y="652"/>
                    <a:pt x="2348" y="633"/>
                  </a:cubicBezTo>
                  <a:lnTo>
                    <a:pt x="2135" y="633"/>
                  </a:lnTo>
                  <a:cubicBezTo>
                    <a:pt x="2001" y="652"/>
                    <a:pt x="1868" y="693"/>
                    <a:pt x="1752" y="712"/>
                  </a:cubicBezTo>
                  <a:cubicBezTo>
                    <a:pt x="1618" y="749"/>
                    <a:pt x="1479" y="791"/>
                    <a:pt x="1364" y="809"/>
                  </a:cubicBezTo>
                  <a:lnTo>
                    <a:pt x="925" y="809"/>
                  </a:lnTo>
                  <a:lnTo>
                    <a:pt x="865" y="791"/>
                  </a:lnTo>
                  <a:cubicBezTo>
                    <a:pt x="846" y="791"/>
                    <a:pt x="809" y="791"/>
                    <a:pt x="768" y="767"/>
                  </a:cubicBezTo>
                  <a:cubicBezTo>
                    <a:pt x="712" y="767"/>
                    <a:pt x="652" y="749"/>
                    <a:pt x="578" y="730"/>
                  </a:cubicBezTo>
                  <a:cubicBezTo>
                    <a:pt x="518" y="712"/>
                    <a:pt x="463" y="693"/>
                    <a:pt x="403" y="675"/>
                  </a:cubicBezTo>
                  <a:cubicBezTo>
                    <a:pt x="384" y="652"/>
                    <a:pt x="366" y="652"/>
                    <a:pt x="347" y="633"/>
                  </a:cubicBezTo>
                  <a:cubicBezTo>
                    <a:pt x="347" y="633"/>
                    <a:pt x="324" y="633"/>
                    <a:pt x="306" y="615"/>
                  </a:cubicBezTo>
                  <a:cubicBezTo>
                    <a:pt x="269" y="615"/>
                    <a:pt x="250" y="596"/>
                    <a:pt x="232" y="578"/>
                  </a:cubicBezTo>
                  <a:cubicBezTo>
                    <a:pt x="172" y="536"/>
                    <a:pt x="116" y="499"/>
                    <a:pt x="93" y="444"/>
                  </a:cubicBezTo>
                  <a:cubicBezTo>
                    <a:pt x="75" y="421"/>
                    <a:pt x="75" y="384"/>
                    <a:pt x="56" y="347"/>
                  </a:cubicBezTo>
                  <a:cubicBezTo>
                    <a:pt x="56" y="328"/>
                    <a:pt x="75" y="287"/>
                    <a:pt x="75" y="268"/>
                  </a:cubicBezTo>
                  <a:cubicBezTo>
                    <a:pt x="93" y="213"/>
                    <a:pt x="135" y="153"/>
                    <a:pt x="172" y="116"/>
                  </a:cubicBezTo>
                  <a:cubicBezTo>
                    <a:pt x="209" y="97"/>
                    <a:pt x="269" y="74"/>
                    <a:pt x="324" y="74"/>
                  </a:cubicBezTo>
                  <a:cubicBezTo>
                    <a:pt x="347" y="69"/>
                    <a:pt x="368" y="67"/>
                    <a:pt x="387" y="67"/>
                  </a:cubicBezTo>
                  <a:cubicBezTo>
                    <a:pt x="437" y="67"/>
                    <a:pt x="479" y="81"/>
                    <a:pt x="518" y="97"/>
                  </a:cubicBezTo>
                  <a:cubicBezTo>
                    <a:pt x="578" y="116"/>
                    <a:pt x="634" y="134"/>
                    <a:pt x="712" y="153"/>
                  </a:cubicBezTo>
                  <a:cubicBezTo>
                    <a:pt x="768" y="190"/>
                    <a:pt x="828" y="213"/>
                    <a:pt x="883" y="250"/>
                  </a:cubicBezTo>
                  <a:lnTo>
                    <a:pt x="943" y="268"/>
                  </a:lnTo>
                  <a:lnTo>
                    <a:pt x="980" y="268"/>
                  </a:lnTo>
                  <a:cubicBezTo>
                    <a:pt x="1017" y="287"/>
                    <a:pt x="1059" y="305"/>
                    <a:pt x="1096" y="305"/>
                  </a:cubicBezTo>
                  <a:cubicBezTo>
                    <a:pt x="1096" y="305"/>
                    <a:pt x="1114" y="328"/>
                    <a:pt x="1133" y="328"/>
                  </a:cubicBezTo>
                  <a:lnTo>
                    <a:pt x="1193" y="328"/>
                  </a:lnTo>
                  <a:lnTo>
                    <a:pt x="1211" y="347"/>
                  </a:lnTo>
                  <a:lnTo>
                    <a:pt x="1290" y="347"/>
                  </a:lnTo>
                  <a:cubicBezTo>
                    <a:pt x="1327" y="365"/>
                    <a:pt x="1364" y="365"/>
                    <a:pt x="1387" y="365"/>
                  </a:cubicBezTo>
                  <a:cubicBezTo>
                    <a:pt x="1424" y="365"/>
                    <a:pt x="1461" y="384"/>
                    <a:pt x="1502" y="384"/>
                  </a:cubicBezTo>
                  <a:cubicBezTo>
                    <a:pt x="1636" y="384"/>
                    <a:pt x="1770" y="402"/>
                    <a:pt x="1904" y="402"/>
                  </a:cubicBezTo>
                  <a:cubicBezTo>
                    <a:pt x="2038" y="402"/>
                    <a:pt x="2178" y="398"/>
                    <a:pt x="2318" y="398"/>
                  </a:cubicBezTo>
                  <a:cubicBezTo>
                    <a:pt x="2458" y="398"/>
                    <a:pt x="2598" y="402"/>
                    <a:pt x="2732" y="421"/>
                  </a:cubicBezTo>
                  <a:cubicBezTo>
                    <a:pt x="2889" y="421"/>
                    <a:pt x="3023" y="444"/>
                    <a:pt x="3157" y="481"/>
                  </a:cubicBezTo>
                  <a:cubicBezTo>
                    <a:pt x="3212" y="499"/>
                    <a:pt x="3254" y="499"/>
                    <a:pt x="3291" y="518"/>
                  </a:cubicBezTo>
                  <a:lnTo>
                    <a:pt x="3291" y="499"/>
                  </a:lnTo>
                  <a:cubicBezTo>
                    <a:pt x="3254" y="481"/>
                    <a:pt x="3212" y="481"/>
                    <a:pt x="3175" y="462"/>
                  </a:cubicBezTo>
                  <a:cubicBezTo>
                    <a:pt x="3023" y="421"/>
                    <a:pt x="2889" y="402"/>
                    <a:pt x="2732" y="384"/>
                  </a:cubicBezTo>
                  <a:cubicBezTo>
                    <a:pt x="2598" y="365"/>
                    <a:pt x="2464" y="365"/>
                    <a:pt x="2311" y="347"/>
                  </a:cubicBezTo>
                  <a:lnTo>
                    <a:pt x="1904" y="347"/>
                  </a:lnTo>
                  <a:cubicBezTo>
                    <a:pt x="1770" y="347"/>
                    <a:pt x="1636" y="328"/>
                    <a:pt x="1502" y="305"/>
                  </a:cubicBezTo>
                  <a:lnTo>
                    <a:pt x="1387" y="305"/>
                  </a:lnTo>
                  <a:cubicBezTo>
                    <a:pt x="1364" y="305"/>
                    <a:pt x="1327" y="287"/>
                    <a:pt x="1290" y="287"/>
                  </a:cubicBezTo>
                  <a:lnTo>
                    <a:pt x="1248" y="268"/>
                  </a:lnTo>
                  <a:lnTo>
                    <a:pt x="1193" y="268"/>
                  </a:lnTo>
                  <a:lnTo>
                    <a:pt x="1156" y="250"/>
                  </a:lnTo>
                  <a:lnTo>
                    <a:pt x="1096" y="250"/>
                  </a:lnTo>
                  <a:cubicBezTo>
                    <a:pt x="1040" y="231"/>
                    <a:pt x="980" y="190"/>
                    <a:pt x="902" y="171"/>
                  </a:cubicBezTo>
                  <a:cubicBezTo>
                    <a:pt x="846" y="153"/>
                    <a:pt x="786" y="116"/>
                    <a:pt x="731" y="97"/>
                  </a:cubicBezTo>
                  <a:cubicBezTo>
                    <a:pt x="652" y="56"/>
                    <a:pt x="597" y="37"/>
                    <a:pt x="537" y="19"/>
                  </a:cubicBezTo>
                  <a:cubicBezTo>
                    <a:pt x="463" y="0"/>
                    <a:pt x="403" y="0"/>
                    <a:pt x="324" y="0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6317279" y="2065131"/>
              <a:ext cx="38387" cy="8720"/>
            </a:xfrm>
            <a:custGeom>
              <a:avLst/>
              <a:gdLst/>
              <a:ahLst/>
              <a:cxnLst/>
              <a:rect l="l" t="t" r="r" b="b"/>
              <a:pathLst>
                <a:path w="1369" h="311" extrusionOk="0">
                  <a:moveTo>
                    <a:pt x="1" y="1"/>
                  </a:moveTo>
                  <a:lnTo>
                    <a:pt x="19" y="292"/>
                  </a:lnTo>
                  <a:lnTo>
                    <a:pt x="153" y="292"/>
                  </a:lnTo>
                  <a:lnTo>
                    <a:pt x="1369" y="310"/>
                  </a:lnTo>
                  <a:lnTo>
                    <a:pt x="1369" y="195"/>
                  </a:lnTo>
                  <a:lnTo>
                    <a:pt x="1369" y="98"/>
                  </a:lnTo>
                  <a:lnTo>
                    <a:pt x="1369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6317812" y="2125136"/>
              <a:ext cx="37854" cy="9730"/>
            </a:xfrm>
            <a:custGeom>
              <a:avLst/>
              <a:gdLst/>
              <a:ahLst/>
              <a:cxnLst/>
              <a:rect l="l" t="t" r="r" b="b"/>
              <a:pathLst>
                <a:path w="1350" h="347" extrusionOk="0">
                  <a:moveTo>
                    <a:pt x="0" y="0"/>
                  </a:moveTo>
                  <a:lnTo>
                    <a:pt x="0" y="287"/>
                  </a:lnTo>
                  <a:lnTo>
                    <a:pt x="153" y="287"/>
                  </a:lnTo>
                  <a:lnTo>
                    <a:pt x="1331" y="347"/>
                  </a:lnTo>
                  <a:lnTo>
                    <a:pt x="1331" y="231"/>
                  </a:lnTo>
                  <a:lnTo>
                    <a:pt x="1331" y="153"/>
                  </a:lnTo>
                  <a:lnTo>
                    <a:pt x="1350" y="5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8" name="Google Shape;1358;p45"/>
            <p:cNvSpPr/>
            <p:nvPr/>
          </p:nvSpPr>
          <p:spPr>
            <a:xfrm>
              <a:off x="6318317" y="2182899"/>
              <a:ext cx="36845" cy="11300"/>
            </a:xfrm>
            <a:custGeom>
              <a:avLst/>
              <a:gdLst/>
              <a:ahLst/>
              <a:cxnLst/>
              <a:rect l="l" t="t" r="r" b="b"/>
              <a:pathLst>
                <a:path w="1314" h="403" extrusionOk="0">
                  <a:moveTo>
                    <a:pt x="1" y="1"/>
                  </a:moveTo>
                  <a:lnTo>
                    <a:pt x="1" y="287"/>
                  </a:lnTo>
                  <a:lnTo>
                    <a:pt x="158" y="287"/>
                  </a:lnTo>
                  <a:lnTo>
                    <a:pt x="1313" y="403"/>
                  </a:lnTo>
                  <a:lnTo>
                    <a:pt x="1313" y="287"/>
                  </a:lnTo>
                  <a:lnTo>
                    <a:pt x="1313" y="190"/>
                  </a:lnTo>
                  <a:lnTo>
                    <a:pt x="1313" y="116"/>
                  </a:lnTo>
                  <a:lnTo>
                    <a:pt x="11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9" name="Google Shape;1359;p45"/>
            <p:cNvSpPr/>
            <p:nvPr/>
          </p:nvSpPr>
          <p:spPr>
            <a:xfrm>
              <a:off x="6321037" y="2065131"/>
              <a:ext cx="34629" cy="5468"/>
            </a:xfrm>
            <a:custGeom>
              <a:avLst/>
              <a:gdLst/>
              <a:ahLst/>
              <a:cxnLst/>
              <a:rect l="l" t="t" r="r" b="b"/>
              <a:pathLst>
                <a:path w="1235" h="195" extrusionOk="0">
                  <a:moveTo>
                    <a:pt x="1" y="1"/>
                  </a:moveTo>
                  <a:lnTo>
                    <a:pt x="1" y="195"/>
                  </a:lnTo>
                  <a:lnTo>
                    <a:pt x="1235" y="195"/>
                  </a:lnTo>
                  <a:lnTo>
                    <a:pt x="1235" y="98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0" name="Google Shape;1360;p45"/>
            <p:cNvSpPr/>
            <p:nvPr/>
          </p:nvSpPr>
          <p:spPr>
            <a:xfrm>
              <a:off x="6321569" y="2125136"/>
              <a:ext cx="34097" cy="6505"/>
            </a:xfrm>
            <a:custGeom>
              <a:avLst/>
              <a:gdLst/>
              <a:ahLst/>
              <a:cxnLst/>
              <a:rect l="l" t="t" r="r" b="b"/>
              <a:pathLst>
                <a:path w="1216" h="232" extrusionOk="0">
                  <a:moveTo>
                    <a:pt x="0" y="0"/>
                  </a:moveTo>
                  <a:lnTo>
                    <a:pt x="0" y="171"/>
                  </a:lnTo>
                  <a:lnTo>
                    <a:pt x="157" y="190"/>
                  </a:lnTo>
                  <a:lnTo>
                    <a:pt x="1197" y="231"/>
                  </a:lnTo>
                  <a:lnTo>
                    <a:pt x="1197" y="153"/>
                  </a:lnTo>
                  <a:lnTo>
                    <a:pt x="1216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1" name="Google Shape;1361;p45"/>
            <p:cNvSpPr/>
            <p:nvPr/>
          </p:nvSpPr>
          <p:spPr>
            <a:xfrm>
              <a:off x="6321569" y="2183432"/>
              <a:ext cx="33592" cy="7543"/>
            </a:xfrm>
            <a:custGeom>
              <a:avLst/>
              <a:gdLst/>
              <a:ahLst/>
              <a:cxnLst/>
              <a:rect l="l" t="t" r="r" b="b"/>
              <a:pathLst>
                <a:path w="1198" h="269" extrusionOk="0">
                  <a:moveTo>
                    <a:pt x="0" y="0"/>
                  </a:moveTo>
                  <a:lnTo>
                    <a:pt x="19" y="153"/>
                  </a:lnTo>
                  <a:lnTo>
                    <a:pt x="157" y="171"/>
                  </a:lnTo>
                  <a:lnTo>
                    <a:pt x="1197" y="268"/>
                  </a:lnTo>
                  <a:lnTo>
                    <a:pt x="1197" y="171"/>
                  </a:lnTo>
                  <a:lnTo>
                    <a:pt x="1197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2" name="Google Shape;1362;p45"/>
            <p:cNvSpPr/>
            <p:nvPr/>
          </p:nvSpPr>
          <p:spPr>
            <a:xfrm>
              <a:off x="6284388" y="1946970"/>
              <a:ext cx="108459" cy="68586"/>
            </a:xfrm>
            <a:custGeom>
              <a:avLst/>
              <a:gdLst/>
              <a:ahLst/>
              <a:cxnLst/>
              <a:rect l="l" t="t" r="r" b="b"/>
              <a:pathLst>
                <a:path w="3868" h="2446" extrusionOk="0">
                  <a:moveTo>
                    <a:pt x="2523" y="1"/>
                  </a:moveTo>
                  <a:lnTo>
                    <a:pt x="1155" y="116"/>
                  </a:lnTo>
                  <a:lnTo>
                    <a:pt x="675" y="694"/>
                  </a:lnTo>
                  <a:lnTo>
                    <a:pt x="615" y="749"/>
                  </a:lnTo>
                  <a:lnTo>
                    <a:pt x="0" y="1484"/>
                  </a:lnTo>
                  <a:lnTo>
                    <a:pt x="19" y="2445"/>
                  </a:lnTo>
                  <a:lnTo>
                    <a:pt x="3849" y="2311"/>
                  </a:lnTo>
                  <a:lnTo>
                    <a:pt x="3868" y="1309"/>
                  </a:lnTo>
                  <a:lnTo>
                    <a:pt x="2907" y="384"/>
                  </a:lnTo>
                  <a:lnTo>
                    <a:pt x="2846" y="329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3" name="Google Shape;1363;p45"/>
            <p:cNvSpPr/>
            <p:nvPr/>
          </p:nvSpPr>
          <p:spPr>
            <a:xfrm>
              <a:off x="6301605" y="1956167"/>
              <a:ext cx="64296" cy="14889"/>
            </a:xfrm>
            <a:custGeom>
              <a:avLst/>
              <a:gdLst/>
              <a:ahLst/>
              <a:cxnLst/>
              <a:rect l="l" t="t" r="r" b="b"/>
              <a:pathLst>
                <a:path w="2293" h="531" extrusionOk="0">
                  <a:moveTo>
                    <a:pt x="2232" y="1"/>
                  </a:moveTo>
                  <a:cubicBezTo>
                    <a:pt x="2062" y="75"/>
                    <a:pt x="1909" y="153"/>
                    <a:pt x="1752" y="232"/>
                  </a:cubicBezTo>
                  <a:cubicBezTo>
                    <a:pt x="1733" y="250"/>
                    <a:pt x="1715" y="250"/>
                    <a:pt x="1697" y="269"/>
                  </a:cubicBezTo>
                  <a:cubicBezTo>
                    <a:pt x="1539" y="348"/>
                    <a:pt x="1368" y="403"/>
                    <a:pt x="1216" y="440"/>
                  </a:cubicBezTo>
                  <a:cubicBezTo>
                    <a:pt x="1022" y="463"/>
                    <a:pt x="846" y="463"/>
                    <a:pt x="657" y="463"/>
                  </a:cubicBezTo>
                  <a:cubicBezTo>
                    <a:pt x="657" y="440"/>
                    <a:pt x="638" y="440"/>
                    <a:pt x="638" y="440"/>
                  </a:cubicBezTo>
                  <a:cubicBezTo>
                    <a:pt x="463" y="440"/>
                    <a:pt x="292" y="403"/>
                    <a:pt x="135" y="366"/>
                  </a:cubicBezTo>
                  <a:lnTo>
                    <a:pt x="61" y="366"/>
                  </a:lnTo>
                  <a:lnTo>
                    <a:pt x="1" y="421"/>
                  </a:lnTo>
                  <a:cubicBezTo>
                    <a:pt x="38" y="421"/>
                    <a:pt x="79" y="440"/>
                    <a:pt x="116" y="440"/>
                  </a:cubicBezTo>
                  <a:cubicBezTo>
                    <a:pt x="269" y="481"/>
                    <a:pt x="426" y="500"/>
                    <a:pt x="578" y="518"/>
                  </a:cubicBezTo>
                  <a:lnTo>
                    <a:pt x="657" y="518"/>
                  </a:lnTo>
                  <a:cubicBezTo>
                    <a:pt x="728" y="526"/>
                    <a:pt x="802" y="531"/>
                    <a:pt x="880" y="531"/>
                  </a:cubicBezTo>
                  <a:cubicBezTo>
                    <a:pt x="989" y="531"/>
                    <a:pt x="1102" y="522"/>
                    <a:pt x="1216" y="500"/>
                  </a:cubicBezTo>
                  <a:cubicBezTo>
                    <a:pt x="1308" y="481"/>
                    <a:pt x="1405" y="463"/>
                    <a:pt x="1502" y="421"/>
                  </a:cubicBezTo>
                  <a:cubicBezTo>
                    <a:pt x="1581" y="384"/>
                    <a:pt x="1655" y="348"/>
                    <a:pt x="1752" y="306"/>
                  </a:cubicBezTo>
                  <a:lnTo>
                    <a:pt x="1770" y="306"/>
                  </a:lnTo>
                  <a:cubicBezTo>
                    <a:pt x="1946" y="209"/>
                    <a:pt x="2117" y="135"/>
                    <a:pt x="2293" y="56"/>
                  </a:cubicBezTo>
                  <a:lnTo>
                    <a:pt x="2232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4" name="Google Shape;1364;p45"/>
            <p:cNvSpPr/>
            <p:nvPr/>
          </p:nvSpPr>
          <p:spPr>
            <a:xfrm>
              <a:off x="6344226" y="1968253"/>
              <a:ext cx="48621" cy="26834"/>
            </a:xfrm>
            <a:custGeom>
              <a:avLst/>
              <a:gdLst/>
              <a:ahLst/>
              <a:cxnLst/>
              <a:rect l="l" t="t" r="r" b="b"/>
              <a:pathLst>
                <a:path w="1734" h="957" extrusionOk="0">
                  <a:moveTo>
                    <a:pt x="739" y="1"/>
                  </a:moveTo>
                  <a:cubicBezTo>
                    <a:pt x="711" y="1"/>
                    <a:pt x="683" y="3"/>
                    <a:pt x="657" y="9"/>
                  </a:cubicBezTo>
                  <a:cubicBezTo>
                    <a:pt x="505" y="32"/>
                    <a:pt x="329" y="106"/>
                    <a:pt x="195" y="203"/>
                  </a:cubicBezTo>
                  <a:lnTo>
                    <a:pt x="98" y="300"/>
                  </a:lnTo>
                  <a:cubicBezTo>
                    <a:pt x="61" y="337"/>
                    <a:pt x="43" y="379"/>
                    <a:pt x="19" y="434"/>
                  </a:cubicBezTo>
                  <a:cubicBezTo>
                    <a:pt x="19" y="452"/>
                    <a:pt x="1" y="494"/>
                    <a:pt x="1" y="513"/>
                  </a:cubicBezTo>
                  <a:lnTo>
                    <a:pt x="1" y="568"/>
                  </a:lnTo>
                  <a:lnTo>
                    <a:pt x="1" y="586"/>
                  </a:lnTo>
                  <a:cubicBezTo>
                    <a:pt x="1" y="586"/>
                    <a:pt x="1" y="610"/>
                    <a:pt x="19" y="610"/>
                  </a:cubicBezTo>
                  <a:cubicBezTo>
                    <a:pt x="19" y="628"/>
                    <a:pt x="19" y="665"/>
                    <a:pt x="43" y="684"/>
                  </a:cubicBezTo>
                  <a:cubicBezTo>
                    <a:pt x="61" y="702"/>
                    <a:pt x="79" y="725"/>
                    <a:pt x="98" y="744"/>
                  </a:cubicBezTo>
                  <a:cubicBezTo>
                    <a:pt x="135" y="781"/>
                    <a:pt x="177" y="799"/>
                    <a:pt x="213" y="799"/>
                  </a:cubicBezTo>
                  <a:cubicBezTo>
                    <a:pt x="232" y="818"/>
                    <a:pt x="232" y="818"/>
                    <a:pt x="250" y="841"/>
                  </a:cubicBezTo>
                  <a:lnTo>
                    <a:pt x="310" y="859"/>
                  </a:lnTo>
                  <a:cubicBezTo>
                    <a:pt x="329" y="859"/>
                    <a:pt x="347" y="859"/>
                    <a:pt x="366" y="878"/>
                  </a:cubicBezTo>
                  <a:lnTo>
                    <a:pt x="426" y="878"/>
                  </a:lnTo>
                  <a:cubicBezTo>
                    <a:pt x="463" y="896"/>
                    <a:pt x="505" y="896"/>
                    <a:pt x="542" y="915"/>
                  </a:cubicBezTo>
                  <a:cubicBezTo>
                    <a:pt x="694" y="956"/>
                    <a:pt x="851" y="956"/>
                    <a:pt x="1004" y="956"/>
                  </a:cubicBezTo>
                  <a:cubicBezTo>
                    <a:pt x="1253" y="956"/>
                    <a:pt x="1484" y="896"/>
                    <a:pt x="1715" y="818"/>
                  </a:cubicBezTo>
                  <a:lnTo>
                    <a:pt x="1734" y="684"/>
                  </a:lnTo>
                  <a:lnTo>
                    <a:pt x="1734" y="684"/>
                  </a:lnTo>
                  <a:cubicBezTo>
                    <a:pt x="1484" y="781"/>
                    <a:pt x="1253" y="818"/>
                    <a:pt x="1022" y="818"/>
                  </a:cubicBezTo>
                  <a:cubicBezTo>
                    <a:pt x="870" y="818"/>
                    <a:pt x="712" y="799"/>
                    <a:pt x="560" y="781"/>
                  </a:cubicBezTo>
                  <a:cubicBezTo>
                    <a:pt x="542" y="762"/>
                    <a:pt x="505" y="762"/>
                    <a:pt x="463" y="744"/>
                  </a:cubicBezTo>
                  <a:lnTo>
                    <a:pt x="408" y="725"/>
                  </a:lnTo>
                  <a:lnTo>
                    <a:pt x="347" y="725"/>
                  </a:lnTo>
                  <a:lnTo>
                    <a:pt x="310" y="702"/>
                  </a:lnTo>
                  <a:cubicBezTo>
                    <a:pt x="292" y="684"/>
                    <a:pt x="274" y="684"/>
                    <a:pt x="250" y="684"/>
                  </a:cubicBezTo>
                  <a:cubicBezTo>
                    <a:pt x="232" y="665"/>
                    <a:pt x="195" y="647"/>
                    <a:pt x="177" y="628"/>
                  </a:cubicBezTo>
                  <a:cubicBezTo>
                    <a:pt x="135" y="586"/>
                    <a:pt x="116" y="550"/>
                    <a:pt x="135" y="471"/>
                  </a:cubicBezTo>
                  <a:cubicBezTo>
                    <a:pt x="158" y="452"/>
                    <a:pt x="177" y="416"/>
                    <a:pt x="195" y="397"/>
                  </a:cubicBezTo>
                  <a:cubicBezTo>
                    <a:pt x="213" y="355"/>
                    <a:pt x="232" y="337"/>
                    <a:pt x="274" y="318"/>
                  </a:cubicBezTo>
                  <a:cubicBezTo>
                    <a:pt x="389" y="221"/>
                    <a:pt x="523" y="166"/>
                    <a:pt x="657" y="148"/>
                  </a:cubicBezTo>
                  <a:cubicBezTo>
                    <a:pt x="736" y="124"/>
                    <a:pt x="810" y="124"/>
                    <a:pt x="888" y="124"/>
                  </a:cubicBezTo>
                  <a:cubicBezTo>
                    <a:pt x="967" y="124"/>
                    <a:pt x="1022" y="148"/>
                    <a:pt x="1101" y="184"/>
                  </a:cubicBezTo>
                  <a:cubicBezTo>
                    <a:pt x="1138" y="184"/>
                    <a:pt x="1175" y="203"/>
                    <a:pt x="1198" y="221"/>
                  </a:cubicBezTo>
                  <a:cubicBezTo>
                    <a:pt x="1235" y="240"/>
                    <a:pt x="1272" y="263"/>
                    <a:pt x="1290" y="282"/>
                  </a:cubicBezTo>
                  <a:cubicBezTo>
                    <a:pt x="1290" y="300"/>
                    <a:pt x="1313" y="318"/>
                    <a:pt x="1313" y="318"/>
                  </a:cubicBezTo>
                  <a:cubicBezTo>
                    <a:pt x="1332" y="337"/>
                    <a:pt x="1332" y="355"/>
                    <a:pt x="1332" y="379"/>
                  </a:cubicBezTo>
                  <a:cubicBezTo>
                    <a:pt x="1332" y="416"/>
                    <a:pt x="1313" y="452"/>
                    <a:pt x="1290" y="471"/>
                  </a:cubicBezTo>
                  <a:lnTo>
                    <a:pt x="1290" y="494"/>
                  </a:lnTo>
                  <a:lnTo>
                    <a:pt x="1313" y="513"/>
                  </a:lnTo>
                  <a:cubicBezTo>
                    <a:pt x="1332" y="494"/>
                    <a:pt x="1350" y="471"/>
                    <a:pt x="1350" y="452"/>
                  </a:cubicBezTo>
                  <a:cubicBezTo>
                    <a:pt x="1369" y="434"/>
                    <a:pt x="1369" y="397"/>
                    <a:pt x="1369" y="379"/>
                  </a:cubicBezTo>
                  <a:lnTo>
                    <a:pt x="1369" y="300"/>
                  </a:lnTo>
                  <a:cubicBezTo>
                    <a:pt x="1369" y="282"/>
                    <a:pt x="1350" y="263"/>
                    <a:pt x="1332" y="240"/>
                  </a:cubicBezTo>
                  <a:cubicBezTo>
                    <a:pt x="1313" y="203"/>
                    <a:pt x="1272" y="166"/>
                    <a:pt x="1235" y="148"/>
                  </a:cubicBezTo>
                  <a:cubicBezTo>
                    <a:pt x="1216" y="124"/>
                    <a:pt x="1175" y="106"/>
                    <a:pt x="1138" y="87"/>
                  </a:cubicBezTo>
                  <a:cubicBezTo>
                    <a:pt x="1059" y="50"/>
                    <a:pt x="985" y="32"/>
                    <a:pt x="907" y="9"/>
                  </a:cubicBezTo>
                  <a:cubicBezTo>
                    <a:pt x="854" y="9"/>
                    <a:pt x="796" y="1"/>
                    <a:pt x="73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5" name="Google Shape;1365;p45"/>
            <p:cNvSpPr/>
            <p:nvPr/>
          </p:nvSpPr>
          <p:spPr>
            <a:xfrm>
              <a:off x="6284388" y="1989619"/>
              <a:ext cx="107954" cy="17245"/>
            </a:xfrm>
            <a:custGeom>
              <a:avLst/>
              <a:gdLst/>
              <a:ahLst/>
              <a:cxnLst/>
              <a:rect l="l" t="t" r="r" b="b"/>
              <a:pathLst>
                <a:path w="3850" h="615" extrusionOk="0">
                  <a:moveTo>
                    <a:pt x="0" y="0"/>
                  </a:moveTo>
                  <a:lnTo>
                    <a:pt x="0" y="56"/>
                  </a:lnTo>
                  <a:cubicBezTo>
                    <a:pt x="213" y="194"/>
                    <a:pt x="421" y="287"/>
                    <a:pt x="675" y="365"/>
                  </a:cubicBezTo>
                  <a:lnTo>
                    <a:pt x="730" y="384"/>
                  </a:lnTo>
                  <a:cubicBezTo>
                    <a:pt x="749" y="384"/>
                    <a:pt x="790" y="384"/>
                    <a:pt x="809" y="402"/>
                  </a:cubicBezTo>
                  <a:lnTo>
                    <a:pt x="864" y="425"/>
                  </a:lnTo>
                  <a:lnTo>
                    <a:pt x="943" y="425"/>
                  </a:lnTo>
                  <a:cubicBezTo>
                    <a:pt x="961" y="444"/>
                    <a:pt x="998" y="444"/>
                    <a:pt x="1021" y="444"/>
                  </a:cubicBezTo>
                  <a:lnTo>
                    <a:pt x="1095" y="462"/>
                  </a:lnTo>
                  <a:lnTo>
                    <a:pt x="1155" y="462"/>
                  </a:lnTo>
                  <a:lnTo>
                    <a:pt x="1229" y="481"/>
                  </a:lnTo>
                  <a:cubicBezTo>
                    <a:pt x="1326" y="490"/>
                    <a:pt x="1428" y="494"/>
                    <a:pt x="1530" y="494"/>
                  </a:cubicBezTo>
                  <a:cubicBezTo>
                    <a:pt x="1631" y="494"/>
                    <a:pt x="1733" y="490"/>
                    <a:pt x="1830" y="481"/>
                  </a:cubicBezTo>
                  <a:cubicBezTo>
                    <a:pt x="2038" y="462"/>
                    <a:pt x="2232" y="425"/>
                    <a:pt x="2426" y="402"/>
                  </a:cubicBezTo>
                  <a:cubicBezTo>
                    <a:pt x="2576" y="389"/>
                    <a:pt x="2715" y="376"/>
                    <a:pt x="2859" y="376"/>
                  </a:cubicBezTo>
                  <a:cubicBezTo>
                    <a:pt x="2918" y="376"/>
                    <a:pt x="2978" y="378"/>
                    <a:pt x="3041" y="384"/>
                  </a:cubicBezTo>
                  <a:cubicBezTo>
                    <a:pt x="3235" y="425"/>
                    <a:pt x="3424" y="481"/>
                    <a:pt x="3637" y="541"/>
                  </a:cubicBezTo>
                  <a:cubicBezTo>
                    <a:pt x="3697" y="578"/>
                    <a:pt x="3771" y="596"/>
                    <a:pt x="3849" y="615"/>
                  </a:cubicBezTo>
                  <a:lnTo>
                    <a:pt x="3849" y="481"/>
                  </a:lnTo>
                  <a:cubicBezTo>
                    <a:pt x="3794" y="462"/>
                    <a:pt x="3734" y="444"/>
                    <a:pt x="3678" y="425"/>
                  </a:cubicBezTo>
                  <a:cubicBezTo>
                    <a:pt x="3484" y="347"/>
                    <a:pt x="3272" y="287"/>
                    <a:pt x="3059" y="250"/>
                  </a:cubicBezTo>
                  <a:cubicBezTo>
                    <a:pt x="2971" y="242"/>
                    <a:pt x="2884" y="237"/>
                    <a:pt x="2797" y="237"/>
                  </a:cubicBezTo>
                  <a:cubicBezTo>
                    <a:pt x="2673" y="237"/>
                    <a:pt x="2551" y="246"/>
                    <a:pt x="2426" y="268"/>
                  </a:cubicBezTo>
                  <a:cubicBezTo>
                    <a:pt x="2213" y="287"/>
                    <a:pt x="2019" y="328"/>
                    <a:pt x="1830" y="347"/>
                  </a:cubicBezTo>
                  <a:cubicBezTo>
                    <a:pt x="1733" y="347"/>
                    <a:pt x="1636" y="365"/>
                    <a:pt x="1539" y="365"/>
                  </a:cubicBezTo>
                  <a:lnTo>
                    <a:pt x="1386" y="365"/>
                  </a:lnTo>
                  <a:cubicBezTo>
                    <a:pt x="1345" y="365"/>
                    <a:pt x="1289" y="365"/>
                    <a:pt x="1252" y="347"/>
                  </a:cubicBezTo>
                  <a:lnTo>
                    <a:pt x="1095" y="347"/>
                  </a:lnTo>
                  <a:lnTo>
                    <a:pt x="1040" y="328"/>
                  </a:lnTo>
                  <a:lnTo>
                    <a:pt x="961" y="328"/>
                  </a:lnTo>
                  <a:lnTo>
                    <a:pt x="883" y="310"/>
                  </a:lnTo>
                  <a:lnTo>
                    <a:pt x="827" y="287"/>
                  </a:lnTo>
                  <a:lnTo>
                    <a:pt x="749" y="287"/>
                  </a:lnTo>
                  <a:lnTo>
                    <a:pt x="693" y="268"/>
                  </a:lnTo>
                  <a:cubicBezTo>
                    <a:pt x="444" y="213"/>
                    <a:pt x="213" y="116"/>
                    <a:pt x="0" y="0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6258984" y="1939988"/>
              <a:ext cx="76717" cy="88522"/>
            </a:xfrm>
            <a:custGeom>
              <a:avLst/>
              <a:gdLst/>
              <a:ahLst/>
              <a:cxnLst/>
              <a:rect l="l" t="t" r="r" b="b"/>
              <a:pathLst>
                <a:path w="2736" h="3157" extrusionOk="0">
                  <a:moveTo>
                    <a:pt x="2389" y="0"/>
                  </a:moveTo>
                  <a:lnTo>
                    <a:pt x="2061" y="365"/>
                  </a:lnTo>
                  <a:lnTo>
                    <a:pt x="1581" y="943"/>
                  </a:lnTo>
                  <a:lnTo>
                    <a:pt x="1521" y="998"/>
                  </a:lnTo>
                  <a:lnTo>
                    <a:pt x="906" y="1733"/>
                  </a:lnTo>
                  <a:lnTo>
                    <a:pt x="791" y="1849"/>
                  </a:lnTo>
                  <a:lnTo>
                    <a:pt x="1" y="2773"/>
                  </a:lnTo>
                  <a:lnTo>
                    <a:pt x="347" y="3156"/>
                  </a:lnTo>
                  <a:lnTo>
                    <a:pt x="809" y="2616"/>
                  </a:lnTo>
                  <a:lnTo>
                    <a:pt x="925" y="2482"/>
                  </a:lnTo>
                  <a:lnTo>
                    <a:pt x="1308" y="2038"/>
                  </a:lnTo>
                  <a:lnTo>
                    <a:pt x="1368" y="1964"/>
                  </a:lnTo>
                  <a:lnTo>
                    <a:pt x="2098" y="1095"/>
                  </a:lnTo>
                  <a:lnTo>
                    <a:pt x="2158" y="1017"/>
                  </a:lnTo>
                  <a:lnTo>
                    <a:pt x="2736" y="347"/>
                  </a:lnTo>
                  <a:lnTo>
                    <a:pt x="2694" y="305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6268714" y="1949690"/>
              <a:ext cx="70240" cy="78820"/>
            </a:xfrm>
            <a:custGeom>
              <a:avLst/>
              <a:gdLst/>
              <a:ahLst/>
              <a:cxnLst/>
              <a:rect l="l" t="t" r="r" b="b"/>
              <a:pathLst>
                <a:path w="2505" h="2811" extrusionOk="0">
                  <a:moveTo>
                    <a:pt x="2389" y="1"/>
                  </a:moveTo>
                  <a:lnTo>
                    <a:pt x="0" y="2810"/>
                  </a:lnTo>
                  <a:lnTo>
                    <a:pt x="213" y="2810"/>
                  </a:lnTo>
                  <a:lnTo>
                    <a:pt x="2504" y="116"/>
                  </a:lnTo>
                  <a:lnTo>
                    <a:pt x="2389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6393997" y="2105172"/>
              <a:ext cx="32919" cy="15590"/>
            </a:xfrm>
            <a:custGeom>
              <a:avLst/>
              <a:gdLst/>
              <a:ahLst/>
              <a:cxnLst/>
              <a:rect l="l" t="t" r="r" b="b"/>
              <a:pathLst>
                <a:path w="1174" h="556" extrusionOk="0">
                  <a:moveTo>
                    <a:pt x="19" y="1"/>
                  </a:moveTo>
                  <a:lnTo>
                    <a:pt x="0" y="75"/>
                  </a:lnTo>
                  <a:cubicBezTo>
                    <a:pt x="93" y="93"/>
                    <a:pt x="190" y="116"/>
                    <a:pt x="287" y="153"/>
                  </a:cubicBezTo>
                  <a:lnTo>
                    <a:pt x="324" y="153"/>
                  </a:lnTo>
                  <a:lnTo>
                    <a:pt x="365" y="172"/>
                  </a:lnTo>
                  <a:lnTo>
                    <a:pt x="439" y="209"/>
                  </a:lnTo>
                  <a:lnTo>
                    <a:pt x="518" y="232"/>
                  </a:lnTo>
                  <a:cubicBezTo>
                    <a:pt x="536" y="232"/>
                    <a:pt x="578" y="250"/>
                    <a:pt x="596" y="269"/>
                  </a:cubicBezTo>
                  <a:cubicBezTo>
                    <a:pt x="693" y="306"/>
                    <a:pt x="786" y="347"/>
                    <a:pt x="883" y="403"/>
                  </a:cubicBezTo>
                  <a:lnTo>
                    <a:pt x="961" y="440"/>
                  </a:lnTo>
                  <a:cubicBezTo>
                    <a:pt x="980" y="440"/>
                    <a:pt x="998" y="463"/>
                    <a:pt x="1017" y="481"/>
                  </a:cubicBezTo>
                  <a:lnTo>
                    <a:pt x="1058" y="500"/>
                  </a:lnTo>
                  <a:cubicBezTo>
                    <a:pt x="1077" y="500"/>
                    <a:pt x="1095" y="500"/>
                    <a:pt x="1095" y="518"/>
                  </a:cubicBezTo>
                  <a:lnTo>
                    <a:pt x="1174" y="555"/>
                  </a:lnTo>
                  <a:cubicBezTo>
                    <a:pt x="998" y="421"/>
                    <a:pt x="809" y="306"/>
                    <a:pt x="615" y="209"/>
                  </a:cubicBezTo>
                  <a:cubicBezTo>
                    <a:pt x="421" y="135"/>
                    <a:pt x="208" y="56"/>
                    <a:pt x="19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6325972" y="1928071"/>
              <a:ext cx="101981" cy="102626"/>
            </a:xfrm>
            <a:custGeom>
              <a:avLst/>
              <a:gdLst/>
              <a:ahLst/>
              <a:cxnLst/>
              <a:rect l="l" t="t" r="r" b="b"/>
              <a:pathLst>
                <a:path w="3637" h="3660" extrusionOk="0">
                  <a:moveTo>
                    <a:pt x="347" y="0"/>
                  </a:moveTo>
                  <a:lnTo>
                    <a:pt x="0" y="425"/>
                  </a:lnTo>
                  <a:lnTo>
                    <a:pt x="305" y="730"/>
                  </a:lnTo>
                  <a:lnTo>
                    <a:pt x="347" y="772"/>
                  </a:lnTo>
                  <a:lnTo>
                    <a:pt x="828" y="1271"/>
                  </a:lnTo>
                  <a:lnTo>
                    <a:pt x="883" y="1308"/>
                  </a:lnTo>
                  <a:lnTo>
                    <a:pt x="1077" y="1502"/>
                  </a:lnTo>
                  <a:lnTo>
                    <a:pt x="1174" y="1617"/>
                  </a:lnTo>
                  <a:lnTo>
                    <a:pt x="1807" y="2251"/>
                  </a:lnTo>
                  <a:lnTo>
                    <a:pt x="1923" y="2366"/>
                  </a:lnTo>
                  <a:lnTo>
                    <a:pt x="2172" y="2620"/>
                  </a:lnTo>
                  <a:lnTo>
                    <a:pt x="2366" y="2810"/>
                  </a:lnTo>
                  <a:lnTo>
                    <a:pt x="2500" y="2944"/>
                  </a:lnTo>
                  <a:lnTo>
                    <a:pt x="3212" y="3660"/>
                  </a:lnTo>
                  <a:lnTo>
                    <a:pt x="3637" y="3198"/>
                  </a:lnTo>
                  <a:lnTo>
                    <a:pt x="2500" y="2117"/>
                  </a:lnTo>
                  <a:lnTo>
                    <a:pt x="2385" y="1983"/>
                  </a:lnTo>
                  <a:lnTo>
                    <a:pt x="1424" y="1058"/>
                  </a:lnTo>
                  <a:lnTo>
                    <a:pt x="1363" y="1003"/>
                  </a:lnTo>
                  <a:lnTo>
                    <a:pt x="1040" y="675"/>
                  </a:lnTo>
                  <a:lnTo>
                    <a:pt x="712" y="365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6335673" y="1928071"/>
              <a:ext cx="171717" cy="89672"/>
            </a:xfrm>
            <a:custGeom>
              <a:avLst/>
              <a:gdLst/>
              <a:ahLst/>
              <a:cxnLst/>
              <a:rect l="l" t="t" r="r" b="b"/>
              <a:pathLst>
                <a:path w="6124" h="3198" extrusionOk="0">
                  <a:moveTo>
                    <a:pt x="1" y="0"/>
                  </a:moveTo>
                  <a:lnTo>
                    <a:pt x="3291" y="3198"/>
                  </a:lnTo>
                  <a:lnTo>
                    <a:pt x="6123" y="3198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6416008" y="2017715"/>
              <a:ext cx="91382" cy="12983"/>
            </a:xfrm>
            <a:custGeom>
              <a:avLst/>
              <a:gdLst/>
              <a:ahLst/>
              <a:cxnLst/>
              <a:rect l="l" t="t" r="r" b="b"/>
              <a:pathLst>
                <a:path w="3259" h="463" extrusionOk="0">
                  <a:moveTo>
                    <a:pt x="426" y="1"/>
                  </a:moveTo>
                  <a:lnTo>
                    <a:pt x="1" y="463"/>
                  </a:lnTo>
                  <a:lnTo>
                    <a:pt x="2833" y="463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6392314" y="2193666"/>
              <a:ext cx="92392" cy="16235"/>
            </a:xfrm>
            <a:custGeom>
              <a:avLst/>
              <a:gdLst/>
              <a:ahLst/>
              <a:cxnLst/>
              <a:rect l="l" t="t" r="r" b="b"/>
              <a:pathLst>
                <a:path w="3295" h="579" extrusionOk="0">
                  <a:moveTo>
                    <a:pt x="3295" y="0"/>
                  </a:moveTo>
                  <a:lnTo>
                    <a:pt x="0" y="365"/>
                  </a:lnTo>
                  <a:lnTo>
                    <a:pt x="0" y="578"/>
                  </a:lnTo>
                  <a:lnTo>
                    <a:pt x="3295" y="213"/>
                  </a:lnTo>
                  <a:lnTo>
                    <a:pt x="3295" y="0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6290866" y="2194171"/>
              <a:ext cx="85270" cy="8216"/>
            </a:xfrm>
            <a:custGeom>
              <a:avLst/>
              <a:gdLst/>
              <a:ahLst/>
              <a:cxnLst/>
              <a:rect l="l" t="t" r="r" b="b"/>
              <a:pathLst>
                <a:path w="3041" h="293" extrusionOk="0">
                  <a:moveTo>
                    <a:pt x="3041" y="29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4" name="Google Shape;1374;p45"/>
            <p:cNvSpPr/>
            <p:nvPr/>
          </p:nvSpPr>
          <p:spPr>
            <a:xfrm>
              <a:off x="6290333" y="2193666"/>
              <a:ext cx="86335" cy="9225"/>
            </a:xfrm>
            <a:custGeom>
              <a:avLst/>
              <a:gdLst/>
              <a:ahLst/>
              <a:cxnLst/>
              <a:rect l="l" t="t" r="r" b="b"/>
              <a:pathLst>
                <a:path w="3079" h="329" extrusionOk="0">
                  <a:moveTo>
                    <a:pt x="1" y="0"/>
                  </a:moveTo>
                  <a:cubicBezTo>
                    <a:pt x="1" y="19"/>
                    <a:pt x="1" y="19"/>
                    <a:pt x="19" y="19"/>
                  </a:cubicBezTo>
                  <a:lnTo>
                    <a:pt x="3060" y="329"/>
                  </a:lnTo>
                  <a:cubicBezTo>
                    <a:pt x="3060" y="329"/>
                    <a:pt x="3078" y="329"/>
                    <a:pt x="3078" y="310"/>
                  </a:cubicBezTo>
                  <a:lnTo>
                    <a:pt x="3060" y="3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5" name="Google Shape;1375;p45"/>
            <p:cNvSpPr/>
            <p:nvPr/>
          </p:nvSpPr>
          <p:spPr>
            <a:xfrm>
              <a:off x="6279986" y="2193133"/>
              <a:ext cx="112356" cy="16768"/>
            </a:xfrm>
            <a:custGeom>
              <a:avLst/>
              <a:gdLst/>
              <a:ahLst/>
              <a:cxnLst/>
              <a:rect l="l" t="t" r="r" b="b"/>
              <a:pathLst>
                <a:path w="4007" h="598" extrusionOk="0">
                  <a:moveTo>
                    <a:pt x="0" y="1"/>
                  </a:moveTo>
                  <a:lnTo>
                    <a:pt x="0" y="190"/>
                  </a:lnTo>
                  <a:lnTo>
                    <a:pt x="4006" y="597"/>
                  </a:lnTo>
                  <a:lnTo>
                    <a:pt x="4006" y="3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6392314" y="2191984"/>
              <a:ext cx="92392" cy="11945"/>
            </a:xfrm>
            <a:custGeom>
              <a:avLst/>
              <a:gdLst/>
              <a:ahLst/>
              <a:cxnLst/>
              <a:rect l="l" t="t" r="r" b="b"/>
              <a:pathLst>
                <a:path w="3295" h="426" extrusionOk="0">
                  <a:moveTo>
                    <a:pt x="3022" y="0"/>
                  </a:moveTo>
                  <a:lnTo>
                    <a:pt x="0" y="291"/>
                  </a:lnTo>
                  <a:lnTo>
                    <a:pt x="0" y="425"/>
                  </a:lnTo>
                  <a:lnTo>
                    <a:pt x="3295" y="6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6279986" y="2189909"/>
              <a:ext cx="112356" cy="14020"/>
            </a:xfrm>
            <a:custGeom>
              <a:avLst/>
              <a:gdLst/>
              <a:ahLst/>
              <a:cxnLst/>
              <a:rect l="l" t="t" r="r" b="b"/>
              <a:pathLst>
                <a:path w="4007" h="500" extrusionOk="0">
                  <a:moveTo>
                    <a:pt x="157" y="0"/>
                  </a:moveTo>
                  <a:lnTo>
                    <a:pt x="0" y="116"/>
                  </a:lnTo>
                  <a:lnTo>
                    <a:pt x="4006" y="499"/>
                  </a:lnTo>
                  <a:lnTo>
                    <a:pt x="4006" y="36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6424700" y="2106742"/>
              <a:ext cx="41611" cy="12450"/>
            </a:xfrm>
            <a:custGeom>
              <a:avLst/>
              <a:gdLst/>
              <a:ahLst/>
              <a:cxnLst/>
              <a:rect l="l" t="t" r="r" b="b"/>
              <a:pathLst>
                <a:path w="1484" h="444" extrusionOk="0">
                  <a:moveTo>
                    <a:pt x="60" y="0"/>
                  </a:moveTo>
                  <a:cubicBezTo>
                    <a:pt x="19" y="0"/>
                    <a:pt x="0" y="37"/>
                    <a:pt x="0" y="60"/>
                  </a:cubicBezTo>
                  <a:lnTo>
                    <a:pt x="0" y="384"/>
                  </a:lnTo>
                  <a:cubicBezTo>
                    <a:pt x="0" y="425"/>
                    <a:pt x="19" y="444"/>
                    <a:pt x="60" y="444"/>
                  </a:cubicBezTo>
                  <a:lnTo>
                    <a:pt x="1423" y="444"/>
                  </a:lnTo>
                  <a:cubicBezTo>
                    <a:pt x="1447" y="444"/>
                    <a:pt x="1483" y="407"/>
                    <a:pt x="1483" y="365"/>
                  </a:cubicBezTo>
                  <a:lnTo>
                    <a:pt x="1483" y="79"/>
                  </a:lnTo>
                  <a:cubicBezTo>
                    <a:pt x="1483" y="37"/>
                    <a:pt x="1447" y="19"/>
                    <a:pt x="1423" y="19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6424700" y="2046877"/>
              <a:ext cx="41611" cy="14525"/>
            </a:xfrm>
            <a:custGeom>
              <a:avLst/>
              <a:gdLst/>
              <a:ahLst/>
              <a:cxnLst/>
              <a:rect l="l" t="t" r="r" b="b"/>
              <a:pathLst>
                <a:path w="1484" h="518" extrusionOk="0">
                  <a:moveTo>
                    <a:pt x="60" y="0"/>
                  </a:moveTo>
                  <a:cubicBezTo>
                    <a:pt x="19" y="0"/>
                    <a:pt x="0" y="37"/>
                    <a:pt x="0" y="56"/>
                  </a:cubicBezTo>
                  <a:lnTo>
                    <a:pt x="0" y="384"/>
                  </a:lnTo>
                  <a:cubicBezTo>
                    <a:pt x="0" y="421"/>
                    <a:pt x="19" y="439"/>
                    <a:pt x="60" y="439"/>
                  </a:cubicBezTo>
                  <a:lnTo>
                    <a:pt x="1405" y="518"/>
                  </a:lnTo>
                  <a:cubicBezTo>
                    <a:pt x="1447" y="518"/>
                    <a:pt x="1483" y="499"/>
                    <a:pt x="1483" y="462"/>
                  </a:cubicBezTo>
                  <a:lnTo>
                    <a:pt x="1483" y="153"/>
                  </a:lnTo>
                  <a:cubicBezTo>
                    <a:pt x="1483" y="134"/>
                    <a:pt x="1447" y="93"/>
                    <a:pt x="1423" y="93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6424700" y="2161785"/>
              <a:ext cx="41611" cy="14665"/>
            </a:xfrm>
            <a:custGeom>
              <a:avLst/>
              <a:gdLst/>
              <a:ahLst/>
              <a:cxnLst/>
              <a:rect l="l" t="t" r="r" b="b"/>
              <a:pathLst>
                <a:path w="1484" h="523" extrusionOk="0">
                  <a:moveTo>
                    <a:pt x="1405" y="1"/>
                  </a:moveTo>
                  <a:lnTo>
                    <a:pt x="60" y="79"/>
                  </a:lnTo>
                  <a:cubicBezTo>
                    <a:pt x="19" y="98"/>
                    <a:pt x="0" y="116"/>
                    <a:pt x="0" y="153"/>
                  </a:cubicBezTo>
                  <a:lnTo>
                    <a:pt x="0" y="463"/>
                  </a:lnTo>
                  <a:cubicBezTo>
                    <a:pt x="0" y="500"/>
                    <a:pt x="19" y="523"/>
                    <a:pt x="60" y="523"/>
                  </a:cubicBezTo>
                  <a:lnTo>
                    <a:pt x="1423" y="426"/>
                  </a:lnTo>
                  <a:cubicBezTo>
                    <a:pt x="1447" y="426"/>
                    <a:pt x="1483" y="407"/>
                    <a:pt x="1483" y="366"/>
                  </a:cubicBezTo>
                  <a:lnTo>
                    <a:pt x="1483" y="61"/>
                  </a:lnTo>
                  <a:cubicBezTo>
                    <a:pt x="1483" y="38"/>
                    <a:pt x="1447" y="1"/>
                    <a:pt x="140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6421448" y="2044521"/>
              <a:ext cx="41611" cy="14300"/>
            </a:xfrm>
            <a:custGeom>
              <a:avLst/>
              <a:gdLst/>
              <a:ahLst/>
              <a:cxnLst/>
              <a:rect l="l" t="t" r="r" b="b"/>
              <a:pathLst>
                <a:path w="1484" h="510" extrusionOk="0">
                  <a:moveTo>
                    <a:pt x="47" y="1"/>
                  </a:moveTo>
                  <a:cubicBezTo>
                    <a:pt x="25" y="1"/>
                    <a:pt x="1" y="31"/>
                    <a:pt x="1" y="61"/>
                  </a:cubicBezTo>
                  <a:lnTo>
                    <a:pt x="1" y="371"/>
                  </a:lnTo>
                  <a:cubicBezTo>
                    <a:pt x="1" y="408"/>
                    <a:pt x="19" y="431"/>
                    <a:pt x="61" y="431"/>
                  </a:cubicBezTo>
                  <a:lnTo>
                    <a:pt x="1424" y="505"/>
                  </a:lnTo>
                  <a:cubicBezTo>
                    <a:pt x="1432" y="508"/>
                    <a:pt x="1438" y="510"/>
                    <a:pt x="1445" y="510"/>
                  </a:cubicBezTo>
                  <a:cubicBezTo>
                    <a:pt x="1472" y="510"/>
                    <a:pt x="1484" y="480"/>
                    <a:pt x="1484" y="449"/>
                  </a:cubicBezTo>
                  <a:lnTo>
                    <a:pt x="1484" y="158"/>
                  </a:lnTo>
                  <a:cubicBezTo>
                    <a:pt x="1484" y="121"/>
                    <a:pt x="1466" y="103"/>
                    <a:pt x="1424" y="103"/>
                  </a:cubicBezTo>
                  <a:lnTo>
                    <a:pt x="61" y="6"/>
                  </a:lnTo>
                  <a:cubicBezTo>
                    <a:pt x="57" y="2"/>
                    <a:pt x="52" y="1"/>
                    <a:pt x="47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6421448" y="2102985"/>
              <a:ext cx="41611" cy="12450"/>
            </a:xfrm>
            <a:custGeom>
              <a:avLst/>
              <a:gdLst/>
              <a:ahLst/>
              <a:cxnLst/>
              <a:rect l="l" t="t" r="r" b="b"/>
              <a:pathLst>
                <a:path w="1484" h="444" extrusionOk="0">
                  <a:moveTo>
                    <a:pt x="61" y="0"/>
                  </a:moveTo>
                  <a:cubicBezTo>
                    <a:pt x="19" y="0"/>
                    <a:pt x="1" y="37"/>
                    <a:pt x="1" y="56"/>
                  </a:cubicBezTo>
                  <a:lnTo>
                    <a:pt x="1" y="384"/>
                  </a:lnTo>
                  <a:cubicBezTo>
                    <a:pt x="1" y="425"/>
                    <a:pt x="19" y="444"/>
                    <a:pt x="61" y="444"/>
                  </a:cubicBezTo>
                  <a:lnTo>
                    <a:pt x="1424" y="444"/>
                  </a:lnTo>
                  <a:cubicBezTo>
                    <a:pt x="1466" y="444"/>
                    <a:pt x="1484" y="402"/>
                    <a:pt x="1484" y="365"/>
                  </a:cubicBezTo>
                  <a:lnTo>
                    <a:pt x="1484" y="79"/>
                  </a:lnTo>
                  <a:cubicBezTo>
                    <a:pt x="1484" y="37"/>
                    <a:pt x="1466" y="19"/>
                    <a:pt x="1424" y="19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6421448" y="2159598"/>
              <a:ext cx="41611" cy="14665"/>
            </a:xfrm>
            <a:custGeom>
              <a:avLst/>
              <a:gdLst/>
              <a:ahLst/>
              <a:cxnLst/>
              <a:rect l="l" t="t" r="r" b="b"/>
              <a:pathLst>
                <a:path w="1484" h="523" extrusionOk="0">
                  <a:moveTo>
                    <a:pt x="1424" y="0"/>
                  </a:moveTo>
                  <a:lnTo>
                    <a:pt x="61" y="79"/>
                  </a:lnTo>
                  <a:cubicBezTo>
                    <a:pt x="19" y="79"/>
                    <a:pt x="1" y="97"/>
                    <a:pt x="1" y="139"/>
                  </a:cubicBezTo>
                  <a:lnTo>
                    <a:pt x="1" y="462"/>
                  </a:lnTo>
                  <a:cubicBezTo>
                    <a:pt x="1" y="485"/>
                    <a:pt x="38" y="522"/>
                    <a:pt x="61" y="522"/>
                  </a:cubicBezTo>
                  <a:lnTo>
                    <a:pt x="1424" y="425"/>
                  </a:lnTo>
                  <a:cubicBezTo>
                    <a:pt x="1466" y="407"/>
                    <a:pt x="1484" y="388"/>
                    <a:pt x="1484" y="347"/>
                  </a:cubicBezTo>
                  <a:lnTo>
                    <a:pt x="1484" y="60"/>
                  </a:lnTo>
                  <a:cubicBezTo>
                    <a:pt x="1484" y="23"/>
                    <a:pt x="1466" y="0"/>
                    <a:pt x="142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6386875" y="2209341"/>
              <a:ext cx="10375" cy="36704"/>
            </a:xfrm>
            <a:custGeom>
              <a:avLst/>
              <a:gdLst/>
              <a:ahLst/>
              <a:cxnLst/>
              <a:rect l="l" t="t" r="r" b="b"/>
              <a:pathLst>
                <a:path w="370" h="1309" extrusionOk="0">
                  <a:moveTo>
                    <a:pt x="0" y="1"/>
                  </a:moveTo>
                  <a:lnTo>
                    <a:pt x="0" y="153"/>
                  </a:lnTo>
                  <a:lnTo>
                    <a:pt x="254" y="213"/>
                  </a:lnTo>
                  <a:lnTo>
                    <a:pt x="213" y="1308"/>
                  </a:lnTo>
                  <a:lnTo>
                    <a:pt x="291" y="1308"/>
                  </a:lnTo>
                  <a:lnTo>
                    <a:pt x="370" y="1"/>
                  </a:lnTo>
                  <a:lnTo>
                    <a:pt x="194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6464069" y="2200648"/>
              <a:ext cx="10936" cy="37349"/>
            </a:xfrm>
            <a:custGeom>
              <a:avLst/>
              <a:gdLst/>
              <a:ahLst/>
              <a:cxnLst/>
              <a:rect l="l" t="t" r="r" b="b"/>
              <a:pathLst>
                <a:path w="390" h="1332" extrusionOk="0">
                  <a:moveTo>
                    <a:pt x="389" y="1"/>
                  </a:moveTo>
                  <a:lnTo>
                    <a:pt x="19" y="38"/>
                  </a:lnTo>
                  <a:lnTo>
                    <a:pt x="1" y="195"/>
                  </a:lnTo>
                  <a:lnTo>
                    <a:pt x="250" y="195"/>
                  </a:lnTo>
                  <a:lnTo>
                    <a:pt x="1" y="1332"/>
                  </a:lnTo>
                  <a:lnTo>
                    <a:pt x="158" y="1332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6" name="Google Shape;1386;p45"/>
            <p:cNvSpPr/>
            <p:nvPr/>
          </p:nvSpPr>
          <p:spPr>
            <a:xfrm>
              <a:off x="6287613" y="2199639"/>
              <a:ext cx="14020" cy="37209"/>
            </a:xfrm>
            <a:custGeom>
              <a:avLst/>
              <a:gdLst/>
              <a:ahLst/>
              <a:cxnLst/>
              <a:rect l="l" t="t" r="r" b="b"/>
              <a:pathLst>
                <a:path w="500" h="1327" extrusionOk="0">
                  <a:moveTo>
                    <a:pt x="1" y="0"/>
                  </a:moveTo>
                  <a:lnTo>
                    <a:pt x="19" y="152"/>
                  </a:lnTo>
                  <a:lnTo>
                    <a:pt x="250" y="171"/>
                  </a:lnTo>
                  <a:lnTo>
                    <a:pt x="384" y="1326"/>
                  </a:lnTo>
                  <a:lnTo>
                    <a:pt x="500" y="1326"/>
                  </a:lnTo>
                  <a:lnTo>
                    <a:pt x="366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1" name="Google Shape;1310;p45">
            <a:extLst>
              <a:ext uri="{FF2B5EF4-FFF2-40B4-BE49-F238E27FC236}">
                <a16:creationId xmlns:a16="http://schemas.microsoft.com/office/drawing/2014/main" id="{4BB34325-2ADA-6859-0C39-98D8C5F1161E}"/>
              </a:ext>
            </a:extLst>
          </p:cNvPr>
          <p:cNvGrpSpPr/>
          <p:nvPr/>
        </p:nvGrpSpPr>
        <p:grpSpPr>
          <a:xfrm>
            <a:off x="11852898" y="3920166"/>
            <a:ext cx="325655" cy="518853"/>
            <a:chOff x="5270725" y="2347600"/>
            <a:chExt cx="123750" cy="171800"/>
          </a:xfrm>
        </p:grpSpPr>
        <p:sp>
          <p:nvSpPr>
            <p:cNvPr id="332" name="Google Shape;1311;p45">
              <a:extLst>
                <a:ext uri="{FF2B5EF4-FFF2-40B4-BE49-F238E27FC236}">
                  <a16:creationId xmlns:a16="http://schemas.microsoft.com/office/drawing/2014/main" id="{8FEE478E-BF08-6503-3DB3-8F1670E60D4C}"/>
                </a:ext>
              </a:extLst>
            </p:cNvPr>
            <p:cNvSpPr/>
            <p:nvPr/>
          </p:nvSpPr>
          <p:spPr>
            <a:xfrm>
              <a:off x="5312550" y="2445325"/>
              <a:ext cx="31775" cy="73150"/>
            </a:xfrm>
            <a:custGeom>
              <a:avLst/>
              <a:gdLst/>
              <a:ahLst/>
              <a:cxnLst/>
              <a:rect l="l" t="t" r="r" b="b"/>
              <a:pathLst>
                <a:path w="1271" h="2926" extrusionOk="0">
                  <a:moveTo>
                    <a:pt x="0" y="0"/>
                  </a:moveTo>
                  <a:lnTo>
                    <a:pt x="116" y="481"/>
                  </a:lnTo>
                  <a:lnTo>
                    <a:pt x="790" y="767"/>
                  </a:lnTo>
                  <a:lnTo>
                    <a:pt x="675" y="2925"/>
                  </a:lnTo>
                  <a:lnTo>
                    <a:pt x="1040" y="2925"/>
                  </a:lnTo>
                  <a:lnTo>
                    <a:pt x="1021" y="2616"/>
                  </a:lnTo>
                  <a:lnTo>
                    <a:pt x="966" y="2579"/>
                  </a:lnTo>
                  <a:lnTo>
                    <a:pt x="869" y="1618"/>
                  </a:lnTo>
                  <a:lnTo>
                    <a:pt x="906" y="1502"/>
                  </a:lnTo>
                  <a:lnTo>
                    <a:pt x="906" y="790"/>
                  </a:lnTo>
                  <a:lnTo>
                    <a:pt x="1234" y="675"/>
                  </a:lnTo>
                  <a:lnTo>
                    <a:pt x="1271" y="347"/>
                  </a:lnTo>
                  <a:lnTo>
                    <a:pt x="1252" y="328"/>
                  </a:lnTo>
                  <a:lnTo>
                    <a:pt x="1197" y="633"/>
                  </a:lnTo>
                  <a:lnTo>
                    <a:pt x="1003" y="675"/>
                  </a:lnTo>
                  <a:lnTo>
                    <a:pt x="869" y="712"/>
                  </a:lnTo>
                  <a:lnTo>
                    <a:pt x="790" y="633"/>
                  </a:lnTo>
                  <a:lnTo>
                    <a:pt x="675" y="250"/>
                  </a:lnTo>
                  <a:lnTo>
                    <a:pt x="638" y="56"/>
                  </a:lnTo>
                  <a:lnTo>
                    <a:pt x="656" y="268"/>
                  </a:lnTo>
                  <a:lnTo>
                    <a:pt x="735" y="652"/>
                  </a:lnTo>
                  <a:lnTo>
                    <a:pt x="157" y="462"/>
                  </a:lnTo>
                  <a:lnTo>
                    <a:pt x="250" y="97"/>
                  </a:lnTo>
                  <a:lnTo>
                    <a:pt x="134" y="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1312;p45">
              <a:extLst>
                <a:ext uri="{FF2B5EF4-FFF2-40B4-BE49-F238E27FC236}">
                  <a16:creationId xmlns:a16="http://schemas.microsoft.com/office/drawing/2014/main" id="{BA71C2B5-1676-F4EA-C087-7F4401E5F7ED}"/>
                </a:ext>
              </a:extLst>
            </p:cNvPr>
            <p:cNvSpPr/>
            <p:nvPr/>
          </p:nvSpPr>
          <p:spPr>
            <a:xfrm>
              <a:off x="5275450" y="2347600"/>
              <a:ext cx="112650" cy="109400"/>
            </a:xfrm>
            <a:custGeom>
              <a:avLst/>
              <a:gdLst/>
              <a:ahLst/>
              <a:cxnLst/>
              <a:rect l="l" t="t" r="r" b="b"/>
              <a:pathLst>
                <a:path w="4506" h="4376" extrusionOk="0">
                  <a:moveTo>
                    <a:pt x="2025" y="0"/>
                  </a:moveTo>
                  <a:cubicBezTo>
                    <a:pt x="1775" y="37"/>
                    <a:pt x="1119" y="310"/>
                    <a:pt x="1119" y="310"/>
                  </a:cubicBezTo>
                  <a:lnTo>
                    <a:pt x="1216" y="97"/>
                  </a:lnTo>
                  <a:lnTo>
                    <a:pt x="1216" y="97"/>
                  </a:lnTo>
                  <a:cubicBezTo>
                    <a:pt x="1198" y="97"/>
                    <a:pt x="389" y="596"/>
                    <a:pt x="158" y="943"/>
                  </a:cubicBezTo>
                  <a:cubicBezTo>
                    <a:pt x="140" y="1003"/>
                    <a:pt x="116" y="1058"/>
                    <a:pt x="116" y="1156"/>
                  </a:cubicBezTo>
                  <a:cubicBezTo>
                    <a:pt x="79" y="1368"/>
                    <a:pt x="79" y="1636"/>
                    <a:pt x="79" y="1886"/>
                  </a:cubicBezTo>
                  <a:cubicBezTo>
                    <a:pt x="98" y="1904"/>
                    <a:pt x="98" y="1946"/>
                    <a:pt x="98" y="1983"/>
                  </a:cubicBezTo>
                  <a:cubicBezTo>
                    <a:pt x="98" y="2232"/>
                    <a:pt x="116" y="2426"/>
                    <a:pt x="116" y="2426"/>
                  </a:cubicBezTo>
                  <a:cubicBezTo>
                    <a:pt x="116" y="2426"/>
                    <a:pt x="61" y="2311"/>
                    <a:pt x="1" y="2117"/>
                  </a:cubicBezTo>
                  <a:lnTo>
                    <a:pt x="1" y="2117"/>
                  </a:lnTo>
                  <a:cubicBezTo>
                    <a:pt x="60" y="3119"/>
                    <a:pt x="506" y="3618"/>
                    <a:pt x="540" y="3636"/>
                  </a:cubicBezTo>
                  <a:lnTo>
                    <a:pt x="540" y="3636"/>
                  </a:lnTo>
                  <a:cubicBezTo>
                    <a:pt x="531" y="3633"/>
                    <a:pt x="475" y="3613"/>
                    <a:pt x="371" y="3563"/>
                  </a:cubicBezTo>
                  <a:lnTo>
                    <a:pt x="371" y="3563"/>
                  </a:lnTo>
                  <a:cubicBezTo>
                    <a:pt x="560" y="3794"/>
                    <a:pt x="773" y="3965"/>
                    <a:pt x="1004" y="4080"/>
                  </a:cubicBezTo>
                  <a:cubicBezTo>
                    <a:pt x="1563" y="4353"/>
                    <a:pt x="2177" y="4353"/>
                    <a:pt x="2602" y="4371"/>
                  </a:cubicBezTo>
                  <a:cubicBezTo>
                    <a:pt x="2650" y="4374"/>
                    <a:pt x="2696" y="4376"/>
                    <a:pt x="2741" y="4376"/>
                  </a:cubicBezTo>
                  <a:cubicBezTo>
                    <a:pt x="3245" y="4376"/>
                    <a:pt x="3606" y="4192"/>
                    <a:pt x="3873" y="3946"/>
                  </a:cubicBezTo>
                  <a:lnTo>
                    <a:pt x="3891" y="3928"/>
                  </a:lnTo>
                  <a:lnTo>
                    <a:pt x="3891" y="3909"/>
                  </a:lnTo>
                  <a:lnTo>
                    <a:pt x="3910" y="3909"/>
                  </a:lnTo>
                  <a:lnTo>
                    <a:pt x="3928" y="3891"/>
                  </a:lnTo>
                  <a:lnTo>
                    <a:pt x="3928" y="3868"/>
                  </a:lnTo>
                  <a:cubicBezTo>
                    <a:pt x="3951" y="3868"/>
                    <a:pt x="3951" y="3849"/>
                    <a:pt x="3970" y="3831"/>
                  </a:cubicBezTo>
                  <a:lnTo>
                    <a:pt x="3988" y="3812"/>
                  </a:lnTo>
                  <a:lnTo>
                    <a:pt x="4007" y="3794"/>
                  </a:lnTo>
                  <a:lnTo>
                    <a:pt x="4025" y="3775"/>
                  </a:lnTo>
                  <a:lnTo>
                    <a:pt x="4025" y="3752"/>
                  </a:lnTo>
                  <a:lnTo>
                    <a:pt x="4044" y="3752"/>
                  </a:lnTo>
                  <a:cubicBezTo>
                    <a:pt x="4414" y="3253"/>
                    <a:pt x="4506" y="2657"/>
                    <a:pt x="4487" y="2597"/>
                  </a:cubicBezTo>
                  <a:lnTo>
                    <a:pt x="4487" y="2597"/>
                  </a:lnTo>
                  <a:cubicBezTo>
                    <a:pt x="4390" y="2925"/>
                    <a:pt x="4275" y="2985"/>
                    <a:pt x="4275" y="2985"/>
                  </a:cubicBezTo>
                  <a:cubicBezTo>
                    <a:pt x="4275" y="2985"/>
                    <a:pt x="4469" y="2389"/>
                    <a:pt x="4432" y="1733"/>
                  </a:cubicBezTo>
                  <a:cubicBezTo>
                    <a:pt x="4432" y="1655"/>
                    <a:pt x="4432" y="1558"/>
                    <a:pt x="4414" y="1484"/>
                  </a:cubicBezTo>
                  <a:cubicBezTo>
                    <a:pt x="4372" y="1290"/>
                    <a:pt x="4298" y="1137"/>
                    <a:pt x="4238" y="1022"/>
                  </a:cubicBezTo>
                  <a:cubicBezTo>
                    <a:pt x="4104" y="772"/>
                    <a:pt x="3970" y="633"/>
                    <a:pt x="3970" y="633"/>
                  </a:cubicBezTo>
                  <a:lnTo>
                    <a:pt x="3910" y="906"/>
                  </a:lnTo>
                  <a:cubicBezTo>
                    <a:pt x="3466" y="310"/>
                    <a:pt x="2833" y="37"/>
                    <a:pt x="2833" y="37"/>
                  </a:cubicBezTo>
                  <a:lnTo>
                    <a:pt x="2833" y="37"/>
                  </a:lnTo>
                  <a:lnTo>
                    <a:pt x="2870" y="444"/>
                  </a:lnTo>
                  <a:lnTo>
                    <a:pt x="2524" y="97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1313;p45">
              <a:extLst>
                <a:ext uri="{FF2B5EF4-FFF2-40B4-BE49-F238E27FC236}">
                  <a16:creationId xmlns:a16="http://schemas.microsoft.com/office/drawing/2014/main" id="{95145969-7D32-C75B-4A17-DAFA6B4B1EA1}"/>
                </a:ext>
              </a:extLst>
            </p:cNvPr>
            <p:cNvSpPr/>
            <p:nvPr/>
          </p:nvSpPr>
          <p:spPr>
            <a:xfrm>
              <a:off x="5275450" y="2397150"/>
              <a:ext cx="56875" cy="46225"/>
            </a:xfrm>
            <a:custGeom>
              <a:avLst/>
              <a:gdLst/>
              <a:ahLst/>
              <a:cxnLst/>
              <a:rect l="l" t="t" r="r" b="b"/>
              <a:pathLst>
                <a:path w="2275" h="1849" extrusionOk="0">
                  <a:moveTo>
                    <a:pt x="98" y="1"/>
                  </a:moveTo>
                  <a:cubicBezTo>
                    <a:pt x="98" y="250"/>
                    <a:pt x="116" y="444"/>
                    <a:pt x="116" y="444"/>
                  </a:cubicBezTo>
                  <a:cubicBezTo>
                    <a:pt x="116" y="444"/>
                    <a:pt x="61" y="329"/>
                    <a:pt x="1" y="135"/>
                  </a:cubicBezTo>
                  <a:lnTo>
                    <a:pt x="1" y="135"/>
                  </a:lnTo>
                  <a:cubicBezTo>
                    <a:pt x="61" y="1156"/>
                    <a:pt x="523" y="1655"/>
                    <a:pt x="541" y="1655"/>
                  </a:cubicBezTo>
                  <a:lnTo>
                    <a:pt x="541" y="1678"/>
                  </a:lnTo>
                  <a:lnTo>
                    <a:pt x="888" y="1849"/>
                  </a:lnTo>
                  <a:lnTo>
                    <a:pt x="791" y="1424"/>
                  </a:lnTo>
                  <a:lnTo>
                    <a:pt x="1581" y="1119"/>
                  </a:lnTo>
                  <a:lnTo>
                    <a:pt x="1581" y="1119"/>
                  </a:lnTo>
                  <a:lnTo>
                    <a:pt x="1484" y="1234"/>
                  </a:lnTo>
                  <a:lnTo>
                    <a:pt x="2274" y="1770"/>
                  </a:lnTo>
                  <a:lnTo>
                    <a:pt x="1946" y="828"/>
                  </a:lnTo>
                  <a:lnTo>
                    <a:pt x="1350" y="985"/>
                  </a:lnTo>
                  <a:lnTo>
                    <a:pt x="1101" y="560"/>
                  </a:lnTo>
                  <a:lnTo>
                    <a:pt x="657" y="1216"/>
                  </a:lnTo>
                  <a:lnTo>
                    <a:pt x="310" y="925"/>
                  </a:lnTo>
                  <a:lnTo>
                    <a:pt x="463" y="925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349319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1314;p45">
              <a:extLst>
                <a:ext uri="{FF2B5EF4-FFF2-40B4-BE49-F238E27FC236}">
                  <a16:creationId xmlns:a16="http://schemas.microsoft.com/office/drawing/2014/main" id="{98414369-5359-6556-B938-E4EA8CAD6A44}"/>
                </a:ext>
              </a:extLst>
            </p:cNvPr>
            <p:cNvSpPr/>
            <p:nvPr/>
          </p:nvSpPr>
          <p:spPr>
            <a:xfrm>
              <a:off x="5347200" y="2378900"/>
              <a:ext cx="40900" cy="62525"/>
            </a:xfrm>
            <a:custGeom>
              <a:avLst/>
              <a:gdLst/>
              <a:ahLst/>
              <a:cxnLst/>
              <a:rect l="l" t="t" r="r" b="b"/>
              <a:pathLst>
                <a:path w="1636" h="2501" extrusionOk="0">
                  <a:moveTo>
                    <a:pt x="1234" y="1"/>
                  </a:moveTo>
                  <a:lnTo>
                    <a:pt x="1021" y="463"/>
                  </a:lnTo>
                  <a:lnTo>
                    <a:pt x="675" y="500"/>
                  </a:lnTo>
                  <a:lnTo>
                    <a:pt x="1271" y="1114"/>
                  </a:lnTo>
                  <a:lnTo>
                    <a:pt x="1137" y="1599"/>
                  </a:lnTo>
                  <a:lnTo>
                    <a:pt x="966" y="1327"/>
                  </a:lnTo>
                  <a:lnTo>
                    <a:pt x="693" y="2001"/>
                  </a:lnTo>
                  <a:lnTo>
                    <a:pt x="559" y="1886"/>
                  </a:lnTo>
                  <a:lnTo>
                    <a:pt x="231" y="2292"/>
                  </a:lnTo>
                  <a:lnTo>
                    <a:pt x="0" y="2135"/>
                  </a:lnTo>
                  <a:lnTo>
                    <a:pt x="19" y="2408"/>
                  </a:lnTo>
                  <a:lnTo>
                    <a:pt x="504" y="2463"/>
                  </a:lnTo>
                  <a:lnTo>
                    <a:pt x="559" y="2292"/>
                  </a:lnTo>
                  <a:lnTo>
                    <a:pt x="675" y="2500"/>
                  </a:lnTo>
                  <a:lnTo>
                    <a:pt x="1118" y="2232"/>
                  </a:lnTo>
                  <a:lnTo>
                    <a:pt x="1234" y="1923"/>
                  </a:lnTo>
                  <a:lnTo>
                    <a:pt x="1174" y="2500"/>
                  </a:lnTo>
                  <a:cubicBezTo>
                    <a:pt x="1544" y="2001"/>
                    <a:pt x="1636" y="1405"/>
                    <a:pt x="1617" y="1345"/>
                  </a:cubicBezTo>
                  <a:lnTo>
                    <a:pt x="1617" y="1345"/>
                  </a:lnTo>
                  <a:cubicBezTo>
                    <a:pt x="1520" y="1673"/>
                    <a:pt x="1405" y="1733"/>
                    <a:pt x="1405" y="1733"/>
                  </a:cubicBezTo>
                  <a:cubicBezTo>
                    <a:pt x="1405" y="1733"/>
                    <a:pt x="1599" y="1137"/>
                    <a:pt x="1562" y="481"/>
                  </a:cubicBezTo>
                  <a:cubicBezTo>
                    <a:pt x="1562" y="403"/>
                    <a:pt x="1562" y="306"/>
                    <a:pt x="1544" y="232"/>
                  </a:cubicBezTo>
                  <a:lnTo>
                    <a:pt x="1289" y="28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rgbClr val="349319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1315;p45">
              <a:extLst>
                <a:ext uri="{FF2B5EF4-FFF2-40B4-BE49-F238E27FC236}">
                  <a16:creationId xmlns:a16="http://schemas.microsoft.com/office/drawing/2014/main" id="{BE5B5B63-2020-EFA2-D371-D1F187B7307E}"/>
                </a:ext>
              </a:extLst>
            </p:cNvPr>
            <p:cNvSpPr/>
            <p:nvPr/>
          </p:nvSpPr>
          <p:spPr>
            <a:xfrm>
              <a:off x="5318775" y="2411600"/>
              <a:ext cx="47275" cy="32000"/>
            </a:xfrm>
            <a:custGeom>
              <a:avLst/>
              <a:gdLst/>
              <a:ahLst/>
              <a:cxnLst/>
              <a:rect l="l" t="t" r="r" b="b"/>
              <a:pathLst>
                <a:path w="1891" h="1280" extrusionOk="0">
                  <a:moveTo>
                    <a:pt x="292" y="0"/>
                  </a:moveTo>
                  <a:lnTo>
                    <a:pt x="1" y="310"/>
                  </a:lnTo>
                  <a:cubicBezTo>
                    <a:pt x="1" y="310"/>
                    <a:pt x="370" y="1058"/>
                    <a:pt x="389" y="1077"/>
                  </a:cubicBezTo>
                  <a:cubicBezTo>
                    <a:pt x="426" y="1100"/>
                    <a:pt x="541" y="1271"/>
                    <a:pt x="541" y="1271"/>
                  </a:cubicBezTo>
                  <a:cubicBezTo>
                    <a:pt x="541" y="1271"/>
                    <a:pt x="671" y="1279"/>
                    <a:pt x="762" y="1279"/>
                  </a:cubicBezTo>
                  <a:cubicBezTo>
                    <a:pt x="808" y="1279"/>
                    <a:pt x="845" y="1277"/>
                    <a:pt x="851" y="1271"/>
                  </a:cubicBezTo>
                  <a:cubicBezTo>
                    <a:pt x="888" y="1252"/>
                    <a:pt x="1253" y="1155"/>
                    <a:pt x="1271" y="1155"/>
                  </a:cubicBezTo>
                  <a:cubicBezTo>
                    <a:pt x="1313" y="1155"/>
                    <a:pt x="1465" y="943"/>
                    <a:pt x="1465" y="943"/>
                  </a:cubicBezTo>
                  <a:lnTo>
                    <a:pt x="1830" y="693"/>
                  </a:lnTo>
                  <a:lnTo>
                    <a:pt x="1890" y="541"/>
                  </a:lnTo>
                  <a:lnTo>
                    <a:pt x="1733" y="347"/>
                  </a:lnTo>
                  <a:lnTo>
                    <a:pt x="1465" y="541"/>
                  </a:lnTo>
                  <a:lnTo>
                    <a:pt x="1253" y="231"/>
                  </a:lnTo>
                  <a:lnTo>
                    <a:pt x="851" y="34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349319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1316;p45">
              <a:extLst>
                <a:ext uri="{FF2B5EF4-FFF2-40B4-BE49-F238E27FC236}">
                  <a16:creationId xmlns:a16="http://schemas.microsoft.com/office/drawing/2014/main" id="{47A6BF92-D742-33FF-4B0F-A5B88563F8A9}"/>
                </a:ext>
              </a:extLst>
            </p:cNvPr>
            <p:cNvSpPr/>
            <p:nvPr/>
          </p:nvSpPr>
          <p:spPr>
            <a:xfrm>
              <a:off x="5284554" y="2424068"/>
              <a:ext cx="93901" cy="31900"/>
            </a:xfrm>
            <a:custGeom>
              <a:avLst/>
              <a:gdLst/>
              <a:ahLst/>
              <a:cxnLst/>
              <a:rect l="l" t="t" r="r" b="b"/>
              <a:pathLst>
                <a:path w="3734" h="1276" extrusionOk="0">
                  <a:moveTo>
                    <a:pt x="1" y="463"/>
                  </a:moveTo>
                  <a:cubicBezTo>
                    <a:pt x="6" y="465"/>
                    <a:pt x="11" y="468"/>
                    <a:pt x="16" y="470"/>
                  </a:cubicBezTo>
                  <a:lnTo>
                    <a:pt x="16" y="470"/>
                  </a:lnTo>
                  <a:cubicBezTo>
                    <a:pt x="12" y="466"/>
                    <a:pt x="8" y="463"/>
                    <a:pt x="1" y="463"/>
                  </a:cubicBezTo>
                  <a:close/>
                  <a:moveTo>
                    <a:pt x="1211" y="1"/>
                  </a:moveTo>
                  <a:lnTo>
                    <a:pt x="421" y="306"/>
                  </a:lnTo>
                  <a:lnTo>
                    <a:pt x="518" y="731"/>
                  </a:lnTo>
                  <a:lnTo>
                    <a:pt x="171" y="560"/>
                  </a:lnTo>
                  <a:lnTo>
                    <a:pt x="171" y="537"/>
                  </a:lnTo>
                  <a:cubicBezTo>
                    <a:pt x="171" y="537"/>
                    <a:pt x="121" y="520"/>
                    <a:pt x="16" y="470"/>
                  </a:cubicBezTo>
                  <a:lnTo>
                    <a:pt x="16" y="470"/>
                  </a:lnTo>
                  <a:cubicBezTo>
                    <a:pt x="22" y="477"/>
                    <a:pt x="26" y="489"/>
                    <a:pt x="37" y="500"/>
                  </a:cubicBezTo>
                  <a:lnTo>
                    <a:pt x="56" y="518"/>
                  </a:lnTo>
                  <a:lnTo>
                    <a:pt x="56" y="537"/>
                  </a:lnTo>
                  <a:cubicBezTo>
                    <a:pt x="93" y="560"/>
                    <a:pt x="116" y="578"/>
                    <a:pt x="135" y="597"/>
                  </a:cubicBezTo>
                  <a:lnTo>
                    <a:pt x="135" y="615"/>
                  </a:lnTo>
                  <a:lnTo>
                    <a:pt x="153" y="615"/>
                  </a:lnTo>
                  <a:lnTo>
                    <a:pt x="171" y="634"/>
                  </a:lnTo>
                  <a:lnTo>
                    <a:pt x="190" y="652"/>
                  </a:lnTo>
                  <a:lnTo>
                    <a:pt x="190" y="675"/>
                  </a:lnTo>
                  <a:lnTo>
                    <a:pt x="208" y="675"/>
                  </a:lnTo>
                  <a:lnTo>
                    <a:pt x="208" y="694"/>
                  </a:lnTo>
                  <a:lnTo>
                    <a:pt x="232" y="694"/>
                  </a:lnTo>
                  <a:cubicBezTo>
                    <a:pt x="269" y="731"/>
                    <a:pt x="324" y="791"/>
                    <a:pt x="384" y="828"/>
                  </a:cubicBezTo>
                  <a:lnTo>
                    <a:pt x="403" y="828"/>
                  </a:lnTo>
                  <a:lnTo>
                    <a:pt x="421" y="846"/>
                  </a:lnTo>
                  <a:lnTo>
                    <a:pt x="439" y="865"/>
                  </a:lnTo>
                  <a:lnTo>
                    <a:pt x="463" y="865"/>
                  </a:lnTo>
                  <a:lnTo>
                    <a:pt x="463" y="883"/>
                  </a:lnTo>
                  <a:lnTo>
                    <a:pt x="481" y="883"/>
                  </a:lnTo>
                  <a:cubicBezTo>
                    <a:pt x="500" y="883"/>
                    <a:pt x="500" y="906"/>
                    <a:pt x="518" y="906"/>
                  </a:cubicBezTo>
                  <a:lnTo>
                    <a:pt x="537" y="925"/>
                  </a:lnTo>
                  <a:lnTo>
                    <a:pt x="555" y="925"/>
                  </a:lnTo>
                  <a:lnTo>
                    <a:pt x="578" y="943"/>
                  </a:lnTo>
                  <a:lnTo>
                    <a:pt x="597" y="943"/>
                  </a:lnTo>
                  <a:lnTo>
                    <a:pt x="597" y="962"/>
                  </a:lnTo>
                  <a:cubicBezTo>
                    <a:pt x="615" y="962"/>
                    <a:pt x="634" y="962"/>
                    <a:pt x="634" y="980"/>
                  </a:cubicBezTo>
                  <a:cubicBezTo>
                    <a:pt x="1193" y="1253"/>
                    <a:pt x="1807" y="1253"/>
                    <a:pt x="2232" y="1271"/>
                  </a:cubicBezTo>
                  <a:cubicBezTo>
                    <a:pt x="2280" y="1274"/>
                    <a:pt x="2326" y="1276"/>
                    <a:pt x="2371" y="1276"/>
                  </a:cubicBezTo>
                  <a:cubicBezTo>
                    <a:pt x="2875" y="1276"/>
                    <a:pt x="3236" y="1092"/>
                    <a:pt x="3503" y="846"/>
                  </a:cubicBezTo>
                  <a:cubicBezTo>
                    <a:pt x="3558" y="768"/>
                    <a:pt x="3618" y="712"/>
                    <a:pt x="3674" y="652"/>
                  </a:cubicBezTo>
                  <a:lnTo>
                    <a:pt x="3734" y="75"/>
                  </a:lnTo>
                  <a:lnTo>
                    <a:pt x="3618" y="384"/>
                  </a:lnTo>
                  <a:lnTo>
                    <a:pt x="3175" y="652"/>
                  </a:lnTo>
                  <a:lnTo>
                    <a:pt x="3059" y="444"/>
                  </a:lnTo>
                  <a:lnTo>
                    <a:pt x="3004" y="615"/>
                  </a:lnTo>
                  <a:lnTo>
                    <a:pt x="2519" y="560"/>
                  </a:lnTo>
                  <a:lnTo>
                    <a:pt x="2500" y="287"/>
                  </a:lnTo>
                  <a:lnTo>
                    <a:pt x="1904" y="652"/>
                  </a:lnTo>
                  <a:lnTo>
                    <a:pt x="1114" y="116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349319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1317;p45">
              <a:extLst>
                <a:ext uri="{FF2B5EF4-FFF2-40B4-BE49-F238E27FC236}">
                  <a16:creationId xmlns:a16="http://schemas.microsoft.com/office/drawing/2014/main" id="{CAB8FCFC-5A5E-7456-5D1C-E15250A1811D}"/>
                </a:ext>
              </a:extLst>
            </p:cNvPr>
            <p:cNvSpPr/>
            <p:nvPr/>
          </p:nvSpPr>
          <p:spPr>
            <a:xfrm>
              <a:off x="5279375" y="2347600"/>
              <a:ext cx="102025" cy="51075"/>
            </a:xfrm>
            <a:custGeom>
              <a:avLst/>
              <a:gdLst/>
              <a:ahLst/>
              <a:cxnLst/>
              <a:rect l="l" t="t" r="r" b="b"/>
              <a:pathLst>
                <a:path w="4081" h="2043" extrusionOk="0">
                  <a:moveTo>
                    <a:pt x="1868" y="0"/>
                  </a:moveTo>
                  <a:cubicBezTo>
                    <a:pt x="1618" y="37"/>
                    <a:pt x="962" y="310"/>
                    <a:pt x="962" y="310"/>
                  </a:cubicBezTo>
                  <a:lnTo>
                    <a:pt x="1059" y="97"/>
                  </a:lnTo>
                  <a:lnTo>
                    <a:pt x="1059" y="97"/>
                  </a:lnTo>
                  <a:cubicBezTo>
                    <a:pt x="1041" y="97"/>
                    <a:pt x="232" y="596"/>
                    <a:pt x="1" y="943"/>
                  </a:cubicBezTo>
                  <a:lnTo>
                    <a:pt x="676" y="657"/>
                  </a:lnTo>
                  <a:lnTo>
                    <a:pt x="306" y="1156"/>
                  </a:lnTo>
                  <a:lnTo>
                    <a:pt x="306" y="1156"/>
                  </a:lnTo>
                  <a:lnTo>
                    <a:pt x="731" y="888"/>
                  </a:lnTo>
                  <a:lnTo>
                    <a:pt x="1115" y="1521"/>
                  </a:lnTo>
                  <a:lnTo>
                    <a:pt x="1272" y="1253"/>
                  </a:lnTo>
                  <a:lnTo>
                    <a:pt x="1618" y="1442"/>
                  </a:lnTo>
                  <a:lnTo>
                    <a:pt x="1831" y="1156"/>
                  </a:lnTo>
                  <a:lnTo>
                    <a:pt x="2293" y="1211"/>
                  </a:lnTo>
                  <a:lnTo>
                    <a:pt x="2639" y="2043"/>
                  </a:lnTo>
                  <a:lnTo>
                    <a:pt x="2639" y="1636"/>
                  </a:lnTo>
                  <a:lnTo>
                    <a:pt x="3120" y="1849"/>
                  </a:lnTo>
                  <a:lnTo>
                    <a:pt x="2829" y="1581"/>
                  </a:lnTo>
                  <a:lnTo>
                    <a:pt x="2944" y="1058"/>
                  </a:lnTo>
                  <a:lnTo>
                    <a:pt x="3351" y="1211"/>
                  </a:lnTo>
                  <a:lnTo>
                    <a:pt x="3120" y="1003"/>
                  </a:lnTo>
                  <a:lnTo>
                    <a:pt x="3522" y="906"/>
                  </a:lnTo>
                  <a:lnTo>
                    <a:pt x="3716" y="1058"/>
                  </a:lnTo>
                  <a:lnTo>
                    <a:pt x="3716" y="980"/>
                  </a:lnTo>
                  <a:lnTo>
                    <a:pt x="4062" y="1174"/>
                  </a:lnTo>
                  <a:lnTo>
                    <a:pt x="4081" y="1022"/>
                  </a:lnTo>
                  <a:cubicBezTo>
                    <a:pt x="3947" y="772"/>
                    <a:pt x="3813" y="633"/>
                    <a:pt x="3813" y="633"/>
                  </a:cubicBezTo>
                  <a:lnTo>
                    <a:pt x="3753" y="906"/>
                  </a:lnTo>
                  <a:cubicBezTo>
                    <a:pt x="3309" y="310"/>
                    <a:pt x="2676" y="37"/>
                    <a:pt x="2676" y="37"/>
                  </a:cubicBezTo>
                  <a:lnTo>
                    <a:pt x="2676" y="37"/>
                  </a:lnTo>
                  <a:lnTo>
                    <a:pt x="2713" y="444"/>
                  </a:lnTo>
                  <a:lnTo>
                    <a:pt x="2367" y="9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1318;p45">
              <a:extLst>
                <a:ext uri="{FF2B5EF4-FFF2-40B4-BE49-F238E27FC236}">
                  <a16:creationId xmlns:a16="http://schemas.microsoft.com/office/drawing/2014/main" id="{4580E20B-8BA7-9912-F780-C19C84BB0FDA}"/>
                </a:ext>
              </a:extLst>
            </p:cNvPr>
            <p:cNvSpPr/>
            <p:nvPr/>
          </p:nvSpPr>
          <p:spPr>
            <a:xfrm>
              <a:off x="5296250" y="2387100"/>
              <a:ext cx="45650" cy="26025"/>
            </a:xfrm>
            <a:custGeom>
              <a:avLst/>
              <a:gdLst/>
              <a:ahLst/>
              <a:cxnLst/>
              <a:rect l="l" t="t" r="r" b="b"/>
              <a:pathLst>
                <a:path w="1826" h="1041" extrusionOk="0">
                  <a:moveTo>
                    <a:pt x="1308" y="1"/>
                  </a:moveTo>
                  <a:lnTo>
                    <a:pt x="1271" y="537"/>
                  </a:lnTo>
                  <a:lnTo>
                    <a:pt x="962" y="19"/>
                  </a:lnTo>
                  <a:lnTo>
                    <a:pt x="384" y="366"/>
                  </a:lnTo>
                  <a:lnTo>
                    <a:pt x="75" y="250"/>
                  </a:lnTo>
                  <a:lnTo>
                    <a:pt x="1" y="749"/>
                  </a:lnTo>
                  <a:lnTo>
                    <a:pt x="440" y="828"/>
                  </a:lnTo>
                  <a:lnTo>
                    <a:pt x="768" y="1040"/>
                  </a:lnTo>
                  <a:lnTo>
                    <a:pt x="1211" y="902"/>
                  </a:lnTo>
                  <a:lnTo>
                    <a:pt x="1733" y="768"/>
                  </a:lnTo>
                  <a:lnTo>
                    <a:pt x="1655" y="634"/>
                  </a:lnTo>
                  <a:lnTo>
                    <a:pt x="1826" y="421"/>
                  </a:lnTo>
                  <a:lnTo>
                    <a:pt x="1461" y="306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1319;p45">
              <a:extLst>
                <a:ext uri="{FF2B5EF4-FFF2-40B4-BE49-F238E27FC236}">
                  <a16:creationId xmlns:a16="http://schemas.microsoft.com/office/drawing/2014/main" id="{3851D197-D939-4C83-3CBE-394B304C2C36}"/>
                </a:ext>
              </a:extLst>
            </p:cNvPr>
            <p:cNvSpPr/>
            <p:nvPr/>
          </p:nvSpPr>
          <p:spPr>
            <a:xfrm>
              <a:off x="5349625" y="2400500"/>
              <a:ext cx="16425" cy="14475"/>
            </a:xfrm>
            <a:custGeom>
              <a:avLst/>
              <a:gdLst/>
              <a:ahLst/>
              <a:cxnLst/>
              <a:rect l="l" t="t" r="r" b="b"/>
              <a:pathLst>
                <a:path w="657" h="579" extrusionOk="0">
                  <a:moveTo>
                    <a:pt x="194" y="1"/>
                  </a:moveTo>
                  <a:lnTo>
                    <a:pt x="97" y="232"/>
                  </a:lnTo>
                  <a:lnTo>
                    <a:pt x="0" y="407"/>
                  </a:lnTo>
                  <a:lnTo>
                    <a:pt x="268" y="407"/>
                  </a:lnTo>
                  <a:lnTo>
                    <a:pt x="291" y="541"/>
                  </a:lnTo>
                  <a:lnTo>
                    <a:pt x="425" y="426"/>
                  </a:lnTo>
                  <a:lnTo>
                    <a:pt x="578" y="578"/>
                  </a:lnTo>
                  <a:lnTo>
                    <a:pt x="559" y="347"/>
                  </a:lnTo>
                  <a:lnTo>
                    <a:pt x="656" y="292"/>
                  </a:lnTo>
                  <a:lnTo>
                    <a:pt x="462" y="292"/>
                  </a:lnTo>
                  <a:lnTo>
                    <a:pt x="347" y="98"/>
                  </a:lnTo>
                  <a:lnTo>
                    <a:pt x="268" y="232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1320;p45">
              <a:extLst>
                <a:ext uri="{FF2B5EF4-FFF2-40B4-BE49-F238E27FC236}">
                  <a16:creationId xmlns:a16="http://schemas.microsoft.com/office/drawing/2014/main" id="{FE42042E-FF95-76C1-9CBB-E730BBFCF5ED}"/>
                </a:ext>
              </a:extLst>
            </p:cNvPr>
            <p:cNvSpPr/>
            <p:nvPr/>
          </p:nvSpPr>
          <p:spPr>
            <a:xfrm>
              <a:off x="5277425" y="2376475"/>
              <a:ext cx="16900" cy="23125"/>
            </a:xfrm>
            <a:custGeom>
              <a:avLst/>
              <a:gdLst/>
              <a:ahLst/>
              <a:cxnLst/>
              <a:rect l="l" t="t" r="r" b="b"/>
              <a:pathLst>
                <a:path w="676" h="925" extrusionOk="0">
                  <a:moveTo>
                    <a:pt x="37" y="1"/>
                  </a:moveTo>
                  <a:cubicBezTo>
                    <a:pt x="0" y="213"/>
                    <a:pt x="0" y="481"/>
                    <a:pt x="0" y="731"/>
                  </a:cubicBezTo>
                  <a:lnTo>
                    <a:pt x="347" y="925"/>
                  </a:lnTo>
                  <a:lnTo>
                    <a:pt x="328" y="560"/>
                  </a:lnTo>
                  <a:lnTo>
                    <a:pt x="578" y="657"/>
                  </a:lnTo>
                  <a:lnTo>
                    <a:pt x="407" y="347"/>
                  </a:lnTo>
                  <a:lnTo>
                    <a:pt x="675" y="56"/>
                  </a:lnTo>
                  <a:lnTo>
                    <a:pt x="213" y="28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1321;p45">
              <a:extLst>
                <a:ext uri="{FF2B5EF4-FFF2-40B4-BE49-F238E27FC236}">
                  <a16:creationId xmlns:a16="http://schemas.microsoft.com/office/drawing/2014/main" id="{7FDA7061-6120-FF02-E54E-3BFC50E6304D}"/>
                </a:ext>
              </a:extLst>
            </p:cNvPr>
            <p:cNvSpPr/>
            <p:nvPr/>
          </p:nvSpPr>
          <p:spPr>
            <a:xfrm>
              <a:off x="5325125" y="2513600"/>
              <a:ext cx="15850" cy="5800"/>
            </a:xfrm>
            <a:custGeom>
              <a:avLst/>
              <a:gdLst/>
              <a:ahLst/>
              <a:cxnLst/>
              <a:rect l="l" t="t" r="r" b="b"/>
              <a:pathLst>
                <a:path w="634" h="232" extrusionOk="0">
                  <a:moveTo>
                    <a:pt x="324" y="0"/>
                  </a:moveTo>
                  <a:lnTo>
                    <a:pt x="250" y="116"/>
                  </a:lnTo>
                  <a:lnTo>
                    <a:pt x="38" y="23"/>
                  </a:lnTo>
                  <a:lnTo>
                    <a:pt x="1" y="213"/>
                  </a:lnTo>
                  <a:lnTo>
                    <a:pt x="615" y="231"/>
                  </a:lnTo>
                  <a:lnTo>
                    <a:pt x="634" y="42"/>
                  </a:lnTo>
                  <a:lnTo>
                    <a:pt x="555" y="139"/>
                  </a:lnTo>
                  <a:lnTo>
                    <a:pt x="463" y="0"/>
                  </a:lnTo>
                  <a:lnTo>
                    <a:pt x="421" y="6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1322;p45">
              <a:extLst>
                <a:ext uri="{FF2B5EF4-FFF2-40B4-BE49-F238E27FC236}">
                  <a16:creationId xmlns:a16="http://schemas.microsoft.com/office/drawing/2014/main" id="{BC880F9C-1037-2089-6485-5E61C9D72270}"/>
                </a:ext>
              </a:extLst>
            </p:cNvPr>
            <p:cNvSpPr/>
            <p:nvPr/>
          </p:nvSpPr>
          <p:spPr>
            <a:xfrm>
              <a:off x="5270725" y="2376475"/>
              <a:ext cx="4750" cy="16900"/>
            </a:xfrm>
            <a:custGeom>
              <a:avLst/>
              <a:gdLst/>
              <a:ahLst/>
              <a:cxnLst/>
              <a:rect l="l" t="t" r="r" b="b"/>
              <a:pathLst>
                <a:path w="190" h="676" extrusionOk="0">
                  <a:moveTo>
                    <a:pt x="0" y="1"/>
                  </a:moveTo>
                  <a:lnTo>
                    <a:pt x="134" y="675"/>
                  </a:lnTo>
                  <a:lnTo>
                    <a:pt x="190" y="3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1323;p45">
              <a:extLst>
                <a:ext uri="{FF2B5EF4-FFF2-40B4-BE49-F238E27FC236}">
                  <a16:creationId xmlns:a16="http://schemas.microsoft.com/office/drawing/2014/main" id="{165D028A-46D4-F50C-96C5-8D89E63FE445}"/>
                </a:ext>
              </a:extLst>
            </p:cNvPr>
            <p:cNvSpPr/>
            <p:nvPr/>
          </p:nvSpPr>
          <p:spPr>
            <a:xfrm>
              <a:off x="5388675" y="2397150"/>
              <a:ext cx="5800" cy="13075"/>
            </a:xfrm>
            <a:custGeom>
              <a:avLst/>
              <a:gdLst/>
              <a:ahLst/>
              <a:cxnLst/>
              <a:rect l="l" t="t" r="r" b="b"/>
              <a:pathLst>
                <a:path w="232" h="523" extrusionOk="0">
                  <a:moveTo>
                    <a:pt x="231" y="1"/>
                  </a:moveTo>
                  <a:lnTo>
                    <a:pt x="0" y="269"/>
                  </a:lnTo>
                  <a:lnTo>
                    <a:pt x="0" y="523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5" name="Graphic 344">
            <a:extLst>
              <a:ext uri="{FF2B5EF4-FFF2-40B4-BE49-F238E27FC236}">
                <a16:creationId xmlns:a16="http://schemas.microsoft.com/office/drawing/2014/main" id="{A959A004-430D-B284-14F5-DC1F6DFEF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1638" y="43317"/>
            <a:ext cx="1389608" cy="1910712"/>
          </a:xfrm>
          <a:prstGeom prst="rect">
            <a:avLst/>
          </a:prstGeom>
        </p:spPr>
      </p:pic>
      <p:sp>
        <p:nvSpPr>
          <p:cNvPr id="349" name="Google Shape;2277;p57">
            <a:extLst>
              <a:ext uri="{FF2B5EF4-FFF2-40B4-BE49-F238E27FC236}">
                <a16:creationId xmlns:a16="http://schemas.microsoft.com/office/drawing/2014/main" id="{BB43B816-5ADB-C216-AD9C-8DFD161D111B}"/>
              </a:ext>
            </a:extLst>
          </p:cNvPr>
          <p:cNvSpPr/>
          <p:nvPr/>
        </p:nvSpPr>
        <p:spPr>
          <a:xfrm>
            <a:off x="1329692" y="1209100"/>
            <a:ext cx="7618994" cy="4653985"/>
          </a:xfrm>
          <a:prstGeom prst="cloud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Gretoon" panose="020406030505060202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426" name="Google Shape;1038;p16">
            <a:extLst>
              <a:ext uri="{FF2B5EF4-FFF2-40B4-BE49-F238E27FC236}">
                <a16:creationId xmlns:a16="http://schemas.microsoft.com/office/drawing/2014/main" id="{20BA4932-BB28-8741-2FCD-46C5F2E65A6A}"/>
              </a:ext>
            </a:extLst>
          </p:cNvPr>
          <p:cNvGrpSpPr/>
          <p:nvPr/>
        </p:nvGrpSpPr>
        <p:grpSpPr>
          <a:xfrm rot="370950">
            <a:off x="11272853" y="3328444"/>
            <a:ext cx="563054" cy="587182"/>
            <a:chOff x="2086991" y="460159"/>
            <a:chExt cx="5909894" cy="5705156"/>
          </a:xfrm>
        </p:grpSpPr>
        <p:sp>
          <p:nvSpPr>
            <p:cNvPr id="427" name="Google Shape;1039;p16">
              <a:extLst>
                <a:ext uri="{FF2B5EF4-FFF2-40B4-BE49-F238E27FC236}">
                  <a16:creationId xmlns:a16="http://schemas.microsoft.com/office/drawing/2014/main" id="{887E12F6-1328-07C6-6F39-4ED9ACCBC431}"/>
                </a:ext>
              </a:extLst>
            </p:cNvPr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8" name="Google Shape;1040;p16">
              <a:extLst>
                <a:ext uri="{FF2B5EF4-FFF2-40B4-BE49-F238E27FC236}">
                  <a16:creationId xmlns:a16="http://schemas.microsoft.com/office/drawing/2014/main" id="{BCF49D40-D2F8-D50F-E38A-1B3A1938D718}"/>
                </a:ext>
              </a:extLst>
            </p:cNvPr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429" name="Google Shape;1041;p16">
                <a:extLst>
                  <a:ext uri="{FF2B5EF4-FFF2-40B4-BE49-F238E27FC236}">
                    <a16:creationId xmlns:a16="http://schemas.microsoft.com/office/drawing/2014/main" id="{C99BE513-8088-E7D1-B33B-D9451F19B039}"/>
                  </a:ext>
                </a:extLst>
              </p:cNvPr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1042;p16">
                <a:extLst>
                  <a:ext uri="{FF2B5EF4-FFF2-40B4-BE49-F238E27FC236}">
                    <a16:creationId xmlns:a16="http://schemas.microsoft.com/office/drawing/2014/main" id="{298D8386-6A79-B8D9-E9F0-81375EBB93B9}"/>
                  </a:ext>
                </a:extLst>
              </p:cNvPr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rgbClr val="E0A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1043;p16">
                <a:extLst>
                  <a:ext uri="{FF2B5EF4-FFF2-40B4-BE49-F238E27FC236}">
                    <a16:creationId xmlns:a16="http://schemas.microsoft.com/office/drawing/2014/main" id="{23AA7D0D-FDB4-F9D5-F3C0-E9971847A7CF}"/>
                  </a:ext>
                </a:extLst>
              </p:cNvPr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1044;p16">
                <a:extLst>
                  <a:ext uri="{FF2B5EF4-FFF2-40B4-BE49-F238E27FC236}">
                    <a16:creationId xmlns:a16="http://schemas.microsoft.com/office/drawing/2014/main" id="{F43BADB8-BFEC-A7BC-56D8-2842932489C8}"/>
                  </a:ext>
                </a:extLst>
              </p:cNvPr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1045;p16">
                <a:extLst>
                  <a:ext uri="{FF2B5EF4-FFF2-40B4-BE49-F238E27FC236}">
                    <a16:creationId xmlns:a16="http://schemas.microsoft.com/office/drawing/2014/main" id="{0A28C77B-6AB1-466C-A04F-680FCB6AA28B}"/>
                  </a:ext>
                </a:extLst>
              </p:cNvPr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1046;p16">
                <a:extLst>
                  <a:ext uri="{FF2B5EF4-FFF2-40B4-BE49-F238E27FC236}">
                    <a16:creationId xmlns:a16="http://schemas.microsoft.com/office/drawing/2014/main" id="{5C816D27-DD19-0729-B784-62A7882A5B79}"/>
                  </a:ext>
                </a:extLst>
              </p:cNvPr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1047;p16">
                <a:extLst>
                  <a:ext uri="{FF2B5EF4-FFF2-40B4-BE49-F238E27FC236}">
                    <a16:creationId xmlns:a16="http://schemas.microsoft.com/office/drawing/2014/main" id="{17920C0D-C7DF-6305-0586-C156F4E3567A}"/>
                  </a:ext>
                </a:extLst>
              </p:cNvPr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1048;p16">
                <a:extLst>
                  <a:ext uri="{FF2B5EF4-FFF2-40B4-BE49-F238E27FC236}">
                    <a16:creationId xmlns:a16="http://schemas.microsoft.com/office/drawing/2014/main" id="{140CFE62-AF70-079C-0814-00AE14F8A94F}"/>
                  </a:ext>
                </a:extLst>
              </p:cNvPr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1049;p16">
                <a:extLst>
                  <a:ext uri="{FF2B5EF4-FFF2-40B4-BE49-F238E27FC236}">
                    <a16:creationId xmlns:a16="http://schemas.microsoft.com/office/drawing/2014/main" id="{440B4935-851E-55A4-2949-9F836766F586}"/>
                  </a:ext>
                </a:extLst>
              </p:cNvPr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1050;p16">
                <a:extLst>
                  <a:ext uri="{FF2B5EF4-FFF2-40B4-BE49-F238E27FC236}">
                    <a16:creationId xmlns:a16="http://schemas.microsoft.com/office/drawing/2014/main" id="{83C708E6-963D-2B22-F058-A209E0CF789A}"/>
                  </a:ext>
                </a:extLst>
              </p:cNvPr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1051;p16">
                <a:extLst>
                  <a:ext uri="{FF2B5EF4-FFF2-40B4-BE49-F238E27FC236}">
                    <a16:creationId xmlns:a16="http://schemas.microsoft.com/office/drawing/2014/main" id="{7915DE23-E5A9-0677-C1CA-34E7F4CD8F1A}"/>
                  </a:ext>
                </a:extLst>
              </p:cNvPr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1052;p16">
                <a:extLst>
                  <a:ext uri="{FF2B5EF4-FFF2-40B4-BE49-F238E27FC236}">
                    <a16:creationId xmlns:a16="http://schemas.microsoft.com/office/drawing/2014/main" id="{B865C5CE-B8A2-6501-4424-EB0AB0BA6FEE}"/>
                  </a:ext>
                </a:extLst>
              </p:cNvPr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1053;p16">
                <a:extLst>
                  <a:ext uri="{FF2B5EF4-FFF2-40B4-BE49-F238E27FC236}">
                    <a16:creationId xmlns:a16="http://schemas.microsoft.com/office/drawing/2014/main" id="{ADEA3EDF-0307-0A32-847C-0FB6DA551330}"/>
                  </a:ext>
                </a:extLst>
              </p:cNvPr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1038;p16">
            <a:extLst>
              <a:ext uri="{FF2B5EF4-FFF2-40B4-BE49-F238E27FC236}">
                <a16:creationId xmlns:a16="http://schemas.microsoft.com/office/drawing/2014/main" id="{2B09444A-60CF-84A6-57D8-CEBEB311076E}"/>
              </a:ext>
            </a:extLst>
          </p:cNvPr>
          <p:cNvGrpSpPr/>
          <p:nvPr/>
        </p:nvGrpSpPr>
        <p:grpSpPr>
          <a:xfrm rot="21229050" flipH="1">
            <a:off x="10113942" y="4472681"/>
            <a:ext cx="522768" cy="521622"/>
            <a:chOff x="2086991" y="460159"/>
            <a:chExt cx="5909894" cy="5705156"/>
          </a:xfrm>
        </p:grpSpPr>
        <p:sp>
          <p:nvSpPr>
            <p:cNvPr id="443" name="Google Shape;1039;p16">
              <a:extLst>
                <a:ext uri="{FF2B5EF4-FFF2-40B4-BE49-F238E27FC236}">
                  <a16:creationId xmlns:a16="http://schemas.microsoft.com/office/drawing/2014/main" id="{D0C08D3D-5E74-A19F-DD42-D8ACF7140B4D}"/>
                </a:ext>
              </a:extLst>
            </p:cNvPr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4" name="Google Shape;1040;p16">
              <a:extLst>
                <a:ext uri="{FF2B5EF4-FFF2-40B4-BE49-F238E27FC236}">
                  <a16:creationId xmlns:a16="http://schemas.microsoft.com/office/drawing/2014/main" id="{0C26A3BD-8FE6-C49A-CA9B-1A5FB0C4C88D}"/>
                </a:ext>
              </a:extLst>
            </p:cNvPr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445" name="Google Shape;1041;p16">
                <a:extLst>
                  <a:ext uri="{FF2B5EF4-FFF2-40B4-BE49-F238E27FC236}">
                    <a16:creationId xmlns:a16="http://schemas.microsoft.com/office/drawing/2014/main" id="{D42A5DFC-EFC5-D3D5-B9DA-D422317A2544}"/>
                  </a:ext>
                </a:extLst>
              </p:cNvPr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1042;p16">
                <a:extLst>
                  <a:ext uri="{FF2B5EF4-FFF2-40B4-BE49-F238E27FC236}">
                    <a16:creationId xmlns:a16="http://schemas.microsoft.com/office/drawing/2014/main" id="{B9234F99-9CB3-B82E-53B3-4FD4445763E8}"/>
                  </a:ext>
                </a:extLst>
              </p:cNvPr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rgbClr val="E0A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1043;p16">
                <a:extLst>
                  <a:ext uri="{FF2B5EF4-FFF2-40B4-BE49-F238E27FC236}">
                    <a16:creationId xmlns:a16="http://schemas.microsoft.com/office/drawing/2014/main" id="{B7F17871-A8AD-63A0-329D-5C5C76E4A94E}"/>
                  </a:ext>
                </a:extLst>
              </p:cNvPr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1044;p16">
                <a:extLst>
                  <a:ext uri="{FF2B5EF4-FFF2-40B4-BE49-F238E27FC236}">
                    <a16:creationId xmlns:a16="http://schemas.microsoft.com/office/drawing/2014/main" id="{E82CBB1A-B3FD-2063-E098-86F726B2A2B8}"/>
                  </a:ext>
                </a:extLst>
              </p:cNvPr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1045;p16">
                <a:extLst>
                  <a:ext uri="{FF2B5EF4-FFF2-40B4-BE49-F238E27FC236}">
                    <a16:creationId xmlns:a16="http://schemas.microsoft.com/office/drawing/2014/main" id="{D0D6CB54-CD1B-591C-8BDC-E4B54096EB41}"/>
                  </a:ext>
                </a:extLst>
              </p:cNvPr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1046;p16">
                <a:extLst>
                  <a:ext uri="{FF2B5EF4-FFF2-40B4-BE49-F238E27FC236}">
                    <a16:creationId xmlns:a16="http://schemas.microsoft.com/office/drawing/2014/main" id="{4F560B52-5AC8-45C1-4D47-E56527AAB87C}"/>
                  </a:ext>
                </a:extLst>
              </p:cNvPr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1047;p16">
                <a:extLst>
                  <a:ext uri="{FF2B5EF4-FFF2-40B4-BE49-F238E27FC236}">
                    <a16:creationId xmlns:a16="http://schemas.microsoft.com/office/drawing/2014/main" id="{EC24E26E-8CF9-771C-A445-B7A5E653ADF5}"/>
                  </a:ext>
                </a:extLst>
              </p:cNvPr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1048;p16">
                <a:extLst>
                  <a:ext uri="{FF2B5EF4-FFF2-40B4-BE49-F238E27FC236}">
                    <a16:creationId xmlns:a16="http://schemas.microsoft.com/office/drawing/2014/main" id="{02DDFDAB-C688-EE02-6041-F9535942C5D5}"/>
                  </a:ext>
                </a:extLst>
              </p:cNvPr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1049;p16">
                <a:extLst>
                  <a:ext uri="{FF2B5EF4-FFF2-40B4-BE49-F238E27FC236}">
                    <a16:creationId xmlns:a16="http://schemas.microsoft.com/office/drawing/2014/main" id="{EB9EEADD-9348-BEC6-B33A-0B5667D20C2B}"/>
                  </a:ext>
                </a:extLst>
              </p:cNvPr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1050;p16">
                <a:extLst>
                  <a:ext uri="{FF2B5EF4-FFF2-40B4-BE49-F238E27FC236}">
                    <a16:creationId xmlns:a16="http://schemas.microsoft.com/office/drawing/2014/main" id="{A917BE4D-4212-A4CD-7C10-9DAB7A873AB2}"/>
                  </a:ext>
                </a:extLst>
              </p:cNvPr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1051;p16">
                <a:extLst>
                  <a:ext uri="{FF2B5EF4-FFF2-40B4-BE49-F238E27FC236}">
                    <a16:creationId xmlns:a16="http://schemas.microsoft.com/office/drawing/2014/main" id="{6DC4E9B0-4691-FF8F-E8C7-B873A2A5B100}"/>
                  </a:ext>
                </a:extLst>
              </p:cNvPr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1052;p16">
                <a:extLst>
                  <a:ext uri="{FF2B5EF4-FFF2-40B4-BE49-F238E27FC236}">
                    <a16:creationId xmlns:a16="http://schemas.microsoft.com/office/drawing/2014/main" id="{3226AE0F-18D8-EB03-983E-2A21D9710C2F}"/>
                  </a:ext>
                </a:extLst>
              </p:cNvPr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1053;p16">
                <a:extLst>
                  <a:ext uri="{FF2B5EF4-FFF2-40B4-BE49-F238E27FC236}">
                    <a16:creationId xmlns:a16="http://schemas.microsoft.com/office/drawing/2014/main" id="{CFC38E3D-5EF0-A454-8F45-F9086BE7430E}"/>
                  </a:ext>
                </a:extLst>
              </p:cNvPr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8" name="Google Shape;1038;p16">
            <a:extLst>
              <a:ext uri="{FF2B5EF4-FFF2-40B4-BE49-F238E27FC236}">
                <a16:creationId xmlns:a16="http://schemas.microsoft.com/office/drawing/2014/main" id="{03067A7C-5773-27FE-6CEC-194F1E58F5DF}"/>
              </a:ext>
            </a:extLst>
          </p:cNvPr>
          <p:cNvGrpSpPr/>
          <p:nvPr/>
        </p:nvGrpSpPr>
        <p:grpSpPr>
          <a:xfrm rot="21229050" flipH="1">
            <a:off x="811251" y="1660438"/>
            <a:ext cx="563054" cy="587182"/>
            <a:chOff x="2086991" y="460159"/>
            <a:chExt cx="5909894" cy="5705156"/>
          </a:xfrm>
        </p:grpSpPr>
        <p:sp>
          <p:nvSpPr>
            <p:cNvPr id="459" name="Google Shape;1039;p16">
              <a:extLst>
                <a:ext uri="{FF2B5EF4-FFF2-40B4-BE49-F238E27FC236}">
                  <a16:creationId xmlns:a16="http://schemas.microsoft.com/office/drawing/2014/main" id="{C069336F-1004-AC99-A177-5F7BAEB7E7D7}"/>
                </a:ext>
              </a:extLst>
            </p:cNvPr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0" name="Google Shape;1040;p16">
              <a:extLst>
                <a:ext uri="{FF2B5EF4-FFF2-40B4-BE49-F238E27FC236}">
                  <a16:creationId xmlns:a16="http://schemas.microsoft.com/office/drawing/2014/main" id="{94DDAA44-C772-29E4-E258-7B637E10F74C}"/>
                </a:ext>
              </a:extLst>
            </p:cNvPr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461" name="Google Shape;1041;p16">
                <a:extLst>
                  <a:ext uri="{FF2B5EF4-FFF2-40B4-BE49-F238E27FC236}">
                    <a16:creationId xmlns:a16="http://schemas.microsoft.com/office/drawing/2014/main" id="{FAA8E056-7303-677E-68EB-E11E760A4795}"/>
                  </a:ext>
                </a:extLst>
              </p:cNvPr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1042;p16">
                <a:extLst>
                  <a:ext uri="{FF2B5EF4-FFF2-40B4-BE49-F238E27FC236}">
                    <a16:creationId xmlns:a16="http://schemas.microsoft.com/office/drawing/2014/main" id="{01DDA490-F0EF-A238-B2A3-2FECB6E61FB3}"/>
                  </a:ext>
                </a:extLst>
              </p:cNvPr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rgbClr val="E0A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1043;p16">
                <a:extLst>
                  <a:ext uri="{FF2B5EF4-FFF2-40B4-BE49-F238E27FC236}">
                    <a16:creationId xmlns:a16="http://schemas.microsoft.com/office/drawing/2014/main" id="{6392180C-9CC9-9558-351D-CD1C5F1F615C}"/>
                  </a:ext>
                </a:extLst>
              </p:cNvPr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1044;p16">
                <a:extLst>
                  <a:ext uri="{FF2B5EF4-FFF2-40B4-BE49-F238E27FC236}">
                    <a16:creationId xmlns:a16="http://schemas.microsoft.com/office/drawing/2014/main" id="{9300FFD4-8D0D-2BF6-0EE2-C55F6AF2EF8E}"/>
                  </a:ext>
                </a:extLst>
              </p:cNvPr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1045;p16">
                <a:extLst>
                  <a:ext uri="{FF2B5EF4-FFF2-40B4-BE49-F238E27FC236}">
                    <a16:creationId xmlns:a16="http://schemas.microsoft.com/office/drawing/2014/main" id="{C57AC747-7BA5-D13F-A1BE-B3160D0E3969}"/>
                  </a:ext>
                </a:extLst>
              </p:cNvPr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1046;p16">
                <a:extLst>
                  <a:ext uri="{FF2B5EF4-FFF2-40B4-BE49-F238E27FC236}">
                    <a16:creationId xmlns:a16="http://schemas.microsoft.com/office/drawing/2014/main" id="{E3659547-DBC8-70A5-19B2-6F9678657C79}"/>
                  </a:ext>
                </a:extLst>
              </p:cNvPr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1047;p16">
                <a:extLst>
                  <a:ext uri="{FF2B5EF4-FFF2-40B4-BE49-F238E27FC236}">
                    <a16:creationId xmlns:a16="http://schemas.microsoft.com/office/drawing/2014/main" id="{10465ADF-027A-72DE-F5C4-E8B2A68EF081}"/>
                  </a:ext>
                </a:extLst>
              </p:cNvPr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1048;p16">
                <a:extLst>
                  <a:ext uri="{FF2B5EF4-FFF2-40B4-BE49-F238E27FC236}">
                    <a16:creationId xmlns:a16="http://schemas.microsoft.com/office/drawing/2014/main" id="{80F00F0F-D4C1-3098-C586-F40CDF67458A}"/>
                  </a:ext>
                </a:extLst>
              </p:cNvPr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1049;p16">
                <a:extLst>
                  <a:ext uri="{FF2B5EF4-FFF2-40B4-BE49-F238E27FC236}">
                    <a16:creationId xmlns:a16="http://schemas.microsoft.com/office/drawing/2014/main" id="{13A70F38-850A-EF78-2918-0A2E00EB752C}"/>
                  </a:ext>
                </a:extLst>
              </p:cNvPr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1050;p16">
                <a:extLst>
                  <a:ext uri="{FF2B5EF4-FFF2-40B4-BE49-F238E27FC236}">
                    <a16:creationId xmlns:a16="http://schemas.microsoft.com/office/drawing/2014/main" id="{0F23651F-B800-0AB1-F3BE-657F20243F55}"/>
                  </a:ext>
                </a:extLst>
              </p:cNvPr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1051;p16">
                <a:extLst>
                  <a:ext uri="{FF2B5EF4-FFF2-40B4-BE49-F238E27FC236}">
                    <a16:creationId xmlns:a16="http://schemas.microsoft.com/office/drawing/2014/main" id="{8CA6F19A-BBD6-3F35-272D-035564273C32}"/>
                  </a:ext>
                </a:extLst>
              </p:cNvPr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1052;p16">
                <a:extLst>
                  <a:ext uri="{FF2B5EF4-FFF2-40B4-BE49-F238E27FC236}">
                    <a16:creationId xmlns:a16="http://schemas.microsoft.com/office/drawing/2014/main" id="{D533EAA0-6CA3-22D6-EE51-3DBE3AF8738A}"/>
                  </a:ext>
                </a:extLst>
              </p:cNvPr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1053;p16">
                <a:extLst>
                  <a:ext uri="{FF2B5EF4-FFF2-40B4-BE49-F238E27FC236}">
                    <a16:creationId xmlns:a16="http://schemas.microsoft.com/office/drawing/2014/main" id="{B509CF1B-6A27-7B4B-CC4C-2FAF794F4569}"/>
                  </a:ext>
                </a:extLst>
              </p:cNvPr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36" name="Picture 5">
            <a:extLst>
              <a:ext uri="{FF2B5EF4-FFF2-40B4-BE49-F238E27FC236}">
                <a16:creationId xmlns:a16="http://schemas.microsoft.com/office/drawing/2014/main" id="{F65FD72D-505C-707C-43E7-B29B7EDE4D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19172" y="420256"/>
            <a:ext cx="2204134" cy="21343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CC64AB-92D9-454C-BFA8-92218381A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485" y="2537493"/>
            <a:ext cx="7635682" cy="24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59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F7D662-EBA8-46B8-B579-D4AC858A0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0"/>
            <a:ext cx="10496550" cy="3857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7AD30-B339-4C3C-E8C3-7C40E2AD9243}"/>
              </a:ext>
            </a:extLst>
          </p:cNvPr>
          <p:cNvSpPr txBox="1"/>
          <p:nvPr/>
        </p:nvSpPr>
        <p:spPr>
          <a:xfrm>
            <a:off x="243840" y="4015140"/>
            <a:ext cx="121310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en-US" sz="4000" b="1" kern="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ài</a:t>
            </a:r>
            <a:r>
              <a:rPr lang="en-US" sz="40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nhiều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cả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bao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nhiêu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8D5C3A6-3268-1014-3838-6E03D7B9FA17}"/>
              </a:ext>
            </a:extLst>
          </p:cNvPr>
          <p:cNvCxnSpPr>
            <a:cxnSpLocks/>
          </p:cNvCxnSpPr>
          <p:nvPr/>
        </p:nvCxnSpPr>
        <p:spPr>
          <a:xfrm>
            <a:off x="2656029" y="4613241"/>
            <a:ext cx="4503661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E5666D-2C4D-14F1-6CA0-07293520CBCC}"/>
              </a:ext>
            </a:extLst>
          </p:cNvPr>
          <p:cNvCxnSpPr>
            <a:cxnSpLocks/>
          </p:cNvCxnSpPr>
          <p:nvPr/>
        </p:nvCxnSpPr>
        <p:spPr>
          <a:xfrm>
            <a:off x="349281" y="5226611"/>
            <a:ext cx="2431241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0D10C8-48D6-2703-396C-488361B03C81}"/>
              </a:ext>
            </a:extLst>
          </p:cNvPr>
          <p:cNvCxnSpPr>
            <a:cxnSpLocks/>
          </p:cNvCxnSpPr>
          <p:nvPr/>
        </p:nvCxnSpPr>
        <p:spPr>
          <a:xfrm>
            <a:off x="349281" y="5829991"/>
            <a:ext cx="2553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D2C7AA-13DC-85F3-493A-A69BF15981A6}"/>
              </a:ext>
            </a:extLst>
          </p:cNvPr>
          <p:cNvCxnSpPr>
            <a:cxnSpLocks/>
          </p:cNvCxnSpPr>
          <p:nvPr/>
        </p:nvCxnSpPr>
        <p:spPr>
          <a:xfrm>
            <a:off x="7459189" y="4613241"/>
            <a:ext cx="2750721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74F670-535B-704A-857B-09B4A463D3B5}"/>
              </a:ext>
            </a:extLst>
          </p:cNvPr>
          <p:cNvCxnSpPr>
            <a:cxnSpLocks/>
          </p:cNvCxnSpPr>
          <p:nvPr/>
        </p:nvCxnSpPr>
        <p:spPr>
          <a:xfrm>
            <a:off x="7982631" y="5271132"/>
            <a:ext cx="272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FD8519-7BAF-A9B1-9A79-99811E9878A8}"/>
              </a:ext>
            </a:extLst>
          </p:cNvPr>
          <p:cNvCxnSpPr>
            <a:cxnSpLocks/>
          </p:cNvCxnSpPr>
          <p:nvPr/>
        </p:nvCxnSpPr>
        <p:spPr>
          <a:xfrm flipV="1">
            <a:off x="5310057" y="5271132"/>
            <a:ext cx="1383102" cy="2324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5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385307-35C0-0CFC-5667-BCB4EE69BAE2}"/>
              </a:ext>
            </a:extLst>
          </p:cNvPr>
          <p:cNvSpPr txBox="1"/>
          <p:nvPr/>
        </p:nvSpPr>
        <p:spPr>
          <a:xfrm>
            <a:off x="6646235" y="4290685"/>
            <a:ext cx="40479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4</a:t>
            </a:r>
          </a:p>
        </p:txBody>
      </p:sp>
      <p:pic>
        <p:nvPicPr>
          <p:cNvPr id="4" name="Picture 3" descr="A group of kids sitting at a table reading books&#10;&#10;Description automatically generated">
            <a:extLst>
              <a:ext uri="{FF2B5EF4-FFF2-40B4-BE49-F238E27FC236}">
                <a16:creationId xmlns:a16="http://schemas.microsoft.com/office/drawing/2014/main" id="{26EA7C5D-4CAC-B895-E724-EA7A843AB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09520"/>
            <a:ext cx="5408341" cy="3839818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BCA443BA-0EA8-61D5-0E73-A17FB453D657}"/>
              </a:ext>
            </a:extLst>
          </p:cNvPr>
          <p:cNvSpPr/>
          <p:nvPr/>
        </p:nvSpPr>
        <p:spPr>
          <a:xfrm>
            <a:off x="5408341" y="3952240"/>
            <a:ext cx="6177776" cy="2397098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4DB4F-49A5-2D11-2567-33C2551A2C38}"/>
              </a:ext>
            </a:extLst>
          </p:cNvPr>
          <p:cNvSpPr txBox="1"/>
          <p:nvPr/>
        </p:nvSpPr>
        <p:spPr>
          <a:xfrm>
            <a:off x="152400" y="508662"/>
            <a:ext cx="121310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en-US" sz="4000" b="1" kern="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ài</a:t>
            </a:r>
            <a:r>
              <a:rPr lang="en-US" sz="40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nhiều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cả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bao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nhiêu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57635B-B767-6E78-F3EC-7D1F88B38010}"/>
              </a:ext>
            </a:extLst>
          </p:cNvPr>
          <p:cNvSpPr txBox="1"/>
          <p:nvPr/>
        </p:nvSpPr>
        <p:spPr>
          <a:xfrm>
            <a:off x="4906490" y="2865183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8F4D7-84FC-33DE-21C9-622A17E3D8D8}"/>
              </a:ext>
            </a:extLst>
          </p:cNvPr>
          <p:cNvSpPr txBox="1"/>
          <p:nvPr/>
        </p:nvSpPr>
        <p:spPr>
          <a:xfrm>
            <a:off x="2868193" y="3466568"/>
            <a:ext cx="558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86868-4D1D-4D33-A00F-2086590E8A05}"/>
              </a:ext>
            </a:extLst>
          </p:cNvPr>
          <p:cNvSpPr txBox="1"/>
          <p:nvPr/>
        </p:nvSpPr>
        <p:spPr>
          <a:xfrm>
            <a:off x="4331615" y="4048096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 + 2 = 7 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140A7-0602-8FEF-C580-5366B46C7E32}"/>
              </a:ext>
            </a:extLst>
          </p:cNvPr>
          <p:cNvSpPr txBox="1"/>
          <p:nvPr/>
        </p:nvSpPr>
        <p:spPr>
          <a:xfrm>
            <a:off x="2868193" y="4633836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9C30C-A9DA-9117-D74D-25486AE3408B}"/>
              </a:ext>
            </a:extLst>
          </p:cNvPr>
          <p:cNvSpPr txBox="1"/>
          <p:nvPr/>
        </p:nvSpPr>
        <p:spPr>
          <a:xfrm>
            <a:off x="4331615" y="5307557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 + 7 = 12 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5CC91-A7EF-7980-9B70-4AB81279D2B7}"/>
              </a:ext>
            </a:extLst>
          </p:cNvPr>
          <p:cNvSpPr txBox="1"/>
          <p:nvPr/>
        </p:nvSpPr>
        <p:spPr>
          <a:xfrm>
            <a:off x="5847414" y="5981278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12 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bạn.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98C31-D965-99DF-8FA2-3FB8B2BE7602}"/>
              </a:ext>
            </a:extLst>
          </p:cNvPr>
          <p:cNvSpPr txBox="1"/>
          <p:nvPr/>
        </p:nvSpPr>
        <p:spPr>
          <a:xfrm>
            <a:off x="782320" y="482506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9F18A7-4CF9-69DC-AAD2-7EB26939EF84}"/>
              </a:ext>
            </a:extLst>
          </p:cNvPr>
          <p:cNvSpPr txBox="1"/>
          <p:nvPr/>
        </p:nvSpPr>
        <p:spPr>
          <a:xfrm>
            <a:off x="782320" y="1301437"/>
            <a:ext cx="987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24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4" grpId="0"/>
      <p:bldP spid="4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4" name="Google Shape;1324;p45"/>
          <p:cNvGrpSpPr/>
          <p:nvPr/>
        </p:nvGrpSpPr>
        <p:grpSpPr>
          <a:xfrm>
            <a:off x="9769480" y="3866037"/>
            <a:ext cx="2118060" cy="2717036"/>
            <a:chOff x="6258984" y="1928071"/>
            <a:chExt cx="248406" cy="317974"/>
          </a:xfrm>
        </p:grpSpPr>
        <p:sp>
          <p:nvSpPr>
            <p:cNvPr id="1325" name="Google Shape;1325;p45"/>
            <p:cNvSpPr/>
            <p:nvPr/>
          </p:nvSpPr>
          <p:spPr>
            <a:xfrm>
              <a:off x="6371312" y="2183432"/>
              <a:ext cx="11300" cy="50164"/>
            </a:xfrm>
            <a:custGeom>
              <a:avLst/>
              <a:gdLst/>
              <a:ahLst/>
              <a:cxnLst/>
              <a:rect l="l" t="t" r="r" b="b"/>
              <a:pathLst>
                <a:path w="403" h="1789" extrusionOk="0">
                  <a:moveTo>
                    <a:pt x="1" y="0"/>
                  </a:moveTo>
                  <a:lnTo>
                    <a:pt x="75" y="1770"/>
                  </a:lnTo>
                  <a:lnTo>
                    <a:pt x="232" y="1789"/>
                  </a:lnTo>
                  <a:lnTo>
                    <a:pt x="347" y="177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6460844" y="2187189"/>
              <a:ext cx="16207" cy="51341"/>
            </a:xfrm>
            <a:custGeom>
              <a:avLst/>
              <a:gdLst/>
              <a:ahLst/>
              <a:cxnLst/>
              <a:rect l="l" t="t" r="r" b="b"/>
              <a:pathLst>
                <a:path w="578" h="1831" extrusionOk="0">
                  <a:moveTo>
                    <a:pt x="194" y="0"/>
                  </a:moveTo>
                  <a:lnTo>
                    <a:pt x="0" y="1830"/>
                  </a:lnTo>
                  <a:lnTo>
                    <a:pt x="273" y="181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6386342" y="2196891"/>
              <a:ext cx="11440" cy="49154"/>
            </a:xfrm>
            <a:custGeom>
              <a:avLst/>
              <a:gdLst/>
              <a:ahLst/>
              <a:cxnLst/>
              <a:rect l="l" t="t" r="r" b="b"/>
              <a:pathLst>
                <a:path w="408" h="1753" extrusionOk="0">
                  <a:moveTo>
                    <a:pt x="1" y="1"/>
                  </a:moveTo>
                  <a:lnTo>
                    <a:pt x="19" y="445"/>
                  </a:lnTo>
                  <a:lnTo>
                    <a:pt x="19" y="597"/>
                  </a:lnTo>
                  <a:lnTo>
                    <a:pt x="42" y="1752"/>
                  </a:lnTo>
                  <a:lnTo>
                    <a:pt x="310" y="1752"/>
                  </a:lnTo>
                  <a:lnTo>
                    <a:pt x="389" y="44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6285426" y="2186656"/>
              <a:ext cx="16207" cy="50192"/>
            </a:xfrm>
            <a:custGeom>
              <a:avLst/>
              <a:gdLst/>
              <a:ahLst/>
              <a:cxnLst/>
              <a:rect l="l" t="t" r="r" b="b"/>
              <a:pathLst>
                <a:path w="578" h="1790" extrusionOk="0">
                  <a:moveTo>
                    <a:pt x="0" y="1"/>
                  </a:moveTo>
                  <a:lnTo>
                    <a:pt x="310" y="1789"/>
                  </a:lnTo>
                  <a:lnTo>
                    <a:pt x="578" y="178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6392314" y="2010593"/>
              <a:ext cx="92925" cy="193336"/>
            </a:xfrm>
            <a:custGeom>
              <a:avLst/>
              <a:gdLst/>
              <a:ahLst/>
              <a:cxnLst/>
              <a:rect l="l" t="t" r="r" b="b"/>
              <a:pathLst>
                <a:path w="3314" h="6895" extrusionOk="0">
                  <a:moveTo>
                    <a:pt x="134" y="1"/>
                  </a:moveTo>
                  <a:lnTo>
                    <a:pt x="134" y="255"/>
                  </a:lnTo>
                  <a:lnTo>
                    <a:pt x="134" y="329"/>
                  </a:lnTo>
                  <a:lnTo>
                    <a:pt x="116" y="906"/>
                  </a:lnTo>
                  <a:lnTo>
                    <a:pt x="116" y="1003"/>
                  </a:lnTo>
                  <a:lnTo>
                    <a:pt x="97" y="2158"/>
                  </a:lnTo>
                  <a:lnTo>
                    <a:pt x="97" y="2218"/>
                  </a:lnTo>
                  <a:lnTo>
                    <a:pt x="79" y="3466"/>
                  </a:lnTo>
                  <a:lnTo>
                    <a:pt x="79" y="3545"/>
                  </a:lnTo>
                  <a:lnTo>
                    <a:pt x="60" y="4469"/>
                  </a:lnTo>
                  <a:lnTo>
                    <a:pt x="60" y="4487"/>
                  </a:lnTo>
                  <a:lnTo>
                    <a:pt x="19" y="6067"/>
                  </a:lnTo>
                  <a:lnTo>
                    <a:pt x="19" y="6183"/>
                  </a:lnTo>
                  <a:lnTo>
                    <a:pt x="0" y="6894"/>
                  </a:lnTo>
                  <a:lnTo>
                    <a:pt x="3022" y="6566"/>
                  </a:lnTo>
                  <a:lnTo>
                    <a:pt x="3101" y="5162"/>
                  </a:lnTo>
                  <a:lnTo>
                    <a:pt x="3101" y="5125"/>
                  </a:lnTo>
                  <a:lnTo>
                    <a:pt x="3101" y="4875"/>
                  </a:lnTo>
                  <a:lnTo>
                    <a:pt x="3119" y="4760"/>
                  </a:lnTo>
                  <a:lnTo>
                    <a:pt x="3156" y="3836"/>
                  </a:lnTo>
                  <a:lnTo>
                    <a:pt x="3198" y="3295"/>
                  </a:lnTo>
                  <a:lnTo>
                    <a:pt x="3198" y="3258"/>
                  </a:lnTo>
                  <a:lnTo>
                    <a:pt x="3272" y="1756"/>
                  </a:lnTo>
                  <a:lnTo>
                    <a:pt x="3272" y="1733"/>
                  </a:lnTo>
                  <a:lnTo>
                    <a:pt x="3313" y="1216"/>
                  </a:lnTo>
                  <a:lnTo>
                    <a:pt x="3313" y="1197"/>
                  </a:lnTo>
                  <a:lnTo>
                    <a:pt x="3295" y="694"/>
                  </a:lnTo>
                  <a:lnTo>
                    <a:pt x="846" y="717"/>
                  </a:lnTo>
                  <a:lnTo>
                    <a:pt x="809" y="675"/>
                  </a:lnTo>
                  <a:lnTo>
                    <a:pt x="730" y="601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6395034" y="2076010"/>
              <a:ext cx="88522" cy="5356"/>
            </a:xfrm>
            <a:custGeom>
              <a:avLst/>
              <a:gdLst/>
              <a:ahLst/>
              <a:cxnLst/>
              <a:rect l="l" t="t" r="r" b="b"/>
              <a:pathLst>
                <a:path w="3157" h="191" extrusionOk="0">
                  <a:moveTo>
                    <a:pt x="3156" y="1"/>
                  </a:moveTo>
                  <a:lnTo>
                    <a:pt x="0" y="117"/>
                  </a:lnTo>
                  <a:lnTo>
                    <a:pt x="0" y="190"/>
                  </a:lnTo>
                  <a:lnTo>
                    <a:pt x="3138" y="93"/>
                  </a:lnTo>
                  <a:lnTo>
                    <a:pt x="3156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6393352" y="2135371"/>
              <a:ext cx="86952" cy="8692"/>
            </a:xfrm>
            <a:custGeom>
              <a:avLst/>
              <a:gdLst/>
              <a:ahLst/>
              <a:cxnLst/>
              <a:rect l="l" t="t" r="r" b="b"/>
              <a:pathLst>
                <a:path w="3101" h="310" extrusionOk="0">
                  <a:moveTo>
                    <a:pt x="3101" y="0"/>
                  </a:moveTo>
                  <a:lnTo>
                    <a:pt x="0" y="231"/>
                  </a:lnTo>
                  <a:lnTo>
                    <a:pt x="0" y="310"/>
                  </a:lnTo>
                  <a:lnTo>
                    <a:pt x="3082" y="79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6396072" y="2017715"/>
              <a:ext cx="38331" cy="13515"/>
            </a:xfrm>
            <a:custGeom>
              <a:avLst/>
              <a:gdLst/>
              <a:ahLst/>
              <a:cxnLst/>
              <a:rect l="l" t="t" r="r" b="b"/>
              <a:pathLst>
                <a:path w="1367" h="482" extrusionOk="0">
                  <a:moveTo>
                    <a:pt x="0" y="1"/>
                  </a:moveTo>
                  <a:lnTo>
                    <a:pt x="0" y="75"/>
                  </a:lnTo>
                  <a:cubicBezTo>
                    <a:pt x="42" y="75"/>
                    <a:pt x="79" y="93"/>
                    <a:pt x="116" y="93"/>
                  </a:cubicBezTo>
                  <a:cubicBezTo>
                    <a:pt x="176" y="135"/>
                    <a:pt x="231" y="153"/>
                    <a:pt x="273" y="190"/>
                  </a:cubicBezTo>
                  <a:cubicBezTo>
                    <a:pt x="328" y="232"/>
                    <a:pt x="388" y="269"/>
                    <a:pt x="444" y="306"/>
                  </a:cubicBezTo>
                  <a:cubicBezTo>
                    <a:pt x="504" y="347"/>
                    <a:pt x="559" y="384"/>
                    <a:pt x="619" y="403"/>
                  </a:cubicBezTo>
                  <a:cubicBezTo>
                    <a:pt x="638" y="403"/>
                    <a:pt x="656" y="421"/>
                    <a:pt x="675" y="421"/>
                  </a:cubicBezTo>
                  <a:cubicBezTo>
                    <a:pt x="790" y="463"/>
                    <a:pt x="887" y="481"/>
                    <a:pt x="1003" y="481"/>
                  </a:cubicBezTo>
                  <a:lnTo>
                    <a:pt x="1197" y="481"/>
                  </a:lnTo>
                  <a:cubicBezTo>
                    <a:pt x="1252" y="463"/>
                    <a:pt x="1311" y="440"/>
                    <a:pt x="1367" y="422"/>
                  </a:cubicBezTo>
                  <a:lnTo>
                    <a:pt x="1367" y="422"/>
                  </a:lnTo>
                  <a:cubicBezTo>
                    <a:pt x="1311" y="440"/>
                    <a:pt x="1252" y="463"/>
                    <a:pt x="1197" y="463"/>
                  </a:cubicBezTo>
                  <a:lnTo>
                    <a:pt x="1003" y="463"/>
                  </a:lnTo>
                  <a:cubicBezTo>
                    <a:pt x="869" y="440"/>
                    <a:pt x="753" y="421"/>
                    <a:pt x="638" y="366"/>
                  </a:cubicBezTo>
                  <a:cubicBezTo>
                    <a:pt x="619" y="366"/>
                    <a:pt x="619" y="347"/>
                    <a:pt x="596" y="347"/>
                  </a:cubicBezTo>
                  <a:cubicBezTo>
                    <a:pt x="504" y="287"/>
                    <a:pt x="407" y="209"/>
                    <a:pt x="310" y="153"/>
                  </a:cubicBezTo>
                  <a:cubicBezTo>
                    <a:pt x="250" y="116"/>
                    <a:pt x="194" y="75"/>
                    <a:pt x="134" y="38"/>
                  </a:cubicBezTo>
                  <a:cubicBezTo>
                    <a:pt x="97" y="19"/>
                    <a:pt x="42" y="1"/>
                    <a:pt x="0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6395539" y="2035997"/>
              <a:ext cx="89700" cy="15310"/>
            </a:xfrm>
            <a:custGeom>
              <a:avLst/>
              <a:gdLst/>
              <a:ahLst/>
              <a:cxnLst/>
              <a:rect l="l" t="t" r="r" b="b"/>
              <a:pathLst>
                <a:path w="3199" h="546" extrusionOk="0">
                  <a:moveTo>
                    <a:pt x="1" y="0"/>
                  </a:moveTo>
                  <a:lnTo>
                    <a:pt x="1" y="97"/>
                  </a:lnTo>
                  <a:lnTo>
                    <a:pt x="79" y="157"/>
                  </a:lnTo>
                  <a:cubicBezTo>
                    <a:pt x="195" y="213"/>
                    <a:pt x="310" y="273"/>
                    <a:pt x="444" y="328"/>
                  </a:cubicBezTo>
                  <a:cubicBezTo>
                    <a:pt x="560" y="365"/>
                    <a:pt x="675" y="425"/>
                    <a:pt x="809" y="462"/>
                  </a:cubicBezTo>
                  <a:cubicBezTo>
                    <a:pt x="925" y="481"/>
                    <a:pt x="1059" y="504"/>
                    <a:pt x="1193" y="522"/>
                  </a:cubicBezTo>
                  <a:cubicBezTo>
                    <a:pt x="1320" y="541"/>
                    <a:pt x="1446" y="545"/>
                    <a:pt x="1571" y="545"/>
                  </a:cubicBezTo>
                  <a:cubicBezTo>
                    <a:pt x="1696" y="545"/>
                    <a:pt x="1821" y="541"/>
                    <a:pt x="1946" y="541"/>
                  </a:cubicBezTo>
                  <a:cubicBezTo>
                    <a:pt x="2001" y="541"/>
                    <a:pt x="2061" y="522"/>
                    <a:pt x="2140" y="522"/>
                  </a:cubicBezTo>
                  <a:lnTo>
                    <a:pt x="2311" y="522"/>
                  </a:lnTo>
                  <a:cubicBezTo>
                    <a:pt x="2426" y="504"/>
                    <a:pt x="2560" y="504"/>
                    <a:pt x="2676" y="462"/>
                  </a:cubicBezTo>
                  <a:cubicBezTo>
                    <a:pt x="2791" y="444"/>
                    <a:pt x="2925" y="425"/>
                    <a:pt x="3041" y="388"/>
                  </a:cubicBezTo>
                  <a:cubicBezTo>
                    <a:pt x="3064" y="365"/>
                    <a:pt x="3101" y="347"/>
                    <a:pt x="3120" y="347"/>
                  </a:cubicBezTo>
                  <a:cubicBezTo>
                    <a:pt x="3138" y="328"/>
                    <a:pt x="3138" y="328"/>
                    <a:pt x="3157" y="328"/>
                  </a:cubicBezTo>
                  <a:lnTo>
                    <a:pt x="3198" y="310"/>
                  </a:lnTo>
                  <a:lnTo>
                    <a:pt x="3198" y="291"/>
                  </a:lnTo>
                  <a:lnTo>
                    <a:pt x="3157" y="310"/>
                  </a:lnTo>
                  <a:cubicBezTo>
                    <a:pt x="3138" y="310"/>
                    <a:pt x="3120" y="310"/>
                    <a:pt x="3120" y="328"/>
                  </a:cubicBezTo>
                  <a:cubicBezTo>
                    <a:pt x="3083" y="328"/>
                    <a:pt x="3064" y="347"/>
                    <a:pt x="3023" y="347"/>
                  </a:cubicBezTo>
                  <a:cubicBezTo>
                    <a:pt x="2907" y="388"/>
                    <a:pt x="2791" y="425"/>
                    <a:pt x="2676" y="425"/>
                  </a:cubicBezTo>
                  <a:cubicBezTo>
                    <a:pt x="2560" y="444"/>
                    <a:pt x="2426" y="444"/>
                    <a:pt x="2311" y="462"/>
                  </a:cubicBezTo>
                  <a:lnTo>
                    <a:pt x="1946" y="462"/>
                  </a:lnTo>
                  <a:cubicBezTo>
                    <a:pt x="1696" y="462"/>
                    <a:pt x="1447" y="462"/>
                    <a:pt x="1193" y="444"/>
                  </a:cubicBezTo>
                  <a:cubicBezTo>
                    <a:pt x="1077" y="425"/>
                    <a:pt x="943" y="407"/>
                    <a:pt x="828" y="365"/>
                  </a:cubicBezTo>
                  <a:cubicBezTo>
                    <a:pt x="712" y="328"/>
                    <a:pt x="597" y="291"/>
                    <a:pt x="481" y="250"/>
                  </a:cubicBezTo>
                  <a:lnTo>
                    <a:pt x="135" y="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6395034" y="2059186"/>
              <a:ext cx="89027" cy="14132"/>
            </a:xfrm>
            <a:custGeom>
              <a:avLst/>
              <a:gdLst/>
              <a:ahLst/>
              <a:cxnLst/>
              <a:rect l="l" t="t" r="r" b="b"/>
              <a:pathLst>
                <a:path w="3175" h="504" extrusionOk="0">
                  <a:moveTo>
                    <a:pt x="3175" y="0"/>
                  </a:moveTo>
                  <a:cubicBezTo>
                    <a:pt x="3082" y="0"/>
                    <a:pt x="2967" y="23"/>
                    <a:pt x="2870" y="60"/>
                  </a:cubicBezTo>
                  <a:cubicBezTo>
                    <a:pt x="2694" y="97"/>
                    <a:pt x="2541" y="157"/>
                    <a:pt x="2389" y="213"/>
                  </a:cubicBezTo>
                  <a:cubicBezTo>
                    <a:pt x="2213" y="254"/>
                    <a:pt x="2061" y="291"/>
                    <a:pt x="1885" y="328"/>
                  </a:cubicBezTo>
                  <a:cubicBezTo>
                    <a:pt x="1714" y="347"/>
                    <a:pt x="1557" y="370"/>
                    <a:pt x="1386" y="388"/>
                  </a:cubicBezTo>
                  <a:cubicBezTo>
                    <a:pt x="1211" y="407"/>
                    <a:pt x="1040" y="407"/>
                    <a:pt x="864" y="425"/>
                  </a:cubicBezTo>
                  <a:lnTo>
                    <a:pt x="0" y="425"/>
                  </a:lnTo>
                  <a:lnTo>
                    <a:pt x="0" y="485"/>
                  </a:lnTo>
                  <a:lnTo>
                    <a:pt x="56" y="485"/>
                  </a:lnTo>
                  <a:cubicBezTo>
                    <a:pt x="153" y="504"/>
                    <a:pt x="231" y="504"/>
                    <a:pt x="328" y="504"/>
                  </a:cubicBezTo>
                  <a:lnTo>
                    <a:pt x="864" y="504"/>
                  </a:lnTo>
                  <a:cubicBezTo>
                    <a:pt x="1040" y="504"/>
                    <a:pt x="1211" y="485"/>
                    <a:pt x="1386" y="485"/>
                  </a:cubicBezTo>
                  <a:cubicBezTo>
                    <a:pt x="1557" y="462"/>
                    <a:pt x="1733" y="444"/>
                    <a:pt x="1904" y="407"/>
                  </a:cubicBezTo>
                  <a:cubicBezTo>
                    <a:pt x="2061" y="370"/>
                    <a:pt x="2232" y="328"/>
                    <a:pt x="2408" y="273"/>
                  </a:cubicBezTo>
                  <a:cubicBezTo>
                    <a:pt x="2560" y="213"/>
                    <a:pt x="2712" y="157"/>
                    <a:pt x="2870" y="97"/>
                  </a:cubicBezTo>
                  <a:cubicBezTo>
                    <a:pt x="2985" y="60"/>
                    <a:pt x="3082" y="42"/>
                    <a:pt x="3175" y="23"/>
                  </a:cubicBezTo>
                  <a:lnTo>
                    <a:pt x="3175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6398792" y="2086441"/>
              <a:ext cx="83195" cy="22740"/>
            </a:xfrm>
            <a:custGeom>
              <a:avLst/>
              <a:gdLst/>
              <a:ahLst/>
              <a:cxnLst/>
              <a:rect l="l" t="t" r="r" b="b"/>
              <a:pathLst>
                <a:path w="2967" h="811" extrusionOk="0">
                  <a:moveTo>
                    <a:pt x="1215" y="31"/>
                  </a:moveTo>
                  <a:cubicBezTo>
                    <a:pt x="1271" y="49"/>
                    <a:pt x="1331" y="49"/>
                    <a:pt x="1386" y="91"/>
                  </a:cubicBezTo>
                  <a:cubicBezTo>
                    <a:pt x="1446" y="110"/>
                    <a:pt x="1502" y="146"/>
                    <a:pt x="1520" y="207"/>
                  </a:cubicBezTo>
                  <a:cubicBezTo>
                    <a:pt x="1539" y="207"/>
                    <a:pt x="1539" y="225"/>
                    <a:pt x="1539" y="244"/>
                  </a:cubicBezTo>
                  <a:cubicBezTo>
                    <a:pt x="1539" y="244"/>
                    <a:pt x="1562" y="262"/>
                    <a:pt x="1562" y="280"/>
                  </a:cubicBezTo>
                  <a:cubicBezTo>
                    <a:pt x="1562" y="244"/>
                    <a:pt x="1539" y="225"/>
                    <a:pt x="1520" y="183"/>
                  </a:cubicBezTo>
                  <a:cubicBezTo>
                    <a:pt x="1502" y="146"/>
                    <a:pt x="1446" y="110"/>
                    <a:pt x="1386" y="68"/>
                  </a:cubicBezTo>
                  <a:cubicBezTo>
                    <a:pt x="1349" y="49"/>
                    <a:pt x="1271" y="31"/>
                    <a:pt x="1215" y="31"/>
                  </a:cubicBezTo>
                  <a:close/>
                  <a:moveTo>
                    <a:pt x="1562" y="284"/>
                  </a:moveTo>
                  <a:cubicBezTo>
                    <a:pt x="1562" y="304"/>
                    <a:pt x="1560" y="342"/>
                    <a:pt x="1539" y="359"/>
                  </a:cubicBezTo>
                  <a:cubicBezTo>
                    <a:pt x="1539" y="396"/>
                    <a:pt x="1521" y="414"/>
                    <a:pt x="1484" y="437"/>
                  </a:cubicBezTo>
                  <a:lnTo>
                    <a:pt x="1484" y="437"/>
                  </a:lnTo>
                  <a:cubicBezTo>
                    <a:pt x="1521" y="414"/>
                    <a:pt x="1539" y="396"/>
                    <a:pt x="1539" y="378"/>
                  </a:cubicBezTo>
                  <a:cubicBezTo>
                    <a:pt x="1560" y="343"/>
                    <a:pt x="1562" y="304"/>
                    <a:pt x="1562" y="284"/>
                  </a:cubicBezTo>
                  <a:close/>
                  <a:moveTo>
                    <a:pt x="787" y="0"/>
                  </a:moveTo>
                  <a:cubicBezTo>
                    <a:pt x="682" y="0"/>
                    <a:pt x="573" y="5"/>
                    <a:pt x="462" y="12"/>
                  </a:cubicBezTo>
                  <a:lnTo>
                    <a:pt x="425" y="12"/>
                  </a:lnTo>
                  <a:cubicBezTo>
                    <a:pt x="407" y="31"/>
                    <a:pt x="384" y="31"/>
                    <a:pt x="365" y="31"/>
                  </a:cubicBezTo>
                  <a:cubicBezTo>
                    <a:pt x="347" y="31"/>
                    <a:pt x="310" y="31"/>
                    <a:pt x="291" y="49"/>
                  </a:cubicBezTo>
                  <a:cubicBezTo>
                    <a:pt x="250" y="49"/>
                    <a:pt x="213" y="68"/>
                    <a:pt x="194" y="68"/>
                  </a:cubicBezTo>
                  <a:cubicBezTo>
                    <a:pt x="153" y="91"/>
                    <a:pt x="116" y="110"/>
                    <a:pt x="97" y="128"/>
                  </a:cubicBezTo>
                  <a:cubicBezTo>
                    <a:pt x="79" y="146"/>
                    <a:pt x="60" y="183"/>
                    <a:pt x="37" y="225"/>
                  </a:cubicBezTo>
                  <a:cubicBezTo>
                    <a:pt x="19" y="244"/>
                    <a:pt x="19" y="280"/>
                    <a:pt x="19" y="322"/>
                  </a:cubicBezTo>
                  <a:cubicBezTo>
                    <a:pt x="0" y="378"/>
                    <a:pt x="19" y="456"/>
                    <a:pt x="60" y="512"/>
                  </a:cubicBezTo>
                  <a:cubicBezTo>
                    <a:pt x="97" y="572"/>
                    <a:pt x="134" y="609"/>
                    <a:pt x="194" y="646"/>
                  </a:cubicBezTo>
                  <a:cubicBezTo>
                    <a:pt x="250" y="687"/>
                    <a:pt x="310" y="706"/>
                    <a:pt x="365" y="724"/>
                  </a:cubicBezTo>
                  <a:cubicBezTo>
                    <a:pt x="425" y="743"/>
                    <a:pt x="481" y="743"/>
                    <a:pt x="559" y="761"/>
                  </a:cubicBezTo>
                  <a:lnTo>
                    <a:pt x="638" y="761"/>
                  </a:lnTo>
                  <a:cubicBezTo>
                    <a:pt x="675" y="784"/>
                    <a:pt x="712" y="784"/>
                    <a:pt x="730" y="784"/>
                  </a:cubicBezTo>
                  <a:cubicBezTo>
                    <a:pt x="910" y="797"/>
                    <a:pt x="1087" y="810"/>
                    <a:pt x="1264" y="810"/>
                  </a:cubicBezTo>
                  <a:cubicBezTo>
                    <a:pt x="1337" y="810"/>
                    <a:pt x="1410" y="808"/>
                    <a:pt x="1483" y="803"/>
                  </a:cubicBezTo>
                  <a:cubicBezTo>
                    <a:pt x="1599" y="803"/>
                    <a:pt x="1714" y="803"/>
                    <a:pt x="1830" y="784"/>
                  </a:cubicBezTo>
                  <a:cubicBezTo>
                    <a:pt x="1964" y="784"/>
                    <a:pt x="2079" y="761"/>
                    <a:pt x="2195" y="743"/>
                  </a:cubicBezTo>
                  <a:cubicBezTo>
                    <a:pt x="2310" y="743"/>
                    <a:pt x="2426" y="724"/>
                    <a:pt x="2560" y="706"/>
                  </a:cubicBezTo>
                  <a:cubicBezTo>
                    <a:pt x="2675" y="687"/>
                    <a:pt x="2791" y="669"/>
                    <a:pt x="2907" y="609"/>
                  </a:cubicBezTo>
                  <a:cubicBezTo>
                    <a:pt x="2925" y="609"/>
                    <a:pt x="2948" y="590"/>
                    <a:pt x="2967" y="590"/>
                  </a:cubicBezTo>
                  <a:lnTo>
                    <a:pt x="2967" y="553"/>
                  </a:lnTo>
                  <a:cubicBezTo>
                    <a:pt x="2948" y="553"/>
                    <a:pt x="2907" y="572"/>
                    <a:pt x="2888" y="572"/>
                  </a:cubicBezTo>
                  <a:cubicBezTo>
                    <a:pt x="2773" y="609"/>
                    <a:pt x="2657" y="646"/>
                    <a:pt x="2541" y="646"/>
                  </a:cubicBezTo>
                  <a:cubicBezTo>
                    <a:pt x="2426" y="669"/>
                    <a:pt x="2310" y="687"/>
                    <a:pt x="2195" y="687"/>
                  </a:cubicBezTo>
                  <a:cubicBezTo>
                    <a:pt x="2079" y="687"/>
                    <a:pt x="1964" y="706"/>
                    <a:pt x="1848" y="706"/>
                  </a:cubicBezTo>
                  <a:cubicBezTo>
                    <a:pt x="1714" y="706"/>
                    <a:pt x="1599" y="724"/>
                    <a:pt x="1483" y="724"/>
                  </a:cubicBezTo>
                  <a:cubicBezTo>
                    <a:pt x="1317" y="724"/>
                    <a:pt x="1151" y="732"/>
                    <a:pt x="990" y="732"/>
                  </a:cubicBezTo>
                  <a:cubicBezTo>
                    <a:pt x="909" y="732"/>
                    <a:pt x="830" y="730"/>
                    <a:pt x="753" y="724"/>
                  </a:cubicBezTo>
                  <a:cubicBezTo>
                    <a:pt x="712" y="724"/>
                    <a:pt x="693" y="706"/>
                    <a:pt x="656" y="706"/>
                  </a:cubicBezTo>
                  <a:lnTo>
                    <a:pt x="559" y="706"/>
                  </a:lnTo>
                  <a:cubicBezTo>
                    <a:pt x="499" y="687"/>
                    <a:pt x="444" y="687"/>
                    <a:pt x="384" y="669"/>
                  </a:cubicBezTo>
                  <a:cubicBezTo>
                    <a:pt x="328" y="646"/>
                    <a:pt x="268" y="627"/>
                    <a:pt x="213" y="609"/>
                  </a:cubicBezTo>
                  <a:cubicBezTo>
                    <a:pt x="176" y="572"/>
                    <a:pt x="134" y="530"/>
                    <a:pt x="97" y="475"/>
                  </a:cubicBezTo>
                  <a:cubicBezTo>
                    <a:pt x="60" y="438"/>
                    <a:pt x="60" y="378"/>
                    <a:pt x="60" y="322"/>
                  </a:cubicBezTo>
                  <a:cubicBezTo>
                    <a:pt x="60" y="280"/>
                    <a:pt x="60" y="262"/>
                    <a:pt x="79" y="225"/>
                  </a:cubicBezTo>
                  <a:cubicBezTo>
                    <a:pt x="79" y="207"/>
                    <a:pt x="97" y="183"/>
                    <a:pt x="116" y="165"/>
                  </a:cubicBezTo>
                  <a:cubicBezTo>
                    <a:pt x="176" y="110"/>
                    <a:pt x="231" y="91"/>
                    <a:pt x="291" y="68"/>
                  </a:cubicBezTo>
                  <a:cubicBezTo>
                    <a:pt x="310" y="68"/>
                    <a:pt x="347" y="68"/>
                    <a:pt x="384" y="49"/>
                  </a:cubicBezTo>
                  <a:lnTo>
                    <a:pt x="481" y="49"/>
                  </a:lnTo>
                  <a:cubicBezTo>
                    <a:pt x="627" y="28"/>
                    <a:pt x="775" y="19"/>
                    <a:pt x="918" y="19"/>
                  </a:cubicBezTo>
                  <a:cubicBezTo>
                    <a:pt x="1020" y="19"/>
                    <a:pt x="1120" y="23"/>
                    <a:pt x="1215" y="31"/>
                  </a:cubicBezTo>
                  <a:cubicBezTo>
                    <a:pt x="1080" y="9"/>
                    <a:pt x="937" y="0"/>
                    <a:pt x="787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6393997" y="2116304"/>
              <a:ext cx="86812" cy="22320"/>
            </a:xfrm>
            <a:custGeom>
              <a:avLst/>
              <a:gdLst/>
              <a:ahLst/>
              <a:cxnLst/>
              <a:rect l="l" t="t" r="r" b="b"/>
              <a:pathLst>
                <a:path w="3096" h="796" extrusionOk="0">
                  <a:moveTo>
                    <a:pt x="2794" y="1"/>
                  </a:moveTo>
                  <a:cubicBezTo>
                    <a:pt x="2645" y="1"/>
                    <a:pt x="2488" y="35"/>
                    <a:pt x="2347" y="84"/>
                  </a:cubicBezTo>
                  <a:cubicBezTo>
                    <a:pt x="2172" y="121"/>
                    <a:pt x="2001" y="218"/>
                    <a:pt x="1848" y="297"/>
                  </a:cubicBezTo>
                  <a:cubicBezTo>
                    <a:pt x="1673" y="371"/>
                    <a:pt x="1502" y="468"/>
                    <a:pt x="1326" y="528"/>
                  </a:cubicBezTo>
                  <a:cubicBezTo>
                    <a:pt x="1174" y="602"/>
                    <a:pt x="980" y="662"/>
                    <a:pt x="809" y="699"/>
                  </a:cubicBezTo>
                  <a:cubicBezTo>
                    <a:pt x="712" y="717"/>
                    <a:pt x="615" y="736"/>
                    <a:pt x="518" y="759"/>
                  </a:cubicBezTo>
                  <a:lnTo>
                    <a:pt x="250" y="759"/>
                  </a:lnTo>
                  <a:cubicBezTo>
                    <a:pt x="153" y="759"/>
                    <a:pt x="74" y="736"/>
                    <a:pt x="0" y="699"/>
                  </a:cubicBezTo>
                  <a:lnTo>
                    <a:pt x="0" y="717"/>
                  </a:lnTo>
                  <a:cubicBezTo>
                    <a:pt x="74" y="777"/>
                    <a:pt x="153" y="796"/>
                    <a:pt x="250" y="796"/>
                  </a:cubicBezTo>
                  <a:lnTo>
                    <a:pt x="536" y="796"/>
                  </a:lnTo>
                  <a:cubicBezTo>
                    <a:pt x="615" y="777"/>
                    <a:pt x="712" y="777"/>
                    <a:pt x="809" y="759"/>
                  </a:cubicBezTo>
                  <a:cubicBezTo>
                    <a:pt x="998" y="717"/>
                    <a:pt x="1174" y="662"/>
                    <a:pt x="1345" y="583"/>
                  </a:cubicBezTo>
                  <a:cubicBezTo>
                    <a:pt x="1539" y="505"/>
                    <a:pt x="1691" y="431"/>
                    <a:pt x="1867" y="334"/>
                  </a:cubicBezTo>
                  <a:cubicBezTo>
                    <a:pt x="1941" y="297"/>
                    <a:pt x="2019" y="255"/>
                    <a:pt x="2116" y="218"/>
                  </a:cubicBezTo>
                  <a:cubicBezTo>
                    <a:pt x="2195" y="181"/>
                    <a:pt x="2269" y="140"/>
                    <a:pt x="2366" y="121"/>
                  </a:cubicBezTo>
                  <a:cubicBezTo>
                    <a:pt x="2542" y="66"/>
                    <a:pt x="2712" y="24"/>
                    <a:pt x="2888" y="24"/>
                  </a:cubicBezTo>
                  <a:cubicBezTo>
                    <a:pt x="2962" y="24"/>
                    <a:pt x="3041" y="43"/>
                    <a:pt x="3096" y="66"/>
                  </a:cubicBezTo>
                  <a:cubicBezTo>
                    <a:pt x="3041" y="24"/>
                    <a:pt x="2962" y="6"/>
                    <a:pt x="2888" y="6"/>
                  </a:cubicBezTo>
                  <a:cubicBezTo>
                    <a:pt x="2857" y="2"/>
                    <a:pt x="2826" y="1"/>
                    <a:pt x="2794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6392819" y="2153401"/>
              <a:ext cx="86447" cy="33283"/>
            </a:xfrm>
            <a:custGeom>
              <a:avLst/>
              <a:gdLst/>
              <a:ahLst/>
              <a:cxnLst/>
              <a:rect l="l" t="t" r="r" b="b"/>
              <a:pathLst>
                <a:path w="3083" h="1187" extrusionOk="0">
                  <a:moveTo>
                    <a:pt x="2771" y="1"/>
                  </a:moveTo>
                  <a:cubicBezTo>
                    <a:pt x="2682" y="1"/>
                    <a:pt x="2590" y="11"/>
                    <a:pt x="2505" y="32"/>
                  </a:cubicBezTo>
                  <a:cubicBezTo>
                    <a:pt x="2408" y="50"/>
                    <a:pt x="2329" y="87"/>
                    <a:pt x="2237" y="129"/>
                  </a:cubicBezTo>
                  <a:cubicBezTo>
                    <a:pt x="2158" y="166"/>
                    <a:pt x="2080" y="203"/>
                    <a:pt x="1983" y="263"/>
                  </a:cubicBezTo>
                  <a:cubicBezTo>
                    <a:pt x="1909" y="300"/>
                    <a:pt x="1830" y="360"/>
                    <a:pt x="1752" y="415"/>
                  </a:cubicBezTo>
                  <a:cubicBezTo>
                    <a:pt x="1696" y="475"/>
                    <a:pt x="1618" y="531"/>
                    <a:pt x="1544" y="591"/>
                  </a:cubicBezTo>
                  <a:cubicBezTo>
                    <a:pt x="1465" y="646"/>
                    <a:pt x="1387" y="706"/>
                    <a:pt x="1313" y="762"/>
                  </a:cubicBezTo>
                  <a:cubicBezTo>
                    <a:pt x="1271" y="799"/>
                    <a:pt x="1234" y="822"/>
                    <a:pt x="1197" y="840"/>
                  </a:cubicBezTo>
                  <a:cubicBezTo>
                    <a:pt x="1156" y="877"/>
                    <a:pt x="1119" y="896"/>
                    <a:pt x="1082" y="914"/>
                  </a:cubicBezTo>
                  <a:cubicBezTo>
                    <a:pt x="1003" y="974"/>
                    <a:pt x="925" y="1011"/>
                    <a:pt x="828" y="1030"/>
                  </a:cubicBezTo>
                  <a:cubicBezTo>
                    <a:pt x="754" y="1071"/>
                    <a:pt x="657" y="1090"/>
                    <a:pt x="560" y="1090"/>
                  </a:cubicBezTo>
                  <a:cubicBezTo>
                    <a:pt x="481" y="1090"/>
                    <a:pt x="389" y="1090"/>
                    <a:pt x="310" y="1071"/>
                  </a:cubicBezTo>
                  <a:cubicBezTo>
                    <a:pt x="273" y="1071"/>
                    <a:pt x="213" y="1071"/>
                    <a:pt x="176" y="1053"/>
                  </a:cubicBezTo>
                  <a:cubicBezTo>
                    <a:pt x="135" y="1030"/>
                    <a:pt x="98" y="1030"/>
                    <a:pt x="61" y="1011"/>
                  </a:cubicBezTo>
                  <a:cubicBezTo>
                    <a:pt x="42" y="993"/>
                    <a:pt x="19" y="993"/>
                    <a:pt x="1" y="974"/>
                  </a:cubicBezTo>
                  <a:lnTo>
                    <a:pt x="1" y="1090"/>
                  </a:lnTo>
                  <a:lnTo>
                    <a:pt x="1" y="1108"/>
                  </a:lnTo>
                  <a:cubicBezTo>
                    <a:pt x="42" y="1127"/>
                    <a:pt x="98" y="1145"/>
                    <a:pt x="135" y="1145"/>
                  </a:cubicBezTo>
                  <a:cubicBezTo>
                    <a:pt x="195" y="1168"/>
                    <a:pt x="232" y="1187"/>
                    <a:pt x="273" y="1187"/>
                  </a:cubicBezTo>
                  <a:lnTo>
                    <a:pt x="560" y="1187"/>
                  </a:lnTo>
                  <a:cubicBezTo>
                    <a:pt x="675" y="1168"/>
                    <a:pt x="772" y="1145"/>
                    <a:pt x="851" y="1108"/>
                  </a:cubicBezTo>
                  <a:cubicBezTo>
                    <a:pt x="943" y="1071"/>
                    <a:pt x="1022" y="1011"/>
                    <a:pt x="1119" y="974"/>
                  </a:cubicBezTo>
                  <a:cubicBezTo>
                    <a:pt x="1271" y="859"/>
                    <a:pt x="1405" y="725"/>
                    <a:pt x="1562" y="609"/>
                  </a:cubicBezTo>
                  <a:cubicBezTo>
                    <a:pt x="1636" y="549"/>
                    <a:pt x="1715" y="494"/>
                    <a:pt x="1793" y="452"/>
                  </a:cubicBezTo>
                  <a:cubicBezTo>
                    <a:pt x="1867" y="397"/>
                    <a:pt x="1946" y="360"/>
                    <a:pt x="2024" y="300"/>
                  </a:cubicBezTo>
                  <a:cubicBezTo>
                    <a:pt x="2098" y="263"/>
                    <a:pt x="2177" y="221"/>
                    <a:pt x="2255" y="184"/>
                  </a:cubicBezTo>
                  <a:cubicBezTo>
                    <a:pt x="2353" y="147"/>
                    <a:pt x="2426" y="106"/>
                    <a:pt x="2505" y="87"/>
                  </a:cubicBezTo>
                  <a:cubicBezTo>
                    <a:pt x="2630" y="60"/>
                    <a:pt x="2758" y="43"/>
                    <a:pt x="2884" y="43"/>
                  </a:cubicBezTo>
                  <a:cubicBezTo>
                    <a:pt x="2931" y="43"/>
                    <a:pt x="2977" y="45"/>
                    <a:pt x="3022" y="50"/>
                  </a:cubicBezTo>
                  <a:cubicBezTo>
                    <a:pt x="3046" y="69"/>
                    <a:pt x="3064" y="69"/>
                    <a:pt x="3083" y="69"/>
                  </a:cubicBezTo>
                  <a:lnTo>
                    <a:pt x="3083" y="32"/>
                  </a:lnTo>
                  <a:lnTo>
                    <a:pt x="3022" y="32"/>
                  </a:lnTo>
                  <a:cubicBezTo>
                    <a:pt x="2946" y="11"/>
                    <a:pt x="2860" y="1"/>
                    <a:pt x="2771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6406951" y="2185507"/>
              <a:ext cx="64156" cy="16880"/>
            </a:xfrm>
            <a:custGeom>
              <a:avLst/>
              <a:gdLst/>
              <a:ahLst/>
              <a:cxnLst/>
              <a:rect l="l" t="t" r="r" b="b"/>
              <a:pathLst>
                <a:path w="2288" h="602" extrusionOk="0">
                  <a:moveTo>
                    <a:pt x="1733" y="0"/>
                  </a:moveTo>
                  <a:cubicBezTo>
                    <a:pt x="1594" y="0"/>
                    <a:pt x="1460" y="0"/>
                    <a:pt x="1326" y="23"/>
                  </a:cubicBezTo>
                  <a:cubicBezTo>
                    <a:pt x="1192" y="23"/>
                    <a:pt x="1058" y="42"/>
                    <a:pt x="924" y="60"/>
                  </a:cubicBezTo>
                  <a:cubicBezTo>
                    <a:pt x="786" y="97"/>
                    <a:pt x="652" y="139"/>
                    <a:pt x="518" y="194"/>
                  </a:cubicBezTo>
                  <a:cubicBezTo>
                    <a:pt x="439" y="231"/>
                    <a:pt x="384" y="255"/>
                    <a:pt x="324" y="310"/>
                  </a:cubicBezTo>
                  <a:cubicBezTo>
                    <a:pt x="268" y="347"/>
                    <a:pt x="208" y="388"/>
                    <a:pt x="153" y="444"/>
                  </a:cubicBezTo>
                  <a:cubicBezTo>
                    <a:pt x="93" y="486"/>
                    <a:pt x="56" y="541"/>
                    <a:pt x="0" y="601"/>
                  </a:cubicBezTo>
                  <a:lnTo>
                    <a:pt x="93" y="601"/>
                  </a:lnTo>
                  <a:cubicBezTo>
                    <a:pt x="134" y="559"/>
                    <a:pt x="153" y="522"/>
                    <a:pt x="190" y="486"/>
                  </a:cubicBezTo>
                  <a:cubicBezTo>
                    <a:pt x="287" y="388"/>
                    <a:pt x="402" y="291"/>
                    <a:pt x="536" y="231"/>
                  </a:cubicBezTo>
                  <a:cubicBezTo>
                    <a:pt x="652" y="176"/>
                    <a:pt x="786" y="139"/>
                    <a:pt x="924" y="97"/>
                  </a:cubicBezTo>
                  <a:cubicBezTo>
                    <a:pt x="1058" y="79"/>
                    <a:pt x="1192" y="60"/>
                    <a:pt x="1326" y="42"/>
                  </a:cubicBezTo>
                  <a:cubicBezTo>
                    <a:pt x="1405" y="42"/>
                    <a:pt x="1460" y="42"/>
                    <a:pt x="1539" y="23"/>
                  </a:cubicBezTo>
                  <a:cubicBezTo>
                    <a:pt x="1594" y="23"/>
                    <a:pt x="1673" y="23"/>
                    <a:pt x="1733" y="42"/>
                  </a:cubicBezTo>
                  <a:cubicBezTo>
                    <a:pt x="1788" y="42"/>
                    <a:pt x="1867" y="42"/>
                    <a:pt x="1922" y="60"/>
                  </a:cubicBezTo>
                  <a:cubicBezTo>
                    <a:pt x="1983" y="79"/>
                    <a:pt x="2019" y="116"/>
                    <a:pt x="2080" y="157"/>
                  </a:cubicBezTo>
                  <a:lnTo>
                    <a:pt x="2098" y="157"/>
                  </a:lnTo>
                  <a:lnTo>
                    <a:pt x="2116" y="176"/>
                  </a:lnTo>
                  <a:lnTo>
                    <a:pt x="2135" y="194"/>
                  </a:lnTo>
                  <a:lnTo>
                    <a:pt x="2135" y="213"/>
                  </a:lnTo>
                  <a:cubicBezTo>
                    <a:pt x="2153" y="213"/>
                    <a:pt x="2172" y="231"/>
                    <a:pt x="2172" y="255"/>
                  </a:cubicBezTo>
                  <a:lnTo>
                    <a:pt x="2195" y="273"/>
                  </a:lnTo>
                  <a:cubicBezTo>
                    <a:pt x="2214" y="310"/>
                    <a:pt x="2232" y="328"/>
                    <a:pt x="2250" y="347"/>
                  </a:cubicBezTo>
                  <a:lnTo>
                    <a:pt x="2287" y="347"/>
                  </a:lnTo>
                  <a:cubicBezTo>
                    <a:pt x="2269" y="310"/>
                    <a:pt x="2250" y="291"/>
                    <a:pt x="2232" y="255"/>
                  </a:cubicBezTo>
                  <a:cubicBezTo>
                    <a:pt x="2195" y="213"/>
                    <a:pt x="2153" y="157"/>
                    <a:pt x="2098" y="139"/>
                  </a:cubicBezTo>
                  <a:cubicBezTo>
                    <a:pt x="2038" y="97"/>
                    <a:pt x="1983" y="60"/>
                    <a:pt x="1922" y="42"/>
                  </a:cubicBezTo>
                  <a:cubicBezTo>
                    <a:pt x="1867" y="23"/>
                    <a:pt x="1807" y="0"/>
                    <a:pt x="1733" y="0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6407989" y="2144035"/>
              <a:ext cx="71810" cy="31489"/>
            </a:xfrm>
            <a:custGeom>
              <a:avLst/>
              <a:gdLst/>
              <a:ahLst/>
              <a:cxnLst/>
              <a:rect l="l" t="t" r="r" b="b"/>
              <a:pathLst>
                <a:path w="2561" h="1123" extrusionOk="0">
                  <a:moveTo>
                    <a:pt x="2560" y="1"/>
                  </a:moveTo>
                  <a:lnTo>
                    <a:pt x="2560" y="1"/>
                  </a:lnTo>
                  <a:cubicBezTo>
                    <a:pt x="2463" y="56"/>
                    <a:pt x="2347" y="93"/>
                    <a:pt x="2250" y="116"/>
                  </a:cubicBezTo>
                  <a:cubicBezTo>
                    <a:pt x="2213" y="116"/>
                    <a:pt x="2177" y="135"/>
                    <a:pt x="2135" y="135"/>
                  </a:cubicBezTo>
                  <a:lnTo>
                    <a:pt x="2098" y="135"/>
                  </a:lnTo>
                  <a:cubicBezTo>
                    <a:pt x="2079" y="153"/>
                    <a:pt x="2061" y="153"/>
                    <a:pt x="2043" y="153"/>
                  </a:cubicBezTo>
                  <a:lnTo>
                    <a:pt x="1830" y="153"/>
                  </a:lnTo>
                  <a:cubicBezTo>
                    <a:pt x="1751" y="135"/>
                    <a:pt x="1673" y="135"/>
                    <a:pt x="1599" y="135"/>
                  </a:cubicBezTo>
                  <a:lnTo>
                    <a:pt x="1386" y="93"/>
                  </a:lnTo>
                  <a:cubicBezTo>
                    <a:pt x="1308" y="75"/>
                    <a:pt x="1234" y="75"/>
                    <a:pt x="1137" y="75"/>
                  </a:cubicBezTo>
                  <a:cubicBezTo>
                    <a:pt x="1098" y="65"/>
                    <a:pt x="1058" y="61"/>
                    <a:pt x="1020" y="61"/>
                  </a:cubicBezTo>
                  <a:cubicBezTo>
                    <a:pt x="981" y="61"/>
                    <a:pt x="943" y="65"/>
                    <a:pt x="906" y="75"/>
                  </a:cubicBezTo>
                  <a:lnTo>
                    <a:pt x="846" y="75"/>
                  </a:lnTo>
                  <a:lnTo>
                    <a:pt x="772" y="93"/>
                  </a:lnTo>
                  <a:cubicBezTo>
                    <a:pt x="730" y="116"/>
                    <a:pt x="693" y="116"/>
                    <a:pt x="656" y="135"/>
                  </a:cubicBezTo>
                  <a:cubicBezTo>
                    <a:pt x="578" y="172"/>
                    <a:pt x="499" y="209"/>
                    <a:pt x="425" y="250"/>
                  </a:cubicBezTo>
                  <a:cubicBezTo>
                    <a:pt x="347" y="306"/>
                    <a:pt x="287" y="366"/>
                    <a:pt x="231" y="421"/>
                  </a:cubicBezTo>
                  <a:cubicBezTo>
                    <a:pt x="194" y="440"/>
                    <a:pt x="171" y="481"/>
                    <a:pt x="153" y="518"/>
                  </a:cubicBezTo>
                  <a:cubicBezTo>
                    <a:pt x="116" y="555"/>
                    <a:pt x="97" y="597"/>
                    <a:pt x="79" y="634"/>
                  </a:cubicBezTo>
                  <a:cubicBezTo>
                    <a:pt x="37" y="694"/>
                    <a:pt x="0" y="786"/>
                    <a:pt x="19" y="865"/>
                  </a:cubicBezTo>
                  <a:cubicBezTo>
                    <a:pt x="19" y="902"/>
                    <a:pt x="19" y="962"/>
                    <a:pt x="37" y="980"/>
                  </a:cubicBezTo>
                  <a:cubicBezTo>
                    <a:pt x="56" y="1017"/>
                    <a:pt x="97" y="1059"/>
                    <a:pt x="134" y="1077"/>
                  </a:cubicBezTo>
                  <a:cubicBezTo>
                    <a:pt x="153" y="1096"/>
                    <a:pt x="194" y="1114"/>
                    <a:pt x="250" y="1114"/>
                  </a:cubicBezTo>
                  <a:cubicBezTo>
                    <a:pt x="262" y="1121"/>
                    <a:pt x="275" y="1123"/>
                    <a:pt x="288" y="1123"/>
                  </a:cubicBezTo>
                  <a:cubicBezTo>
                    <a:pt x="314" y="1123"/>
                    <a:pt x="341" y="1114"/>
                    <a:pt x="365" y="1114"/>
                  </a:cubicBezTo>
                  <a:cubicBezTo>
                    <a:pt x="444" y="1096"/>
                    <a:pt x="518" y="1077"/>
                    <a:pt x="596" y="1040"/>
                  </a:cubicBezTo>
                  <a:lnTo>
                    <a:pt x="596" y="1040"/>
                  </a:lnTo>
                  <a:cubicBezTo>
                    <a:pt x="518" y="1059"/>
                    <a:pt x="444" y="1077"/>
                    <a:pt x="365" y="1096"/>
                  </a:cubicBezTo>
                  <a:cubicBezTo>
                    <a:pt x="287" y="1096"/>
                    <a:pt x="213" y="1077"/>
                    <a:pt x="153" y="1040"/>
                  </a:cubicBezTo>
                  <a:cubicBezTo>
                    <a:pt x="97" y="999"/>
                    <a:pt x="79" y="943"/>
                    <a:pt x="79" y="865"/>
                  </a:cubicBezTo>
                  <a:cubicBezTo>
                    <a:pt x="79" y="828"/>
                    <a:pt x="79" y="786"/>
                    <a:pt x="97" y="749"/>
                  </a:cubicBezTo>
                  <a:cubicBezTo>
                    <a:pt x="97" y="731"/>
                    <a:pt x="116" y="694"/>
                    <a:pt x="134" y="652"/>
                  </a:cubicBezTo>
                  <a:cubicBezTo>
                    <a:pt x="153" y="615"/>
                    <a:pt x="171" y="597"/>
                    <a:pt x="213" y="555"/>
                  </a:cubicBezTo>
                  <a:cubicBezTo>
                    <a:pt x="231" y="537"/>
                    <a:pt x="250" y="500"/>
                    <a:pt x="287" y="481"/>
                  </a:cubicBezTo>
                  <a:cubicBezTo>
                    <a:pt x="347" y="421"/>
                    <a:pt x="402" y="366"/>
                    <a:pt x="481" y="324"/>
                  </a:cubicBezTo>
                  <a:cubicBezTo>
                    <a:pt x="541" y="287"/>
                    <a:pt x="615" y="250"/>
                    <a:pt x="675" y="232"/>
                  </a:cubicBezTo>
                  <a:cubicBezTo>
                    <a:pt x="712" y="209"/>
                    <a:pt x="749" y="209"/>
                    <a:pt x="790" y="190"/>
                  </a:cubicBezTo>
                  <a:lnTo>
                    <a:pt x="906" y="190"/>
                  </a:lnTo>
                  <a:cubicBezTo>
                    <a:pt x="943" y="181"/>
                    <a:pt x="981" y="176"/>
                    <a:pt x="1017" y="176"/>
                  </a:cubicBezTo>
                  <a:cubicBezTo>
                    <a:pt x="1054" y="176"/>
                    <a:pt x="1088" y="181"/>
                    <a:pt x="1118" y="190"/>
                  </a:cubicBezTo>
                  <a:cubicBezTo>
                    <a:pt x="1192" y="190"/>
                    <a:pt x="1271" y="190"/>
                    <a:pt x="1349" y="209"/>
                  </a:cubicBezTo>
                  <a:cubicBezTo>
                    <a:pt x="1502" y="232"/>
                    <a:pt x="1636" y="269"/>
                    <a:pt x="1788" y="287"/>
                  </a:cubicBezTo>
                  <a:lnTo>
                    <a:pt x="1982" y="287"/>
                  </a:lnTo>
                  <a:cubicBezTo>
                    <a:pt x="2001" y="287"/>
                    <a:pt x="2019" y="287"/>
                    <a:pt x="2043" y="269"/>
                  </a:cubicBezTo>
                  <a:lnTo>
                    <a:pt x="2158" y="269"/>
                  </a:lnTo>
                  <a:cubicBezTo>
                    <a:pt x="2195" y="250"/>
                    <a:pt x="2232" y="250"/>
                    <a:pt x="2274" y="232"/>
                  </a:cubicBezTo>
                  <a:cubicBezTo>
                    <a:pt x="2366" y="209"/>
                    <a:pt x="2463" y="172"/>
                    <a:pt x="2542" y="116"/>
                  </a:cubicBezTo>
                  <a:lnTo>
                    <a:pt x="2560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6281136" y="1946970"/>
              <a:ext cx="114964" cy="256959"/>
            </a:xfrm>
            <a:custGeom>
              <a:avLst/>
              <a:gdLst/>
              <a:ahLst/>
              <a:cxnLst/>
              <a:rect l="l" t="t" r="r" b="b"/>
              <a:pathLst>
                <a:path w="4100" h="9164" extrusionOk="0">
                  <a:moveTo>
                    <a:pt x="2639" y="1"/>
                  </a:moveTo>
                  <a:lnTo>
                    <a:pt x="1271" y="116"/>
                  </a:lnTo>
                  <a:lnTo>
                    <a:pt x="791" y="694"/>
                  </a:lnTo>
                  <a:lnTo>
                    <a:pt x="731" y="749"/>
                  </a:lnTo>
                  <a:lnTo>
                    <a:pt x="116" y="1484"/>
                  </a:lnTo>
                  <a:lnTo>
                    <a:pt x="1" y="1600"/>
                  </a:lnTo>
                  <a:lnTo>
                    <a:pt x="116" y="8780"/>
                  </a:lnTo>
                  <a:lnTo>
                    <a:pt x="3965" y="9163"/>
                  </a:lnTo>
                  <a:lnTo>
                    <a:pt x="4099" y="1443"/>
                  </a:lnTo>
                  <a:lnTo>
                    <a:pt x="3984" y="1309"/>
                  </a:lnTo>
                  <a:lnTo>
                    <a:pt x="3023" y="384"/>
                  </a:lnTo>
                  <a:lnTo>
                    <a:pt x="2962" y="329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6284893" y="2011771"/>
              <a:ext cx="107449" cy="65305"/>
            </a:xfrm>
            <a:custGeom>
              <a:avLst/>
              <a:gdLst/>
              <a:ahLst/>
              <a:cxnLst/>
              <a:rect l="l" t="t" r="r" b="b"/>
              <a:pathLst>
                <a:path w="3832" h="2329" extrusionOk="0">
                  <a:moveTo>
                    <a:pt x="3831" y="0"/>
                  </a:moveTo>
                  <a:lnTo>
                    <a:pt x="1" y="134"/>
                  </a:lnTo>
                  <a:lnTo>
                    <a:pt x="19" y="2292"/>
                  </a:lnTo>
                  <a:lnTo>
                    <a:pt x="3794" y="2329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6285426" y="2076010"/>
              <a:ext cx="105879" cy="63651"/>
            </a:xfrm>
            <a:custGeom>
              <a:avLst/>
              <a:gdLst/>
              <a:ahLst/>
              <a:cxnLst/>
              <a:rect l="l" t="t" r="r" b="b"/>
              <a:pathLst>
                <a:path w="3776" h="2270" extrusionOk="0">
                  <a:moveTo>
                    <a:pt x="0" y="1"/>
                  </a:moveTo>
                  <a:lnTo>
                    <a:pt x="37" y="2080"/>
                  </a:lnTo>
                  <a:lnTo>
                    <a:pt x="3734" y="2270"/>
                  </a:lnTo>
                  <a:lnTo>
                    <a:pt x="3775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6286463" y="2134334"/>
              <a:ext cx="103664" cy="65838"/>
            </a:xfrm>
            <a:custGeom>
              <a:avLst/>
              <a:gdLst/>
              <a:ahLst/>
              <a:cxnLst/>
              <a:rect l="l" t="t" r="r" b="b"/>
              <a:pathLst>
                <a:path w="3697" h="2348" extrusionOk="0">
                  <a:moveTo>
                    <a:pt x="0" y="0"/>
                  </a:moveTo>
                  <a:lnTo>
                    <a:pt x="42" y="2001"/>
                  </a:lnTo>
                  <a:lnTo>
                    <a:pt x="3660" y="2347"/>
                  </a:lnTo>
                  <a:lnTo>
                    <a:pt x="3697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6285426" y="2076010"/>
              <a:ext cx="105879" cy="2636"/>
            </a:xfrm>
            <a:custGeom>
              <a:avLst/>
              <a:gdLst/>
              <a:ahLst/>
              <a:cxnLst/>
              <a:rect l="l" t="t" r="r" b="b"/>
              <a:pathLst>
                <a:path w="3776" h="94" extrusionOk="0">
                  <a:moveTo>
                    <a:pt x="0" y="1"/>
                  </a:moveTo>
                  <a:lnTo>
                    <a:pt x="0" y="56"/>
                  </a:lnTo>
                  <a:lnTo>
                    <a:pt x="3775" y="93"/>
                  </a:lnTo>
                  <a:lnTo>
                    <a:pt x="3775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5" name="Google Shape;1345;p45"/>
            <p:cNvSpPr/>
            <p:nvPr/>
          </p:nvSpPr>
          <p:spPr>
            <a:xfrm>
              <a:off x="6284893" y="2011771"/>
              <a:ext cx="107449" cy="5973"/>
            </a:xfrm>
            <a:custGeom>
              <a:avLst/>
              <a:gdLst/>
              <a:ahLst/>
              <a:cxnLst/>
              <a:rect l="l" t="t" r="r" b="b"/>
              <a:pathLst>
                <a:path w="3832" h="213" extrusionOk="0">
                  <a:moveTo>
                    <a:pt x="3831" y="0"/>
                  </a:moveTo>
                  <a:lnTo>
                    <a:pt x="1" y="134"/>
                  </a:lnTo>
                  <a:lnTo>
                    <a:pt x="1" y="213"/>
                  </a:lnTo>
                  <a:lnTo>
                    <a:pt x="3831" y="74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6" name="Google Shape;1346;p45"/>
            <p:cNvSpPr/>
            <p:nvPr/>
          </p:nvSpPr>
          <p:spPr>
            <a:xfrm>
              <a:off x="6286463" y="2134334"/>
              <a:ext cx="103664" cy="7543"/>
            </a:xfrm>
            <a:custGeom>
              <a:avLst/>
              <a:gdLst/>
              <a:ahLst/>
              <a:cxnLst/>
              <a:rect l="l" t="t" r="r" b="b"/>
              <a:pathLst>
                <a:path w="3697" h="269" extrusionOk="0">
                  <a:moveTo>
                    <a:pt x="0" y="0"/>
                  </a:moveTo>
                  <a:lnTo>
                    <a:pt x="0" y="56"/>
                  </a:lnTo>
                  <a:lnTo>
                    <a:pt x="3697" y="268"/>
                  </a:lnTo>
                  <a:lnTo>
                    <a:pt x="3697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6284893" y="2018024"/>
              <a:ext cx="107449" cy="9449"/>
            </a:xfrm>
            <a:custGeom>
              <a:avLst/>
              <a:gdLst/>
              <a:ahLst/>
              <a:cxnLst/>
              <a:rect l="l" t="t" r="r" b="b"/>
              <a:pathLst>
                <a:path w="3832" h="337" extrusionOk="0">
                  <a:moveTo>
                    <a:pt x="498" y="1"/>
                  </a:moveTo>
                  <a:cubicBezTo>
                    <a:pt x="403" y="1"/>
                    <a:pt x="307" y="15"/>
                    <a:pt x="213" y="45"/>
                  </a:cubicBezTo>
                  <a:cubicBezTo>
                    <a:pt x="172" y="45"/>
                    <a:pt x="135" y="64"/>
                    <a:pt x="98" y="82"/>
                  </a:cubicBezTo>
                  <a:cubicBezTo>
                    <a:pt x="98" y="105"/>
                    <a:pt x="79" y="105"/>
                    <a:pt x="79" y="105"/>
                  </a:cubicBezTo>
                  <a:lnTo>
                    <a:pt x="38" y="124"/>
                  </a:lnTo>
                  <a:cubicBezTo>
                    <a:pt x="19" y="142"/>
                    <a:pt x="19" y="142"/>
                    <a:pt x="1" y="161"/>
                  </a:cubicBezTo>
                  <a:lnTo>
                    <a:pt x="1" y="336"/>
                  </a:lnTo>
                  <a:cubicBezTo>
                    <a:pt x="19" y="313"/>
                    <a:pt x="38" y="295"/>
                    <a:pt x="56" y="276"/>
                  </a:cubicBezTo>
                  <a:cubicBezTo>
                    <a:pt x="56" y="258"/>
                    <a:pt x="79" y="258"/>
                    <a:pt x="98" y="239"/>
                  </a:cubicBezTo>
                  <a:lnTo>
                    <a:pt x="116" y="221"/>
                  </a:lnTo>
                  <a:lnTo>
                    <a:pt x="153" y="221"/>
                  </a:lnTo>
                  <a:cubicBezTo>
                    <a:pt x="172" y="198"/>
                    <a:pt x="213" y="179"/>
                    <a:pt x="250" y="161"/>
                  </a:cubicBezTo>
                  <a:cubicBezTo>
                    <a:pt x="329" y="142"/>
                    <a:pt x="403" y="142"/>
                    <a:pt x="481" y="142"/>
                  </a:cubicBezTo>
                  <a:cubicBezTo>
                    <a:pt x="504" y="137"/>
                    <a:pt x="527" y="135"/>
                    <a:pt x="549" y="135"/>
                  </a:cubicBezTo>
                  <a:cubicBezTo>
                    <a:pt x="603" y="135"/>
                    <a:pt x="657" y="148"/>
                    <a:pt x="712" y="161"/>
                  </a:cubicBezTo>
                  <a:cubicBezTo>
                    <a:pt x="865" y="179"/>
                    <a:pt x="1040" y="239"/>
                    <a:pt x="1211" y="258"/>
                  </a:cubicBezTo>
                  <a:cubicBezTo>
                    <a:pt x="1387" y="295"/>
                    <a:pt x="1539" y="295"/>
                    <a:pt x="1715" y="313"/>
                  </a:cubicBezTo>
                  <a:cubicBezTo>
                    <a:pt x="2080" y="313"/>
                    <a:pt x="2426" y="295"/>
                    <a:pt x="2792" y="258"/>
                  </a:cubicBezTo>
                  <a:cubicBezTo>
                    <a:pt x="2967" y="239"/>
                    <a:pt x="3157" y="221"/>
                    <a:pt x="3332" y="179"/>
                  </a:cubicBezTo>
                  <a:cubicBezTo>
                    <a:pt x="3503" y="142"/>
                    <a:pt x="3660" y="105"/>
                    <a:pt x="3831" y="27"/>
                  </a:cubicBezTo>
                  <a:lnTo>
                    <a:pt x="3831" y="27"/>
                  </a:lnTo>
                  <a:cubicBezTo>
                    <a:pt x="3753" y="45"/>
                    <a:pt x="3679" y="64"/>
                    <a:pt x="3600" y="82"/>
                  </a:cubicBezTo>
                  <a:cubicBezTo>
                    <a:pt x="3503" y="105"/>
                    <a:pt x="3429" y="124"/>
                    <a:pt x="3332" y="142"/>
                  </a:cubicBezTo>
                  <a:cubicBezTo>
                    <a:pt x="3235" y="142"/>
                    <a:pt x="3138" y="161"/>
                    <a:pt x="3060" y="161"/>
                  </a:cubicBezTo>
                  <a:cubicBezTo>
                    <a:pt x="2967" y="179"/>
                    <a:pt x="2870" y="179"/>
                    <a:pt x="2792" y="198"/>
                  </a:cubicBezTo>
                  <a:cubicBezTo>
                    <a:pt x="2597" y="198"/>
                    <a:pt x="2426" y="221"/>
                    <a:pt x="2251" y="221"/>
                  </a:cubicBezTo>
                  <a:cubicBezTo>
                    <a:pt x="2159" y="221"/>
                    <a:pt x="2080" y="221"/>
                    <a:pt x="1983" y="198"/>
                  </a:cubicBezTo>
                  <a:lnTo>
                    <a:pt x="1733" y="198"/>
                  </a:lnTo>
                  <a:cubicBezTo>
                    <a:pt x="1636" y="198"/>
                    <a:pt x="1558" y="179"/>
                    <a:pt x="1484" y="179"/>
                  </a:cubicBezTo>
                  <a:cubicBezTo>
                    <a:pt x="1387" y="179"/>
                    <a:pt x="1308" y="161"/>
                    <a:pt x="1234" y="142"/>
                  </a:cubicBezTo>
                  <a:cubicBezTo>
                    <a:pt x="1059" y="105"/>
                    <a:pt x="906" y="64"/>
                    <a:pt x="731" y="27"/>
                  </a:cubicBezTo>
                  <a:cubicBezTo>
                    <a:pt x="654" y="10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6284893" y="2029829"/>
              <a:ext cx="106917" cy="11861"/>
            </a:xfrm>
            <a:custGeom>
              <a:avLst/>
              <a:gdLst/>
              <a:ahLst/>
              <a:cxnLst/>
              <a:rect l="l" t="t" r="r" b="b"/>
              <a:pathLst>
                <a:path w="3813" h="423" extrusionOk="0">
                  <a:moveTo>
                    <a:pt x="3259" y="1"/>
                  </a:moveTo>
                  <a:cubicBezTo>
                    <a:pt x="3123" y="1"/>
                    <a:pt x="2991" y="19"/>
                    <a:pt x="2852" y="49"/>
                  </a:cubicBezTo>
                  <a:cubicBezTo>
                    <a:pt x="2676" y="68"/>
                    <a:pt x="2505" y="123"/>
                    <a:pt x="2329" y="165"/>
                  </a:cubicBezTo>
                  <a:cubicBezTo>
                    <a:pt x="2159" y="202"/>
                    <a:pt x="1983" y="239"/>
                    <a:pt x="1812" y="262"/>
                  </a:cubicBezTo>
                  <a:cubicBezTo>
                    <a:pt x="1733" y="280"/>
                    <a:pt x="1636" y="280"/>
                    <a:pt x="1558" y="280"/>
                  </a:cubicBezTo>
                  <a:cubicBezTo>
                    <a:pt x="1465" y="299"/>
                    <a:pt x="1387" y="299"/>
                    <a:pt x="1308" y="299"/>
                  </a:cubicBezTo>
                  <a:cubicBezTo>
                    <a:pt x="1137" y="299"/>
                    <a:pt x="962" y="299"/>
                    <a:pt x="809" y="280"/>
                  </a:cubicBezTo>
                  <a:cubicBezTo>
                    <a:pt x="634" y="262"/>
                    <a:pt x="481" y="239"/>
                    <a:pt x="329" y="202"/>
                  </a:cubicBezTo>
                  <a:cubicBezTo>
                    <a:pt x="287" y="202"/>
                    <a:pt x="250" y="183"/>
                    <a:pt x="213" y="183"/>
                  </a:cubicBezTo>
                  <a:lnTo>
                    <a:pt x="153" y="165"/>
                  </a:lnTo>
                  <a:cubicBezTo>
                    <a:pt x="135" y="165"/>
                    <a:pt x="116" y="146"/>
                    <a:pt x="98" y="146"/>
                  </a:cubicBezTo>
                  <a:cubicBezTo>
                    <a:pt x="56" y="146"/>
                    <a:pt x="19" y="123"/>
                    <a:pt x="1" y="105"/>
                  </a:cubicBezTo>
                  <a:lnTo>
                    <a:pt x="1" y="262"/>
                  </a:lnTo>
                  <a:cubicBezTo>
                    <a:pt x="19" y="262"/>
                    <a:pt x="38" y="262"/>
                    <a:pt x="56" y="280"/>
                  </a:cubicBezTo>
                  <a:cubicBezTo>
                    <a:pt x="79" y="280"/>
                    <a:pt x="98" y="280"/>
                    <a:pt x="116" y="299"/>
                  </a:cubicBezTo>
                  <a:lnTo>
                    <a:pt x="195" y="299"/>
                  </a:lnTo>
                  <a:cubicBezTo>
                    <a:pt x="232" y="317"/>
                    <a:pt x="269" y="317"/>
                    <a:pt x="310" y="336"/>
                  </a:cubicBezTo>
                  <a:cubicBezTo>
                    <a:pt x="463" y="377"/>
                    <a:pt x="634" y="396"/>
                    <a:pt x="791" y="414"/>
                  </a:cubicBezTo>
                  <a:cubicBezTo>
                    <a:pt x="905" y="414"/>
                    <a:pt x="1021" y="423"/>
                    <a:pt x="1136" y="423"/>
                  </a:cubicBezTo>
                  <a:cubicBezTo>
                    <a:pt x="1194" y="423"/>
                    <a:pt x="1251" y="420"/>
                    <a:pt x="1308" y="414"/>
                  </a:cubicBezTo>
                  <a:cubicBezTo>
                    <a:pt x="1387" y="414"/>
                    <a:pt x="1484" y="414"/>
                    <a:pt x="1558" y="396"/>
                  </a:cubicBezTo>
                  <a:cubicBezTo>
                    <a:pt x="1655" y="396"/>
                    <a:pt x="1733" y="377"/>
                    <a:pt x="1830" y="377"/>
                  </a:cubicBezTo>
                  <a:cubicBezTo>
                    <a:pt x="2001" y="336"/>
                    <a:pt x="2177" y="299"/>
                    <a:pt x="2348" y="239"/>
                  </a:cubicBezTo>
                  <a:cubicBezTo>
                    <a:pt x="2524" y="202"/>
                    <a:pt x="2694" y="146"/>
                    <a:pt x="2870" y="105"/>
                  </a:cubicBezTo>
                  <a:cubicBezTo>
                    <a:pt x="2944" y="86"/>
                    <a:pt x="3041" y="86"/>
                    <a:pt x="3138" y="68"/>
                  </a:cubicBezTo>
                  <a:cubicBezTo>
                    <a:pt x="3217" y="49"/>
                    <a:pt x="3314" y="49"/>
                    <a:pt x="3406" y="49"/>
                  </a:cubicBezTo>
                  <a:cubicBezTo>
                    <a:pt x="3503" y="49"/>
                    <a:pt x="3582" y="68"/>
                    <a:pt x="3679" y="86"/>
                  </a:cubicBezTo>
                  <a:cubicBezTo>
                    <a:pt x="3716" y="86"/>
                    <a:pt x="3776" y="105"/>
                    <a:pt x="3813" y="123"/>
                  </a:cubicBezTo>
                  <a:lnTo>
                    <a:pt x="3813" y="105"/>
                  </a:lnTo>
                  <a:cubicBezTo>
                    <a:pt x="3679" y="49"/>
                    <a:pt x="3545" y="31"/>
                    <a:pt x="3406" y="8"/>
                  </a:cubicBezTo>
                  <a:cubicBezTo>
                    <a:pt x="3356" y="3"/>
                    <a:pt x="3307" y="1"/>
                    <a:pt x="325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6285426" y="2048952"/>
              <a:ext cx="106384" cy="12450"/>
            </a:xfrm>
            <a:custGeom>
              <a:avLst/>
              <a:gdLst/>
              <a:ahLst/>
              <a:cxnLst/>
              <a:rect l="l" t="t" r="r" b="b"/>
              <a:pathLst>
                <a:path w="3794" h="444" extrusionOk="0">
                  <a:moveTo>
                    <a:pt x="1289" y="0"/>
                  </a:moveTo>
                  <a:cubicBezTo>
                    <a:pt x="1192" y="0"/>
                    <a:pt x="1118" y="19"/>
                    <a:pt x="1021" y="42"/>
                  </a:cubicBezTo>
                  <a:cubicBezTo>
                    <a:pt x="984" y="42"/>
                    <a:pt x="943" y="60"/>
                    <a:pt x="887" y="79"/>
                  </a:cubicBezTo>
                  <a:cubicBezTo>
                    <a:pt x="846" y="97"/>
                    <a:pt x="809" y="116"/>
                    <a:pt x="772" y="134"/>
                  </a:cubicBezTo>
                  <a:cubicBezTo>
                    <a:pt x="693" y="176"/>
                    <a:pt x="615" y="213"/>
                    <a:pt x="541" y="250"/>
                  </a:cubicBezTo>
                  <a:cubicBezTo>
                    <a:pt x="462" y="291"/>
                    <a:pt x="384" y="328"/>
                    <a:pt x="310" y="365"/>
                  </a:cubicBezTo>
                  <a:cubicBezTo>
                    <a:pt x="268" y="365"/>
                    <a:pt x="231" y="388"/>
                    <a:pt x="194" y="388"/>
                  </a:cubicBezTo>
                  <a:cubicBezTo>
                    <a:pt x="153" y="407"/>
                    <a:pt x="116" y="407"/>
                    <a:pt x="79" y="407"/>
                  </a:cubicBezTo>
                  <a:cubicBezTo>
                    <a:pt x="37" y="425"/>
                    <a:pt x="19" y="425"/>
                    <a:pt x="0" y="425"/>
                  </a:cubicBezTo>
                  <a:lnTo>
                    <a:pt x="0" y="444"/>
                  </a:lnTo>
                  <a:lnTo>
                    <a:pt x="79" y="444"/>
                  </a:lnTo>
                  <a:cubicBezTo>
                    <a:pt x="116" y="444"/>
                    <a:pt x="153" y="444"/>
                    <a:pt x="194" y="425"/>
                  </a:cubicBezTo>
                  <a:cubicBezTo>
                    <a:pt x="231" y="425"/>
                    <a:pt x="291" y="425"/>
                    <a:pt x="328" y="407"/>
                  </a:cubicBezTo>
                  <a:cubicBezTo>
                    <a:pt x="481" y="347"/>
                    <a:pt x="638" y="273"/>
                    <a:pt x="790" y="194"/>
                  </a:cubicBezTo>
                  <a:cubicBezTo>
                    <a:pt x="827" y="194"/>
                    <a:pt x="869" y="176"/>
                    <a:pt x="924" y="157"/>
                  </a:cubicBezTo>
                  <a:cubicBezTo>
                    <a:pt x="961" y="134"/>
                    <a:pt x="1003" y="134"/>
                    <a:pt x="1040" y="116"/>
                  </a:cubicBezTo>
                  <a:cubicBezTo>
                    <a:pt x="1092" y="116"/>
                    <a:pt x="1142" y="108"/>
                    <a:pt x="1199" y="108"/>
                  </a:cubicBezTo>
                  <a:cubicBezTo>
                    <a:pt x="1227" y="108"/>
                    <a:pt x="1257" y="110"/>
                    <a:pt x="1289" y="116"/>
                  </a:cubicBezTo>
                  <a:cubicBezTo>
                    <a:pt x="1465" y="116"/>
                    <a:pt x="1636" y="157"/>
                    <a:pt x="1811" y="194"/>
                  </a:cubicBezTo>
                  <a:cubicBezTo>
                    <a:pt x="1982" y="231"/>
                    <a:pt x="2158" y="291"/>
                    <a:pt x="2329" y="310"/>
                  </a:cubicBezTo>
                  <a:cubicBezTo>
                    <a:pt x="2426" y="328"/>
                    <a:pt x="2523" y="328"/>
                    <a:pt x="2620" y="347"/>
                  </a:cubicBezTo>
                  <a:lnTo>
                    <a:pt x="2675" y="347"/>
                  </a:lnTo>
                  <a:cubicBezTo>
                    <a:pt x="2717" y="328"/>
                    <a:pt x="2736" y="328"/>
                    <a:pt x="2754" y="328"/>
                  </a:cubicBezTo>
                  <a:lnTo>
                    <a:pt x="2833" y="328"/>
                  </a:lnTo>
                  <a:cubicBezTo>
                    <a:pt x="2851" y="328"/>
                    <a:pt x="2870" y="310"/>
                    <a:pt x="2888" y="310"/>
                  </a:cubicBezTo>
                  <a:cubicBezTo>
                    <a:pt x="2925" y="310"/>
                    <a:pt x="2948" y="310"/>
                    <a:pt x="2967" y="291"/>
                  </a:cubicBezTo>
                  <a:cubicBezTo>
                    <a:pt x="2985" y="291"/>
                    <a:pt x="3022" y="291"/>
                    <a:pt x="3041" y="273"/>
                  </a:cubicBezTo>
                  <a:cubicBezTo>
                    <a:pt x="3082" y="250"/>
                    <a:pt x="3119" y="231"/>
                    <a:pt x="3179" y="213"/>
                  </a:cubicBezTo>
                  <a:cubicBezTo>
                    <a:pt x="3253" y="176"/>
                    <a:pt x="3350" y="134"/>
                    <a:pt x="3429" y="97"/>
                  </a:cubicBezTo>
                  <a:cubicBezTo>
                    <a:pt x="3484" y="79"/>
                    <a:pt x="3526" y="60"/>
                    <a:pt x="3563" y="60"/>
                  </a:cubicBezTo>
                  <a:cubicBezTo>
                    <a:pt x="3618" y="60"/>
                    <a:pt x="3660" y="42"/>
                    <a:pt x="3715" y="42"/>
                  </a:cubicBezTo>
                  <a:cubicBezTo>
                    <a:pt x="3734" y="42"/>
                    <a:pt x="3757" y="60"/>
                    <a:pt x="3794" y="60"/>
                  </a:cubicBezTo>
                  <a:lnTo>
                    <a:pt x="3794" y="42"/>
                  </a:lnTo>
                  <a:cubicBezTo>
                    <a:pt x="3757" y="19"/>
                    <a:pt x="3734" y="19"/>
                    <a:pt x="3715" y="19"/>
                  </a:cubicBezTo>
                  <a:cubicBezTo>
                    <a:pt x="3687" y="13"/>
                    <a:pt x="3660" y="11"/>
                    <a:pt x="3633" y="11"/>
                  </a:cubicBezTo>
                  <a:cubicBezTo>
                    <a:pt x="3565" y="11"/>
                    <a:pt x="3498" y="25"/>
                    <a:pt x="3429" y="42"/>
                  </a:cubicBezTo>
                  <a:cubicBezTo>
                    <a:pt x="3332" y="79"/>
                    <a:pt x="3235" y="116"/>
                    <a:pt x="3156" y="157"/>
                  </a:cubicBezTo>
                  <a:cubicBezTo>
                    <a:pt x="3101" y="176"/>
                    <a:pt x="3064" y="194"/>
                    <a:pt x="3022" y="194"/>
                  </a:cubicBezTo>
                  <a:cubicBezTo>
                    <a:pt x="3004" y="213"/>
                    <a:pt x="2967" y="213"/>
                    <a:pt x="2948" y="213"/>
                  </a:cubicBezTo>
                  <a:cubicBezTo>
                    <a:pt x="2925" y="231"/>
                    <a:pt x="2907" y="231"/>
                    <a:pt x="2888" y="231"/>
                  </a:cubicBezTo>
                  <a:cubicBezTo>
                    <a:pt x="2817" y="239"/>
                    <a:pt x="2742" y="243"/>
                    <a:pt x="2667" y="243"/>
                  </a:cubicBezTo>
                  <a:cubicBezTo>
                    <a:pt x="2559" y="243"/>
                    <a:pt x="2450" y="234"/>
                    <a:pt x="2347" y="213"/>
                  </a:cubicBezTo>
                  <a:cubicBezTo>
                    <a:pt x="2255" y="194"/>
                    <a:pt x="2176" y="176"/>
                    <a:pt x="2079" y="157"/>
                  </a:cubicBezTo>
                  <a:lnTo>
                    <a:pt x="1830" y="97"/>
                  </a:lnTo>
                  <a:cubicBezTo>
                    <a:pt x="1733" y="60"/>
                    <a:pt x="1654" y="42"/>
                    <a:pt x="1562" y="42"/>
                  </a:cubicBezTo>
                  <a:cubicBezTo>
                    <a:pt x="1465" y="19"/>
                    <a:pt x="1386" y="0"/>
                    <a:pt x="1289" y="0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6285426" y="2064626"/>
              <a:ext cx="105879" cy="9225"/>
            </a:xfrm>
            <a:custGeom>
              <a:avLst/>
              <a:gdLst/>
              <a:ahLst/>
              <a:cxnLst/>
              <a:rect l="l" t="t" r="r" b="b"/>
              <a:pathLst>
                <a:path w="3776" h="329" extrusionOk="0">
                  <a:moveTo>
                    <a:pt x="2578" y="0"/>
                  </a:moveTo>
                  <a:cubicBezTo>
                    <a:pt x="2560" y="0"/>
                    <a:pt x="2541" y="19"/>
                    <a:pt x="2523" y="19"/>
                  </a:cubicBezTo>
                  <a:cubicBezTo>
                    <a:pt x="2426" y="19"/>
                    <a:pt x="2347" y="37"/>
                    <a:pt x="2274" y="60"/>
                  </a:cubicBezTo>
                  <a:cubicBezTo>
                    <a:pt x="2098" y="97"/>
                    <a:pt x="1945" y="134"/>
                    <a:pt x="1793" y="176"/>
                  </a:cubicBezTo>
                  <a:cubicBezTo>
                    <a:pt x="1714" y="194"/>
                    <a:pt x="1636" y="213"/>
                    <a:pt x="1539" y="231"/>
                  </a:cubicBezTo>
                  <a:cubicBezTo>
                    <a:pt x="1502" y="231"/>
                    <a:pt x="1465" y="250"/>
                    <a:pt x="1423" y="250"/>
                  </a:cubicBezTo>
                  <a:lnTo>
                    <a:pt x="1252" y="250"/>
                  </a:lnTo>
                  <a:cubicBezTo>
                    <a:pt x="1240" y="250"/>
                    <a:pt x="1228" y="258"/>
                    <a:pt x="1214" y="258"/>
                  </a:cubicBezTo>
                  <a:cubicBezTo>
                    <a:pt x="1207" y="258"/>
                    <a:pt x="1200" y="256"/>
                    <a:pt x="1192" y="250"/>
                  </a:cubicBezTo>
                  <a:lnTo>
                    <a:pt x="1077" y="250"/>
                  </a:lnTo>
                  <a:cubicBezTo>
                    <a:pt x="1003" y="250"/>
                    <a:pt x="924" y="231"/>
                    <a:pt x="846" y="213"/>
                  </a:cubicBezTo>
                  <a:cubicBezTo>
                    <a:pt x="772" y="194"/>
                    <a:pt x="693" y="176"/>
                    <a:pt x="615" y="176"/>
                  </a:cubicBezTo>
                  <a:cubicBezTo>
                    <a:pt x="541" y="153"/>
                    <a:pt x="462" y="134"/>
                    <a:pt x="384" y="134"/>
                  </a:cubicBezTo>
                  <a:cubicBezTo>
                    <a:pt x="310" y="134"/>
                    <a:pt x="231" y="134"/>
                    <a:pt x="153" y="153"/>
                  </a:cubicBezTo>
                  <a:cubicBezTo>
                    <a:pt x="116" y="153"/>
                    <a:pt x="79" y="176"/>
                    <a:pt x="37" y="194"/>
                  </a:cubicBezTo>
                  <a:lnTo>
                    <a:pt x="0" y="194"/>
                  </a:lnTo>
                  <a:lnTo>
                    <a:pt x="0" y="213"/>
                  </a:lnTo>
                  <a:cubicBezTo>
                    <a:pt x="60" y="194"/>
                    <a:pt x="97" y="176"/>
                    <a:pt x="153" y="176"/>
                  </a:cubicBezTo>
                  <a:lnTo>
                    <a:pt x="384" y="176"/>
                  </a:lnTo>
                  <a:cubicBezTo>
                    <a:pt x="462" y="194"/>
                    <a:pt x="541" y="194"/>
                    <a:pt x="615" y="213"/>
                  </a:cubicBezTo>
                  <a:cubicBezTo>
                    <a:pt x="693" y="231"/>
                    <a:pt x="772" y="250"/>
                    <a:pt x="846" y="268"/>
                  </a:cubicBezTo>
                  <a:cubicBezTo>
                    <a:pt x="887" y="291"/>
                    <a:pt x="924" y="291"/>
                    <a:pt x="961" y="291"/>
                  </a:cubicBezTo>
                  <a:cubicBezTo>
                    <a:pt x="1003" y="310"/>
                    <a:pt x="1040" y="310"/>
                    <a:pt x="1077" y="328"/>
                  </a:cubicBezTo>
                  <a:lnTo>
                    <a:pt x="1446" y="328"/>
                  </a:lnTo>
                  <a:cubicBezTo>
                    <a:pt x="1483" y="328"/>
                    <a:pt x="1520" y="310"/>
                    <a:pt x="1562" y="310"/>
                  </a:cubicBezTo>
                  <a:cubicBezTo>
                    <a:pt x="1636" y="291"/>
                    <a:pt x="1714" y="268"/>
                    <a:pt x="1811" y="250"/>
                  </a:cubicBezTo>
                  <a:cubicBezTo>
                    <a:pt x="1964" y="213"/>
                    <a:pt x="2116" y="153"/>
                    <a:pt x="2274" y="134"/>
                  </a:cubicBezTo>
                  <a:cubicBezTo>
                    <a:pt x="2371" y="116"/>
                    <a:pt x="2444" y="97"/>
                    <a:pt x="2523" y="79"/>
                  </a:cubicBezTo>
                  <a:cubicBezTo>
                    <a:pt x="2575" y="79"/>
                    <a:pt x="2634" y="71"/>
                    <a:pt x="2690" y="71"/>
                  </a:cubicBezTo>
                  <a:cubicBezTo>
                    <a:pt x="2719" y="71"/>
                    <a:pt x="2746" y="73"/>
                    <a:pt x="2773" y="79"/>
                  </a:cubicBezTo>
                  <a:cubicBezTo>
                    <a:pt x="2851" y="79"/>
                    <a:pt x="2948" y="79"/>
                    <a:pt x="3022" y="97"/>
                  </a:cubicBezTo>
                  <a:cubicBezTo>
                    <a:pt x="3119" y="97"/>
                    <a:pt x="3198" y="116"/>
                    <a:pt x="3272" y="134"/>
                  </a:cubicBezTo>
                  <a:cubicBezTo>
                    <a:pt x="3447" y="176"/>
                    <a:pt x="3600" y="213"/>
                    <a:pt x="3775" y="250"/>
                  </a:cubicBezTo>
                  <a:cubicBezTo>
                    <a:pt x="3618" y="194"/>
                    <a:pt x="3447" y="134"/>
                    <a:pt x="3295" y="97"/>
                  </a:cubicBezTo>
                  <a:cubicBezTo>
                    <a:pt x="3119" y="60"/>
                    <a:pt x="2948" y="19"/>
                    <a:pt x="2773" y="0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6285931" y="2087282"/>
              <a:ext cx="104842" cy="10515"/>
            </a:xfrm>
            <a:custGeom>
              <a:avLst/>
              <a:gdLst/>
              <a:ahLst/>
              <a:cxnLst/>
              <a:rect l="l" t="t" r="r" b="b"/>
              <a:pathLst>
                <a:path w="3739" h="375" extrusionOk="0">
                  <a:moveTo>
                    <a:pt x="3739" y="1"/>
                  </a:moveTo>
                  <a:cubicBezTo>
                    <a:pt x="3660" y="38"/>
                    <a:pt x="3563" y="98"/>
                    <a:pt x="3466" y="135"/>
                  </a:cubicBezTo>
                  <a:cubicBezTo>
                    <a:pt x="3369" y="177"/>
                    <a:pt x="3277" y="195"/>
                    <a:pt x="3180" y="232"/>
                  </a:cubicBezTo>
                  <a:cubicBezTo>
                    <a:pt x="3120" y="232"/>
                    <a:pt x="3083" y="232"/>
                    <a:pt x="3023" y="250"/>
                  </a:cubicBezTo>
                  <a:cubicBezTo>
                    <a:pt x="2986" y="250"/>
                    <a:pt x="2930" y="250"/>
                    <a:pt x="2870" y="269"/>
                  </a:cubicBezTo>
                  <a:lnTo>
                    <a:pt x="2274" y="269"/>
                  </a:lnTo>
                  <a:cubicBezTo>
                    <a:pt x="2061" y="269"/>
                    <a:pt x="1867" y="250"/>
                    <a:pt x="1678" y="250"/>
                  </a:cubicBezTo>
                  <a:cubicBezTo>
                    <a:pt x="1290" y="250"/>
                    <a:pt x="906" y="232"/>
                    <a:pt x="541" y="195"/>
                  </a:cubicBezTo>
                  <a:lnTo>
                    <a:pt x="463" y="195"/>
                  </a:lnTo>
                  <a:lnTo>
                    <a:pt x="389" y="177"/>
                  </a:lnTo>
                  <a:lnTo>
                    <a:pt x="329" y="177"/>
                  </a:lnTo>
                  <a:lnTo>
                    <a:pt x="250" y="153"/>
                  </a:lnTo>
                  <a:lnTo>
                    <a:pt x="195" y="153"/>
                  </a:lnTo>
                  <a:cubicBezTo>
                    <a:pt x="176" y="153"/>
                    <a:pt x="135" y="135"/>
                    <a:pt x="116" y="135"/>
                  </a:cubicBezTo>
                  <a:lnTo>
                    <a:pt x="1" y="116"/>
                  </a:lnTo>
                  <a:lnTo>
                    <a:pt x="1" y="177"/>
                  </a:lnTo>
                  <a:cubicBezTo>
                    <a:pt x="176" y="214"/>
                    <a:pt x="347" y="250"/>
                    <a:pt x="523" y="292"/>
                  </a:cubicBezTo>
                  <a:cubicBezTo>
                    <a:pt x="906" y="329"/>
                    <a:pt x="1290" y="366"/>
                    <a:pt x="1678" y="366"/>
                  </a:cubicBezTo>
                  <a:cubicBezTo>
                    <a:pt x="1804" y="366"/>
                    <a:pt x="1941" y="374"/>
                    <a:pt x="2075" y="374"/>
                  </a:cubicBezTo>
                  <a:cubicBezTo>
                    <a:pt x="2143" y="374"/>
                    <a:pt x="2209" y="372"/>
                    <a:pt x="2274" y="366"/>
                  </a:cubicBezTo>
                  <a:lnTo>
                    <a:pt x="2584" y="366"/>
                  </a:lnTo>
                  <a:cubicBezTo>
                    <a:pt x="2676" y="366"/>
                    <a:pt x="2773" y="366"/>
                    <a:pt x="2889" y="348"/>
                  </a:cubicBezTo>
                  <a:cubicBezTo>
                    <a:pt x="3101" y="329"/>
                    <a:pt x="3314" y="292"/>
                    <a:pt x="3508" y="195"/>
                  </a:cubicBezTo>
                  <a:cubicBezTo>
                    <a:pt x="3582" y="135"/>
                    <a:pt x="3660" y="98"/>
                    <a:pt x="3739" y="38"/>
                  </a:cubicBezTo>
                  <a:lnTo>
                    <a:pt x="3739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6285931" y="2099228"/>
              <a:ext cx="104842" cy="15702"/>
            </a:xfrm>
            <a:custGeom>
              <a:avLst/>
              <a:gdLst/>
              <a:ahLst/>
              <a:cxnLst/>
              <a:rect l="l" t="t" r="r" b="b"/>
              <a:pathLst>
                <a:path w="3739" h="560" extrusionOk="0">
                  <a:moveTo>
                    <a:pt x="3466" y="0"/>
                  </a:moveTo>
                  <a:cubicBezTo>
                    <a:pt x="3277" y="19"/>
                    <a:pt x="3083" y="74"/>
                    <a:pt x="2907" y="134"/>
                  </a:cubicBezTo>
                  <a:cubicBezTo>
                    <a:pt x="2815" y="153"/>
                    <a:pt x="2718" y="190"/>
                    <a:pt x="2639" y="213"/>
                  </a:cubicBezTo>
                  <a:cubicBezTo>
                    <a:pt x="2542" y="250"/>
                    <a:pt x="2445" y="268"/>
                    <a:pt x="2371" y="305"/>
                  </a:cubicBezTo>
                  <a:cubicBezTo>
                    <a:pt x="2195" y="347"/>
                    <a:pt x="2024" y="384"/>
                    <a:pt x="1849" y="421"/>
                  </a:cubicBezTo>
                  <a:cubicBezTo>
                    <a:pt x="1683" y="439"/>
                    <a:pt x="1521" y="450"/>
                    <a:pt x="1361" y="450"/>
                  </a:cubicBezTo>
                  <a:cubicBezTo>
                    <a:pt x="1169" y="450"/>
                    <a:pt x="980" y="435"/>
                    <a:pt x="791" y="402"/>
                  </a:cubicBezTo>
                  <a:cubicBezTo>
                    <a:pt x="523" y="347"/>
                    <a:pt x="250" y="268"/>
                    <a:pt x="1" y="153"/>
                  </a:cubicBezTo>
                  <a:lnTo>
                    <a:pt x="1" y="190"/>
                  </a:lnTo>
                  <a:cubicBezTo>
                    <a:pt x="250" y="328"/>
                    <a:pt x="523" y="421"/>
                    <a:pt x="791" y="481"/>
                  </a:cubicBezTo>
                  <a:lnTo>
                    <a:pt x="851" y="499"/>
                  </a:lnTo>
                  <a:lnTo>
                    <a:pt x="925" y="499"/>
                  </a:lnTo>
                  <a:lnTo>
                    <a:pt x="985" y="518"/>
                  </a:lnTo>
                  <a:cubicBezTo>
                    <a:pt x="1003" y="518"/>
                    <a:pt x="1022" y="518"/>
                    <a:pt x="1040" y="536"/>
                  </a:cubicBezTo>
                  <a:lnTo>
                    <a:pt x="1174" y="536"/>
                  </a:lnTo>
                  <a:cubicBezTo>
                    <a:pt x="1234" y="536"/>
                    <a:pt x="1271" y="559"/>
                    <a:pt x="1313" y="559"/>
                  </a:cubicBezTo>
                  <a:lnTo>
                    <a:pt x="1659" y="559"/>
                  </a:lnTo>
                  <a:lnTo>
                    <a:pt x="1696" y="536"/>
                  </a:lnTo>
                  <a:lnTo>
                    <a:pt x="1849" y="536"/>
                  </a:lnTo>
                  <a:lnTo>
                    <a:pt x="1983" y="499"/>
                  </a:lnTo>
                  <a:lnTo>
                    <a:pt x="2061" y="499"/>
                  </a:lnTo>
                  <a:lnTo>
                    <a:pt x="2122" y="481"/>
                  </a:lnTo>
                  <a:cubicBezTo>
                    <a:pt x="2158" y="481"/>
                    <a:pt x="2177" y="481"/>
                    <a:pt x="2195" y="462"/>
                  </a:cubicBezTo>
                  <a:lnTo>
                    <a:pt x="2256" y="444"/>
                  </a:lnTo>
                  <a:cubicBezTo>
                    <a:pt x="2311" y="444"/>
                    <a:pt x="2353" y="421"/>
                    <a:pt x="2389" y="402"/>
                  </a:cubicBezTo>
                  <a:cubicBezTo>
                    <a:pt x="2584" y="347"/>
                    <a:pt x="2755" y="287"/>
                    <a:pt x="2930" y="213"/>
                  </a:cubicBezTo>
                  <a:cubicBezTo>
                    <a:pt x="3023" y="190"/>
                    <a:pt x="3101" y="153"/>
                    <a:pt x="3198" y="134"/>
                  </a:cubicBezTo>
                  <a:cubicBezTo>
                    <a:pt x="3235" y="116"/>
                    <a:pt x="3295" y="97"/>
                    <a:pt x="3332" y="97"/>
                  </a:cubicBezTo>
                  <a:cubicBezTo>
                    <a:pt x="3392" y="74"/>
                    <a:pt x="3429" y="74"/>
                    <a:pt x="3466" y="56"/>
                  </a:cubicBezTo>
                  <a:cubicBezTo>
                    <a:pt x="3563" y="56"/>
                    <a:pt x="3642" y="37"/>
                    <a:pt x="3739" y="37"/>
                  </a:cubicBezTo>
                  <a:lnTo>
                    <a:pt x="3739" y="0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6285931" y="2115407"/>
              <a:ext cx="102122" cy="17777"/>
            </a:xfrm>
            <a:custGeom>
              <a:avLst/>
              <a:gdLst/>
              <a:ahLst/>
              <a:cxnLst/>
              <a:rect l="l" t="t" r="r" b="b"/>
              <a:pathLst>
                <a:path w="3642" h="634" extrusionOk="0">
                  <a:moveTo>
                    <a:pt x="1" y="1"/>
                  </a:moveTo>
                  <a:lnTo>
                    <a:pt x="1" y="19"/>
                  </a:lnTo>
                  <a:cubicBezTo>
                    <a:pt x="42" y="19"/>
                    <a:pt x="79" y="38"/>
                    <a:pt x="98" y="38"/>
                  </a:cubicBezTo>
                  <a:cubicBezTo>
                    <a:pt x="79" y="19"/>
                    <a:pt x="42" y="19"/>
                    <a:pt x="1" y="1"/>
                  </a:cubicBezTo>
                  <a:close/>
                  <a:moveTo>
                    <a:pt x="98" y="38"/>
                  </a:moveTo>
                  <a:cubicBezTo>
                    <a:pt x="176" y="75"/>
                    <a:pt x="250" y="98"/>
                    <a:pt x="329" y="98"/>
                  </a:cubicBezTo>
                  <a:cubicBezTo>
                    <a:pt x="481" y="135"/>
                    <a:pt x="657" y="153"/>
                    <a:pt x="809" y="172"/>
                  </a:cubicBezTo>
                  <a:lnTo>
                    <a:pt x="1290" y="213"/>
                  </a:lnTo>
                  <a:cubicBezTo>
                    <a:pt x="1465" y="213"/>
                    <a:pt x="1618" y="232"/>
                    <a:pt x="1793" y="250"/>
                  </a:cubicBezTo>
                  <a:cubicBezTo>
                    <a:pt x="2122" y="269"/>
                    <a:pt x="2468" y="287"/>
                    <a:pt x="2815" y="329"/>
                  </a:cubicBezTo>
                  <a:cubicBezTo>
                    <a:pt x="2986" y="329"/>
                    <a:pt x="3161" y="347"/>
                    <a:pt x="3332" y="366"/>
                  </a:cubicBezTo>
                  <a:lnTo>
                    <a:pt x="3466" y="366"/>
                  </a:lnTo>
                  <a:cubicBezTo>
                    <a:pt x="3466" y="366"/>
                    <a:pt x="3485" y="384"/>
                    <a:pt x="3508" y="384"/>
                  </a:cubicBezTo>
                  <a:lnTo>
                    <a:pt x="3526" y="403"/>
                  </a:lnTo>
                  <a:lnTo>
                    <a:pt x="3526" y="421"/>
                  </a:lnTo>
                  <a:lnTo>
                    <a:pt x="3526" y="444"/>
                  </a:lnTo>
                  <a:cubicBezTo>
                    <a:pt x="3526" y="444"/>
                    <a:pt x="3526" y="463"/>
                    <a:pt x="3508" y="481"/>
                  </a:cubicBezTo>
                  <a:lnTo>
                    <a:pt x="3485" y="500"/>
                  </a:lnTo>
                  <a:cubicBezTo>
                    <a:pt x="3466" y="500"/>
                    <a:pt x="3448" y="500"/>
                    <a:pt x="3429" y="518"/>
                  </a:cubicBezTo>
                  <a:lnTo>
                    <a:pt x="3295" y="518"/>
                  </a:lnTo>
                  <a:lnTo>
                    <a:pt x="3161" y="500"/>
                  </a:lnTo>
                  <a:lnTo>
                    <a:pt x="2907" y="500"/>
                  </a:lnTo>
                  <a:lnTo>
                    <a:pt x="2389" y="481"/>
                  </a:lnTo>
                  <a:lnTo>
                    <a:pt x="1890" y="463"/>
                  </a:lnTo>
                  <a:lnTo>
                    <a:pt x="1387" y="444"/>
                  </a:lnTo>
                  <a:lnTo>
                    <a:pt x="19" y="384"/>
                  </a:lnTo>
                  <a:lnTo>
                    <a:pt x="19" y="421"/>
                  </a:lnTo>
                  <a:cubicBezTo>
                    <a:pt x="463" y="463"/>
                    <a:pt x="925" y="500"/>
                    <a:pt x="1387" y="537"/>
                  </a:cubicBezTo>
                  <a:lnTo>
                    <a:pt x="1636" y="560"/>
                  </a:lnTo>
                  <a:lnTo>
                    <a:pt x="1890" y="560"/>
                  </a:lnTo>
                  <a:lnTo>
                    <a:pt x="2389" y="597"/>
                  </a:lnTo>
                  <a:cubicBezTo>
                    <a:pt x="2560" y="597"/>
                    <a:pt x="2736" y="597"/>
                    <a:pt x="2907" y="615"/>
                  </a:cubicBezTo>
                  <a:lnTo>
                    <a:pt x="3161" y="615"/>
                  </a:lnTo>
                  <a:lnTo>
                    <a:pt x="3295" y="634"/>
                  </a:lnTo>
                  <a:lnTo>
                    <a:pt x="3448" y="634"/>
                  </a:lnTo>
                  <a:cubicBezTo>
                    <a:pt x="3466" y="615"/>
                    <a:pt x="3485" y="615"/>
                    <a:pt x="3526" y="615"/>
                  </a:cubicBezTo>
                  <a:lnTo>
                    <a:pt x="3545" y="597"/>
                  </a:lnTo>
                  <a:lnTo>
                    <a:pt x="3563" y="597"/>
                  </a:lnTo>
                  <a:cubicBezTo>
                    <a:pt x="3563" y="578"/>
                    <a:pt x="3582" y="578"/>
                    <a:pt x="3600" y="560"/>
                  </a:cubicBezTo>
                  <a:cubicBezTo>
                    <a:pt x="3623" y="537"/>
                    <a:pt x="3642" y="500"/>
                    <a:pt x="3642" y="481"/>
                  </a:cubicBezTo>
                  <a:lnTo>
                    <a:pt x="3642" y="421"/>
                  </a:lnTo>
                  <a:cubicBezTo>
                    <a:pt x="3642" y="403"/>
                    <a:pt x="3642" y="384"/>
                    <a:pt x="3623" y="366"/>
                  </a:cubicBezTo>
                  <a:cubicBezTo>
                    <a:pt x="3623" y="329"/>
                    <a:pt x="3582" y="306"/>
                    <a:pt x="3563" y="287"/>
                  </a:cubicBezTo>
                  <a:cubicBezTo>
                    <a:pt x="3526" y="269"/>
                    <a:pt x="3508" y="269"/>
                    <a:pt x="3485" y="250"/>
                  </a:cubicBezTo>
                  <a:lnTo>
                    <a:pt x="3332" y="250"/>
                  </a:lnTo>
                  <a:cubicBezTo>
                    <a:pt x="3161" y="232"/>
                    <a:pt x="2986" y="213"/>
                    <a:pt x="2815" y="213"/>
                  </a:cubicBezTo>
                  <a:cubicBezTo>
                    <a:pt x="2468" y="190"/>
                    <a:pt x="2122" y="172"/>
                    <a:pt x="1793" y="153"/>
                  </a:cubicBezTo>
                  <a:cubicBezTo>
                    <a:pt x="1618" y="153"/>
                    <a:pt x="1465" y="135"/>
                    <a:pt x="1290" y="135"/>
                  </a:cubicBezTo>
                  <a:lnTo>
                    <a:pt x="809" y="116"/>
                  </a:lnTo>
                  <a:cubicBezTo>
                    <a:pt x="657" y="98"/>
                    <a:pt x="481" y="98"/>
                    <a:pt x="329" y="75"/>
                  </a:cubicBezTo>
                  <a:cubicBezTo>
                    <a:pt x="250" y="56"/>
                    <a:pt x="176" y="56"/>
                    <a:pt x="98" y="38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6286463" y="2144035"/>
              <a:ext cx="103664" cy="22067"/>
            </a:xfrm>
            <a:custGeom>
              <a:avLst/>
              <a:gdLst/>
              <a:ahLst/>
              <a:cxnLst/>
              <a:rect l="l" t="t" r="r" b="b"/>
              <a:pathLst>
                <a:path w="3697" h="787" extrusionOk="0">
                  <a:moveTo>
                    <a:pt x="0" y="1"/>
                  </a:moveTo>
                  <a:lnTo>
                    <a:pt x="0" y="56"/>
                  </a:lnTo>
                  <a:cubicBezTo>
                    <a:pt x="213" y="93"/>
                    <a:pt x="407" y="172"/>
                    <a:pt x="601" y="250"/>
                  </a:cubicBezTo>
                  <a:cubicBezTo>
                    <a:pt x="850" y="324"/>
                    <a:pt x="1100" y="421"/>
                    <a:pt x="1368" y="463"/>
                  </a:cubicBezTo>
                  <a:lnTo>
                    <a:pt x="1368" y="481"/>
                  </a:lnTo>
                  <a:cubicBezTo>
                    <a:pt x="1599" y="615"/>
                    <a:pt x="1871" y="694"/>
                    <a:pt x="2218" y="712"/>
                  </a:cubicBezTo>
                  <a:lnTo>
                    <a:pt x="2680" y="712"/>
                  </a:lnTo>
                  <a:cubicBezTo>
                    <a:pt x="2769" y="712"/>
                    <a:pt x="2867" y="704"/>
                    <a:pt x="2962" y="704"/>
                  </a:cubicBezTo>
                  <a:cubicBezTo>
                    <a:pt x="3009" y="704"/>
                    <a:pt x="3056" y="706"/>
                    <a:pt x="3101" y="712"/>
                  </a:cubicBezTo>
                  <a:cubicBezTo>
                    <a:pt x="3313" y="712"/>
                    <a:pt x="3507" y="749"/>
                    <a:pt x="3678" y="786"/>
                  </a:cubicBezTo>
                  <a:lnTo>
                    <a:pt x="3678" y="731"/>
                  </a:lnTo>
                  <a:cubicBezTo>
                    <a:pt x="3507" y="671"/>
                    <a:pt x="3313" y="652"/>
                    <a:pt x="3101" y="634"/>
                  </a:cubicBezTo>
                  <a:lnTo>
                    <a:pt x="2680" y="634"/>
                  </a:lnTo>
                  <a:cubicBezTo>
                    <a:pt x="2523" y="652"/>
                    <a:pt x="2370" y="652"/>
                    <a:pt x="2218" y="652"/>
                  </a:cubicBezTo>
                  <a:cubicBezTo>
                    <a:pt x="1945" y="634"/>
                    <a:pt x="1714" y="578"/>
                    <a:pt x="1525" y="500"/>
                  </a:cubicBezTo>
                  <a:lnTo>
                    <a:pt x="1677" y="500"/>
                  </a:lnTo>
                  <a:cubicBezTo>
                    <a:pt x="1945" y="500"/>
                    <a:pt x="2218" y="421"/>
                    <a:pt x="2468" y="366"/>
                  </a:cubicBezTo>
                  <a:cubicBezTo>
                    <a:pt x="2565" y="347"/>
                    <a:pt x="2680" y="306"/>
                    <a:pt x="2772" y="287"/>
                  </a:cubicBezTo>
                  <a:cubicBezTo>
                    <a:pt x="2957" y="248"/>
                    <a:pt x="3121" y="228"/>
                    <a:pt x="3270" y="228"/>
                  </a:cubicBezTo>
                  <a:cubicBezTo>
                    <a:pt x="3419" y="228"/>
                    <a:pt x="3553" y="248"/>
                    <a:pt x="3678" y="287"/>
                  </a:cubicBezTo>
                  <a:lnTo>
                    <a:pt x="3697" y="209"/>
                  </a:lnTo>
                  <a:cubicBezTo>
                    <a:pt x="3581" y="177"/>
                    <a:pt x="3457" y="162"/>
                    <a:pt x="3326" y="162"/>
                  </a:cubicBezTo>
                  <a:cubicBezTo>
                    <a:pt x="3154" y="162"/>
                    <a:pt x="2969" y="187"/>
                    <a:pt x="2772" y="232"/>
                  </a:cubicBezTo>
                  <a:cubicBezTo>
                    <a:pt x="2657" y="250"/>
                    <a:pt x="2541" y="269"/>
                    <a:pt x="2449" y="306"/>
                  </a:cubicBezTo>
                  <a:cubicBezTo>
                    <a:pt x="2195" y="366"/>
                    <a:pt x="1927" y="440"/>
                    <a:pt x="1677" y="440"/>
                  </a:cubicBezTo>
                  <a:cubicBezTo>
                    <a:pt x="1312" y="440"/>
                    <a:pt x="966" y="306"/>
                    <a:pt x="619" y="190"/>
                  </a:cubicBezTo>
                  <a:cubicBezTo>
                    <a:pt x="407" y="116"/>
                    <a:pt x="213" y="38"/>
                    <a:pt x="0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6296810" y="2170477"/>
              <a:ext cx="92280" cy="24255"/>
            </a:xfrm>
            <a:custGeom>
              <a:avLst/>
              <a:gdLst/>
              <a:ahLst/>
              <a:cxnLst/>
              <a:rect l="l" t="t" r="r" b="b"/>
              <a:pathLst>
                <a:path w="3291" h="865" extrusionOk="0">
                  <a:moveTo>
                    <a:pt x="324" y="0"/>
                  </a:moveTo>
                  <a:cubicBezTo>
                    <a:pt x="250" y="0"/>
                    <a:pt x="190" y="19"/>
                    <a:pt x="135" y="56"/>
                  </a:cubicBezTo>
                  <a:cubicBezTo>
                    <a:pt x="75" y="97"/>
                    <a:pt x="38" y="171"/>
                    <a:pt x="19" y="231"/>
                  </a:cubicBezTo>
                  <a:cubicBezTo>
                    <a:pt x="1" y="268"/>
                    <a:pt x="1" y="305"/>
                    <a:pt x="1" y="347"/>
                  </a:cubicBezTo>
                  <a:cubicBezTo>
                    <a:pt x="1" y="402"/>
                    <a:pt x="19" y="444"/>
                    <a:pt x="38" y="462"/>
                  </a:cubicBezTo>
                  <a:cubicBezTo>
                    <a:pt x="56" y="499"/>
                    <a:pt x="75" y="536"/>
                    <a:pt x="116" y="559"/>
                  </a:cubicBezTo>
                  <a:cubicBezTo>
                    <a:pt x="135" y="596"/>
                    <a:pt x="172" y="615"/>
                    <a:pt x="190" y="633"/>
                  </a:cubicBezTo>
                  <a:cubicBezTo>
                    <a:pt x="232" y="652"/>
                    <a:pt x="250" y="675"/>
                    <a:pt x="287" y="693"/>
                  </a:cubicBezTo>
                  <a:cubicBezTo>
                    <a:pt x="306" y="693"/>
                    <a:pt x="324" y="693"/>
                    <a:pt x="324" y="712"/>
                  </a:cubicBezTo>
                  <a:cubicBezTo>
                    <a:pt x="347" y="712"/>
                    <a:pt x="366" y="712"/>
                    <a:pt x="384" y="730"/>
                  </a:cubicBezTo>
                  <a:cubicBezTo>
                    <a:pt x="440" y="749"/>
                    <a:pt x="500" y="767"/>
                    <a:pt x="578" y="791"/>
                  </a:cubicBezTo>
                  <a:cubicBezTo>
                    <a:pt x="578" y="791"/>
                    <a:pt x="597" y="791"/>
                    <a:pt x="597" y="809"/>
                  </a:cubicBezTo>
                  <a:lnTo>
                    <a:pt x="1248" y="864"/>
                  </a:lnTo>
                  <a:cubicBezTo>
                    <a:pt x="1290" y="864"/>
                    <a:pt x="1327" y="846"/>
                    <a:pt x="1364" y="846"/>
                  </a:cubicBezTo>
                  <a:cubicBezTo>
                    <a:pt x="1502" y="827"/>
                    <a:pt x="1636" y="791"/>
                    <a:pt x="1752" y="749"/>
                  </a:cubicBezTo>
                  <a:cubicBezTo>
                    <a:pt x="1886" y="712"/>
                    <a:pt x="2020" y="675"/>
                    <a:pt x="2154" y="652"/>
                  </a:cubicBezTo>
                  <a:lnTo>
                    <a:pt x="2348" y="652"/>
                  </a:lnTo>
                  <a:cubicBezTo>
                    <a:pt x="2385" y="652"/>
                    <a:pt x="2427" y="652"/>
                    <a:pt x="2464" y="675"/>
                  </a:cubicBezTo>
                  <a:cubicBezTo>
                    <a:pt x="2482" y="675"/>
                    <a:pt x="2518" y="675"/>
                    <a:pt x="2560" y="693"/>
                  </a:cubicBezTo>
                  <a:lnTo>
                    <a:pt x="2560" y="693"/>
                  </a:lnTo>
                  <a:cubicBezTo>
                    <a:pt x="2518" y="675"/>
                    <a:pt x="2482" y="675"/>
                    <a:pt x="2464" y="652"/>
                  </a:cubicBezTo>
                  <a:cubicBezTo>
                    <a:pt x="2427" y="652"/>
                    <a:pt x="2385" y="652"/>
                    <a:pt x="2348" y="633"/>
                  </a:cubicBezTo>
                  <a:lnTo>
                    <a:pt x="2135" y="633"/>
                  </a:lnTo>
                  <a:cubicBezTo>
                    <a:pt x="2001" y="652"/>
                    <a:pt x="1868" y="693"/>
                    <a:pt x="1752" y="712"/>
                  </a:cubicBezTo>
                  <a:cubicBezTo>
                    <a:pt x="1618" y="749"/>
                    <a:pt x="1479" y="791"/>
                    <a:pt x="1364" y="809"/>
                  </a:cubicBezTo>
                  <a:lnTo>
                    <a:pt x="925" y="809"/>
                  </a:lnTo>
                  <a:lnTo>
                    <a:pt x="865" y="791"/>
                  </a:lnTo>
                  <a:cubicBezTo>
                    <a:pt x="846" y="791"/>
                    <a:pt x="809" y="791"/>
                    <a:pt x="768" y="767"/>
                  </a:cubicBezTo>
                  <a:cubicBezTo>
                    <a:pt x="712" y="767"/>
                    <a:pt x="652" y="749"/>
                    <a:pt x="578" y="730"/>
                  </a:cubicBezTo>
                  <a:cubicBezTo>
                    <a:pt x="518" y="712"/>
                    <a:pt x="463" y="693"/>
                    <a:pt x="403" y="675"/>
                  </a:cubicBezTo>
                  <a:cubicBezTo>
                    <a:pt x="384" y="652"/>
                    <a:pt x="366" y="652"/>
                    <a:pt x="347" y="633"/>
                  </a:cubicBezTo>
                  <a:cubicBezTo>
                    <a:pt x="347" y="633"/>
                    <a:pt x="324" y="633"/>
                    <a:pt x="306" y="615"/>
                  </a:cubicBezTo>
                  <a:cubicBezTo>
                    <a:pt x="269" y="615"/>
                    <a:pt x="250" y="596"/>
                    <a:pt x="232" y="578"/>
                  </a:cubicBezTo>
                  <a:cubicBezTo>
                    <a:pt x="172" y="536"/>
                    <a:pt x="116" y="499"/>
                    <a:pt x="93" y="444"/>
                  </a:cubicBezTo>
                  <a:cubicBezTo>
                    <a:pt x="75" y="421"/>
                    <a:pt x="75" y="384"/>
                    <a:pt x="56" y="347"/>
                  </a:cubicBezTo>
                  <a:cubicBezTo>
                    <a:pt x="56" y="328"/>
                    <a:pt x="75" y="287"/>
                    <a:pt x="75" y="268"/>
                  </a:cubicBezTo>
                  <a:cubicBezTo>
                    <a:pt x="93" y="213"/>
                    <a:pt x="135" y="153"/>
                    <a:pt x="172" y="116"/>
                  </a:cubicBezTo>
                  <a:cubicBezTo>
                    <a:pt x="209" y="97"/>
                    <a:pt x="269" y="74"/>
                    <a:pt x="324" y="74"/>
                  </a:cubicBezTo>
                  <a:cubicBezTo>
                    <a:pt x="347" y="69"/>
                    <a:pt x="368" y="67"/>
                    <a:pt x="387" y="67"/>
                  </a:cubicBezTo>
                  <a:cubicBezTo>
                    <a:pt x="437" y="67"/>
                    <a:pt x="479" y="81"/>
                    <a:pt x="518" y="97"/>
                  </a:cubicBezTo>
                  <a:cubicBezTo>
                    <a:pt x="578" y="116"/>
                    <a:pt x="634" y="134"/>
                    <a:pt x="712" y="153"/>
                  </a:cubicBezTo>
                  <a:cubicBezTo>
                    <a:pt x="768" y="190"/>
                    <a:pt x="828" y="213"/>
                    <a:pt x="883" y="250"/>
                  </a:cubicBezTo>
                  <a:lnTo>
                    <a:pt x="943" y="268"/>
                  </a:lnTo>
                  <a:lnTo>
                    <a:pt x="980" y="268"/>
                  </a:lnTo>
                  <a:cubicBezTo>
                    <a:pt x="1017" y="287"/>
                    <a:pt x="1059" y="305"/>
                    <a:pt x="1096" y="305"/>
                  </a:cubicBezTo>
                  <a:cubicBezTo>
                    <a:pt x="1096" y="305"/>
                    <a:pt x="1114" y="328"/>
                    <a:pt x="1133" y="328"/>
                  </a:cubicBezTo>
                  <a:lnTo>
                    <a:pt x="1193" y="328"/>
                  </a:lnTo>
                  <a:lnTo>
                    <a:pt x="1211" y="347"/>
                  </a:lnTo>
                  <a:lnTo>
                    <a:pt x="1290" y="347"/>
                  </a:lnTo>
                  <a:cubicBezTo>
                    <a:pt x="1327" y="365"/>
                    <a:pt x="1364" y="365"/>
                    <a:pt x="1387" y="365"/>
                  </a:cubicBezTo>
                  <a:cubicBezTo>
                    <a:pt x="1424" y="365"/>
                    <a:pt x="1461" y="384"/>
                    <a:pt x="1502" y="384"/>
                  </a:cubicBezTo>
                  <a:cubicBezTo>
                    <a:pt x="1636" y="384"/>
                    <a:pt x="1770" y="402"/>
                    <a:pt x="1904" y="402"/>
                  </a:cubicBezTo>
                  <a:cubicBezTo>
                    <a:pt x="2038" y="402"/>
                    <a:pt x="2178" y="398"/>
                    <a:pt x="2318" y="398"/>
                  </a:cubicBezTo>
                  <a:cubicBezTo>
                    <a:pt x="2458" y="398"/>
                    <a:pt x="2598" y="402"/>
                    <a:pt x="2732" y="421"/>
                  </a:cubicBezTo>
                  <a:cubicBezTo>
                    <a:pt x="2889" y="421"/>
                    <a:pt x="3023" y="444"/>
                    <a:pt x="3157" y="481"/>
                  </a:cubicBezTo>
                  <a:cubicBezTo>
                    <a:pt x="3212" y="499"/>
                    <a:pt x="3254" y="499"/>
                    <a:pt x="3291" y="518"/>
                  </a:cubicBezTo>
                  <a:lnTo>
                    <a:pt x="3291" y="499"/>
                  </a:lnTo>
                  <a:cubicBezTo>
                    <a:pt x="3254" y="481"/>
                    <a:pt x="3212" y="481"/>
                    <a:pt x="3175" y="462"/>
                  </a:cubicBezTo>
                  <a:cubicBezTo>
                    <a:pt x="3023" y="421"/>
                    <a:pt x="2889" y="402"/>
                    <a:pt x="2732" y="384"/>
                  </a:cubicBezTo>
                  <a:cubicBezTo>
                    <a:pt x="2598" y="365"/>
                    <a:pt x="2464" y="365"/>
                    <a:pt x="2311" y="347"/>
                  </a:cubicBezTo>
                  <a:lnTo>
                    <a:pt x="1904" y="347"/>
                  </a:lnTo>
                  <a:cubicBezTo>
                    <a:pt x="1770" y="347"/>
                    <a:pt x="1636" y="328"/>
                    <a:pt x="1502" y="305"/>
                  </a:cubicBezTo>
                  <a:lnTo>
                    <a:pt x="1387" y="305"/>
                  </a:lnTo>
                  <a:cubicBezTo>
                    <a:pt x="1364" y="305"/>
                    <a:pt x="1327" y="287"/>
                    <a:pt x="1290" y="287"/>
                  </a:cubicBezTo>
                  <a:lnTo>
                    <a:pt x="1248" y="268"/>
                  </a:lnTo>
                  <a:lnTo>
                    <a:pt x="1193" y="268"/>
                  </a:lnTo>
                  <a:lnTo>
                    <a:pt x="1156" y="250"/>
                  </a:lnTo>
                  <a:lnTo>
                    <a:pt x="1096" y="250"/>
                  </a:lnTo>
                  <a:cubicBezTo>
                    <a:pt x="1040" y="231"/>
                    <a:pt x="980" y="190"/>
                    <a:pt x="902" y="171"/>
                  </a:cubicBezTo>
                  <a:cubicBezTo>
                    <a:pt x="846" y="153"/>
                    <a:pt x="786" y="116"/>
                    <a:pt x="731" y="97"/>
                  </a:cubicBezTo>
                  <a:cubicBezTo>
                    <a:pt x="652" y="56"/>
                    <a:pt x="597" y="37"/>
                    <a:pt x="537" y="19"/>
                  </a:cubicBezTo>
                  <a:cubicBezTo>
                    <a:pt x="463" y="0"/>
                    <a:pt x="403" y="0"/>
                    <a:pt x="324" y="0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6317279" y="2065131"/>
              <a:ext cx="38387" cy="8720"/>
            </a:xfrm>
            <a:custGeom>
              <a:avLst/>
              <a:gdLst/>
              <a:ahLst/>
              <a:cxnLst/>
              <a:rect l="l" t="t" r="r" b="b"/>
              <a:pathLst>
                <a:path w="1369" h="311" extrusionOk="0">
                  <a:moveTo>
                    <a:pt x="1" y="1"/>
                  </a:moveTo>
                  <a:lnTo>
                    <a:pt x="19" y="292"/>
                  </a:lnTo>
                  <a:lnTo>
                    <a:pt x="153" y="292"/>
                  </a:lnTo>
                  <a:lnTo>
                    <a:pt x="1369" y="310"/>
                  </a:lnTo>
                  <a:lnTo>
                    <a:pt x="1369" y="195"/>
                  </a:lnTo>
                  <a:lnTo>
                    <a:pt x="1369" y="98"/>
                  </a:lnTo>
                  <a:lnTo>
                    <a:pt x="1369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6317812" y="2125136"/>
              <a:ext cx="37854" cy="9730"/>
            </a:xfrm>
            <a:custGeom>
              <a:avLst/>
              <a:gdLst/>
              <a:ahLst/>
              <a:cxnLst/>
              <a:rect l="l" t="t" r="r" b="b"/>
              <a:pathLst>
                <a:path w="1350" h="347" extrusionOk="0">
                  <a:moveTo>
                    <a:pt x="0" y="0"/>
                  </a:moveTo>
                  <a:lnTo>
                    <a:pt x="0" y="287"/>
                  </a:lnTo>
                  <a:lnTo>
                    <a:pt x="153" y="287"/>
                  </a:lnTo>
                  <a:lnTo>
                    <a:pt x="1331" y="347"/>
                  </a:lnTo>
                  <a:lnTo>
                    <a:pt x="1331" y="231"/>
                  </a:lnTo>
                  <a:lnTo>
                    <a:pt x="1331" y="153"/>
                  </a:lnTo>
                  <a:lnTo>
                    <a:pt x="1350" y="5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8" name="Google Shape;1358;p45"/>
            <p:cNvSpPr/>
            <p:nvPr/>
          </p:nvSpPr>
          <p:spPr>
            <a:xfrm>
              <a:off x="6318317" y="2182899"/>
              <a:ext cx="36845" cy="11300"/>
            </a:xfrm>
            <a:custGeom>
              <a:avLst/>
              <a:gdLst/>
              <a:ahLst/>
              <a:cxnLst/>
              <a:rect l="l" t="t" r="r" b="b"/>
              <a:pathLst>
                <a:path w="1314" h="403" extrusionOk="0">
                  <a:moveTo>
                    <a:pt x="1" y="1"/>
                  </a:moveTo>
                  <a:lnTo>
                    <a:pt x="1" y="287"/>
                  </a:lnTo>
                  <a:lnTo>
                    <a:pt x="158" y="287"/>
                  </a:lnTo>
                  <a:lnTo>
                    <a:pt x="1313" y="403"/>
                  </a:lnTo>
                  <a:lnTo>
                    <a:pt x="1313" y="287"/>
                  </a:lnTo>
                  <a:lnTo>
                    <a:pt x="1313" y="190"/>
                  </a:lnTo>
                  <a:lnTo>
                    <a:pt x="1313" y="116"/>
                  </a:lnTo>
                  <a:lnTo>
                    <a:pt x="11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9" name="Google Shape;1359;p45"/>
            <p:cNvSpPr/>
            <p:nvPr/>
          </p:nvSpPr>
          <p:spPr>
            <a:xfrm>
              <a:off x="6321037" y="2065131"/>
              <a:ext cx="34629" cy="5468"/>
            </a:xfrm>
            <a:custGeom>
              <a:avLst/>
              <a:gdLst/>
              <a:ahLst/>
              <a:cxnLst/>
              <a:rect l="l" t="t" r="r" b="b"/>
              <a:pathLst>
                <a:path w="1235" h="195" extrusionOk="0">
                  <a:moveTo>
                    <a:pt x="1" y="1"/>
                  </a:moveTo>
                  <a:lnTo>
                    <a:pt x="1" y="195"/>
                  </a:lnTo>
                  <a:lnTo>
                    <a:pt x="1235" y="195"/>
                  </a:lnTo>
                  <a:lnTo>
                    <a:pt x="1235" y="98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0" name="Google Shape;1360;p45"/>
            <p:cNvSpPr/>
            <p:nvPr/>
          </p:nvSpPr>
          <p:spPr>
            <a:xfrm>
              <a:off x="6321569" y="2125136"/>
              <a:ext cx="34097" cy="6505"/>
            </a:xfrm>
            <a:custGeom>
              <a:avLst/>
              <a:gdLst/>
              <a:ahLst/>
              <a:cxnLst/>
              <a:rect l="l" t="t" r="r" b="b"/>
              <a:pathLst>
                <a:path w="1216" h="232" extrusionOk="0">
                  <a:moveTo>
                    <a:pt x="0" y="0"/>
                  </a:moveTo>
                  <a:lnTo>
                    <a:pt x="0" y="171"/>
                  </a:lnTo>
                  <a:lnTo>
                    <a:pt x="157" y="190"/>
                  </a:lnTo>
                  <a:lnTo>
                    <a:pt x="1197" y="231"/>
                  </a:lnTo>
                  <a:lnTo>
                    <a:pt x="1197" y="153"/>
                  </a:lnTo>
                  <a:lnTo>
                    <a:pt x="1216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1" name="Google Shape;1361;p45"/>
            <p:cNvSpPr/>
            <p:nvPr/>
          </p:nvSpPr>
          <p:spPr>
            <a:xfrm>
              <a:off x="6321569" y="2183432"/>
              <a:ext cx="33592" cy="7543"/>
            </a:xfrm>
            <a:custGeom>
              <a:avLst/>
              <a:gdLst/>
              <a:ahLst/>
              <a:cxnLst/>
              <a:rect l="l" t="t" r="r" b="b"/>
              <a:pathLst>
                <a:path w="1198" h="269" extrusionOk="0">
                  <a:moveTo>
                    <a:pt x="0" y="0"/>
                  </a:moveTo>
                  <a:lnTo>
                    <a:pt x="19" y="153"/>
                  </a:lnTo>
                  <a:lnTo>
                    <a:pt x="157" y="171"/>
                  </a:lnTo>
                  <a:lnTo>
                    <a:pt x="1197" y="268"/>
                  </a:lnTo>
                  <a:lnTo>
                    <a:pt x="1197" y="171"/>
                  </a:lnTo>
                  <a:lnTo>
                    <a:pt x="1197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2" name="Google Shape;1362;p45"/>
            <p:cNvSpPr/>
            <p:nvPr/>
          </p:nvSpPr>
          <p:spPr>
            <a:xfrm>
              <a:off x="6284388" y="1946970"/>
              <a:ext cx="108459" cy="68586"/>
            </a:xfrm>
            <a:custGeom>
              <a:avLst/>
              <a:gdLst/>
              <a:ahLst/>
              <a:cxnLst/>
              <a:rect l="l" t="t" r="r" b="b"/>
              <a:pathLst>
                <a:path w="3868" h="2446" extrusionOk="0">
                  <a:moveTo>
                    <a:pt x="2523" y="1"/>
                  </a:moveTo>
                  <a:lnTo>
                    <a:pt x="1155" y="116"/>
                  </a:lnTo>
                  <a:lnTo>
                    <a:pt x="675" y="694"/>
                  </a:lnTo>
                  <a:lnTo>
                    <a:pt x="615" y="749"/>
                  </a:lnTo>
                  <a:lnTo>
                    <a:pt x="0" y="1484"/>
                  </a:lnTo>
                  <a:lnTo>
                    <a:pt x="19" y="2445"/>
                  </a:lnTo>
                  <a:lnTo>
                    <a:pt x="3849" y="2311"/>
                  </a:lnTo>
                  <a:lnTo>
                    <a:pt x="3868" y="1309"/>
                  </a:lnTo>
                  <a:lnTo>
                    <a:pt x="2907" y="384"/>
                  </a:lnTo>
                  <a:lnTo>
                    <a:pt x="2846" y="329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3" name="Google Shape;1363;p45"/>
            <p:cNvSpPr/>
            <p:nvPr/>
          </p:nvSpPr>
          <p:spPr>
            <a:xfrm>
              <a:off x="6301605" y="1956167"/>
              <a:ext cx="64296" cy="14889"/>
            </a:xfrm>
            <a:custGeom>
              <a:avLst/>
              <a:gdLst/>
              <a:ahLst/>
              <a:cxnLst/>
              <a:rect l="l" t="t" r="r" b="b"/>
              <a:pathLst>
                <a:path w="2293" h="531" extrusionOk="0">
                  <a:moveTo>
                    <a:pt x="2232" y="1"/>
                  </a:moveTo>
                  <a:cubicBezTo>
                    <a:pt x="2062" y="75"/>
                    <a:pt x="1909" y="153"/>
                    <a:pt x="1752" y="232"/>
                  </a:cubicBezTo>
                  <a:cubicBezTo>
                    <a:pt x="1733" y="250"/>
                    <a:pt x="1715" y="250"/>
                    <a:pt x="1697" y="269"/>
                  </a:cubicBezTo>
                  <a:cubicBezTo>
                    <a:pt x="1539" y="348"/>
                    <a:pt x="1368" y="403"/>
                    <a:pt x="1216" y="440"/>
                  </a:cubicBezTo>
                  <a:cubicBezTo>
                    <a:pt x="1022" y="463"/>
                    <a:pt x="846" y="463"/>
                    <a:pt x="657" y="463"/>
                  </a:cubicBezTo>
                  <a:cubicBezTo>
                    <a:pt x="657" y="440"/>
                    <a:pt x="638" y="440"/>
                    <a:pt x="638" y="440"/>
                  </a:cubicBezTo>
                  <a:cubicBezTo>
                    <a:pt x="463" y="440"/>
                    <a:pt x="292" y="403"/>
                    <a:pt x="135" y="366"/>
                  </a:cubicBezTo>
                  <a:lnTo>
                    <a:pt x="61" y="366"/>
                  </a:lnTo>
                  <a:lnTo>
                    <a:pt x="1" y="421"/>
                  </a:lnTo>
                  <a:cubicBezTo>
                    <a:pt x="38" y="421"/>
                    <a:pt x="79" y="440"/>
                    <a:pt x="116" y="440"/>
                  </a:cubicBezTo>
                  <a:cubicBezTo>
                    <a:pt x="269" y="481"/>
                    <a:pt x="426" y="500"/>
                    <a:pt x="578" y="518"/>
                  </a:cubicBezTo>
                  <a:lnTo>
                    <a:pt x="657" y="518"/>
                  </a:lnTo>
                  <a:cubicBezTo>
                    <a:pt x="728" y="526"/>
                    <a:pt x="802" y="531"/>
                    <a:pt x="880" y="531"/>
                  </a:cubicBezTo>
                  <a:cubicBezTo>
                    <a:pt x="989" y="531"/>
                    <a:pt x="1102" y="522"/>
                    <a:pt x="1216" y="500"/>
                  </a:cubicBezTo>
                  <a:cubicBezTo>
                    <a:pt x="1308" y="481"/>
                    <a:pt x="1405" y="463"/>
                    <a:pt x="1502" y="421"/>
                  </a:cubicBezTo>
                  <a:cubicBezTo>
                    <a:pt x="1581" y="384"/>
                    <a:pt x="1655" y="348"/>
                    <a:pt x="1752" y="306"/>
                  </a:cubicBezTo>
                  <a:lnTo>
                    <a:pt x="1770" y="306"/>
                  </a:lnTo>
                  <a:cubicBezTo>
                    <a:pt x="1946" y="209"/>
                    <a:pt x="2117" y="135"/>
                    <a:pt x="2293" y="56"/>
                  </a:cubicBezTo>
                  <a:lnTo>
                    <a:pt x="2232" y="1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4" name="Google Shape;1364;p45"/>
            <p:cNvSpPr/>
            <p:nvPr/>
          </p:nvSpPr>
          <p:spPr>
            <a:xfrm>
              <a:off x="6344226" y="1968253"/>
              <a:ext cx="48621" cy="26834"/>
            </a:xfrm>
            <a:custGeom>
              <a:avLst/>
              <a:gdLst/>
              <a:ahLst/>
              <a:cxnLst/>
              <a:rect l="l" t="t" r="r" b="b"/>
              <a:pathLst>
                <a:path w="1734" h="957" extrusionOk="0">
                  <a:moveTo>
                    <a:pt x="739" y="1"/>
                  </a:moveTo>
                  <a:cubicBezTo>
                    <a:pt x="711" y="1"/>
                    <a:pt x="683" y="3"/>
                    <a:pt x="657" y="9"/>
                  </a:cubicBezTo>
                  <a:cubicBezTo>
                    <a:pt x="505" y="32"/>
                    <a:pt x="329" y="106"/>
                    <a:pt x="195" y="203"/>
                  </a:cubicBezTo>
                  <a:lnTo>
                    <a:pt x="98" y="300"/>
                  </a:lnTo>
                  <a:cubicBezTo>
                    <a:pt x="61" y="337"/>
                    <a:pt x="43" y="379"/>
                    <a:pt x="19" y="434"/>
                  </a:cubicBezTo>
                  <a:cubicBezTo>
                    <a:pt x="19" y="452"/>
                    <a:pt x="1" y="494"/>
                    <a:pt x="1" y="513"/>
                  </a:cubicBezTo>
                  <a:lnTo>
                    <a:pt x="1" y="568"/>
                  </a:lnTo>
                  <a:lnTo>
                    <a:pt x="1" y="586"/>
                  </a:lnTo>
                  <a:cubicBezTo>
                    <a:pt x="1" y="586"/>
                    <a:pt x="1" y="610"/>
                    <a:pt x="19" y="610"/>
                  </a:cubicBezTo>
                  <a:cubicBezTo>
                    <a:pt x="19" y="628"/>
                    <a:pt x="19" y="665"/>
                    <a:pt x="43" y="684"/>
                  </a:cubicBezTo>
                  <a:cubicBezTo>
                    <a:pt x="61" y="702"/>
                    <a:pt x="79" y="725"/>
                    <a:pt x="98" y="744"/>
                  </a:cubicBezTo>
                  <a:cubicBezTo>
                    <a:pt x="135" y="781"/>
                    <a:pt x="177" y="799"/>
                    <a:pt x="213" y="799"/>
                  </a:cubicBezTo>
                  <a:cubicBezTo>
                    <a:pt x="232" y="818"/>
                    <a:pt x="232" y="818"/>
                    <a:pt x="250" y="841"/>
                  </a:cubicBezTo>
                  <a:lnTo>
                    <a:pt x="310" y="859"/>
                  </a:lnTo>
                  <a:cubicBezTo>
                    <a:pt x="329" y="859"/>
                    <a:pt x="347" y="859"/>
                    <a:pt x="366" y="878"/>
                  </a:cubicBezTo>
                  <a:lnTo>
                    <a:pt x="426" y="878"/>
                  </a:lnTo>
                  <a:cubicBezTo>
                    <a:pt x="463" y="896"/>
                    <a:pt x="505" y="896"/>
                    <a:pt x="542" y="915"/>
                  </a:cubicBezTo>
                  <a:cubicBezTo>
                    <a:pt x="694" y="956"/>
                    <a:pt x="851" y="956"/>
                    <a:pt x="1004" y="956"/>
                  </a:cubicBezTo>
                  <a:cubicBezTo>
                    <a:pt x="1253" y="956"/>
                    <a:pt x="1484" y="896"/>
                    <a:pt x="1715" y="818"/>
                  </a:cubicBezTo>
                  <a:lnTo>
                    <a:pt x="1734" y="684"/>
                  </a:lnTo>
                  <a:lnTo>
                    <a:pt x="1734" y="684"/>
                  </a:lnTo>
                  <a:cubicBezTo>
                    <a:pt x="1484" y="781"/>
                    <a:pt x="1253" y="818"/>
                    <a:pt x="1022" y="818"/>
                  </a:cubicBezTo>
                  <a:cubicBezTo>
                    <a:pt x="870" y="818"/>
                    <a:pt x="712" y="799"/>
                    <a:pt x="560" y="781"/>
                  </a:cubicBezTo>
                  <a:cubicBezTo>
                    <a:pt x="542" y="762"/>
                    <a:pt x="505" y="762"/>
                    <a:pt x="463" y="744"/>
                  </a:cubicBezTo>
                  <a:lnTo>
                    <a:pt x="408" y="725"/>
                  </a:lnTo>
                  <a:lnTo>
                    <a:pt x="347" y="725"/>
                  </a:lnTo>
                  <a:lnTo>
                    <a:pt x="310" y="702"/>
                  </a:lnTo>
                  <a:cubicBezTo>
                    <a:pt x="292" y="684"/>
                    <a:pt x="274" y="684"/>
                    <a:pt x="250" y="684"/>
                  </a:cubicBezTo>
                  <a:cubicBezTo>
                    <a:pt x="232" y="665"/>
                    <a:pt x="195" y="647"/>
                    <a:pt x="177" y="628"/>
                  </a:cubicBezTo>
                  <a:cubicBezTo>
                    <a:pt x="135" y="586"/>
                    <a:pt x="116" y="550"/>
                    <a:pt x="135" y="471"/>
                  </a:cubicBezTo>
                  <a:cubicBezTo>
                    <a:pt x="158" y="452"/>
                    <a:pt x="177" y="416"/>
                    <a:pt x="195" y="397"/>
                  </a:cubicBezTo>
                  <a:cubicBezTo>
                    <a:pt x="213" y="355"/>
                    <a:pt x="232" y="337"/>
                    <a:pt x="274" y="318"/>
                  </a:cubicBezTo>
                  <a:cubicBezTo>
                    <a:pt x="389" y="221"/>
                    <a:pt x="523" y="166"/>
                    <a:pt x="657" y="148"/>
                  </a:cubicBezTo>
                  <a:cubicBezTo>
                    <a:pt x="736" y="124"/>
                    <a:pt x="810" y="124"/>
                    <a:pt x="888" y="124"/>
                  </a:cubicBezTo>
                  <a:cubicBezTo>
                    <a:pt x="967" y="124"/>
                    <a:pt x="1022" y="148"/>
                    <a:pt x="1101" y="184"/>
                  </a:cubicBezTo>
                  <a:cubicBezTo>
                    <a:pt x="1138" y="184"/>
                    <a:pt x="1175" y="203"/>
                    <a:pt x="1198" y="221"/>
                  </a:cubicBezTo>
                  <a:cubicBezTo>
                    <a:pt x="1235" y="240"/>
                    <a:pt x="1272" y="263"/>
                    <a:pt x="1290" y="282"/>
                  </a:cubicBezTo>
                  <a:cubicBezTo>
                    <a:pt x="1290" y="300"/>
                    <a:pt x="1313" y="318"/>
                    <a:pt x="1313" y="318"/>
                  </a:cubicBezTo>
                  <a:cubicBezTo>
                    <a:pt x="1332" y="337"/>
                    <a:pt x="1332" y="355"/>
                    <a:pt x="1332" y="379"/>
                  </a:cubicBezTo>
                  <a:cubicBezTo>
                    <a:pt x="1332" y="416"/>
                    <a:pt x="1313" y="452"/>
                    <a:pt x="1290" y="471"/>
                  </a:cubicBezTo>
                  <a:lnTo>
                    <a:pt x="1290" y="494"/>
                  </a:lnTo>
                  <a:lnTo>
                    <a:pt x="1313" y="513"/>
                  </a:lnTo>
                  <a:cubicBezTo>
                    <a:pt x="1332" y="494"/>
                    <a:pt x="1350" y="471"/>
                    <a:pt x="1350" y="452"/>
                  </a:cubicBezTo>
                  <a:cubicBezTo>
                    <a:pt x="1369" y="434"/>
                    <a:pt x="1369" y="397"/>
                    <a:pt x="1369" y="379"/>
                  </a:cubicBezTo>
                  <a:lnTo>
                    <a:pt x="1369" y="300"/>
                  </a:lnTo>
                  <a:cubicBezTo>
                    <a:pt x="1369" y="282"/>
                    <a:pt x="1350" y="263"/>
                    <a:pt x="1332" y="240"/>
                  </a:cubicBezTo>
                  <a:cubicBezTo>
                    <a:pt x="1313" y="203"/>
                    <a:pt x="1272" y="166"/>
                    <a:pt x="1235" y="148"/>
                  </a:cubicBezTo>
                  <a:cubicBezTo>
                    <a:pt x="1216" y="124"/>
                    <a:pt x="1175" y="106"/>
                    <a:pt x="1138" y="87"/>
                  </a:cubicBezTo>
                  <a:cubicBezTo>
                    <a:pt x="1059" y="50"/>
                    <a:pt x="985" y="32"/>
                    <a:pt x="907" y="9"/>
                  </a:cubicBezTo>
                  <a:cubicBezTo>
                    <a:pt x="854" y="9"/>
                    <a:pt x="796" y="1"/>
                    <a:pt x="739" y="1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5" name="Google Shape;1365;p45"/>
            <p:cNvSpPr/>
            <p:nvPr/>
          </p:nvSpPr>
          <p:spPr>
            <a:xfrm>
              <a:off x="6284388" y="1989619"/>
              <a:ext cx="107954" cy="17245"/>
            </a:xfrm>
            <a:custGeom>
              <a:avLst/>
              <a:gdLst/>
              <a:ahLst/>
              <a:cxnLst/>
              <a:rect l="l" t="t" r="r" b="b"/>
              <a:pathLst>
                <a:path w="3850" h="615" extrusionOk="0">
                  <a:moveTo>
                    <a:pt x="0" y="0"/>
                  </a:moveTo>
                  <a:lnTo>
                    <a:pt x="0" y="56"/>
                  </a:lnTo>
                  <a:cubicBezTo>
                    <a:pt x="213" y="194"/>
                    <a:pt x="421" y="287"/>
                    <a:pt x="675" y="365"/>
                  </a:cubicBezTo>
                  <a:lnTo>
                    <a:pt x="730" y="384"/>
                  </a:lnTo>
                  <a:cubicBezTo>
                    <a:pt x="749" y="384"/>
                    <a:pt x="790" y="384"/>
                    <a:pt x="809" y="402"/>
                  </a:cubicBezTo>
                  <a:lnTo>
                    <a:pt x="864" y="425"/>
                  </a:lnTo>
                  <a:lnTo>
                    <a:pt x="943" y="425"/>
                  </a:lnTo>
                  <a:cubicBezTo>
                    <a:pt x="961" y="444"/>
                    <a:pt x="998" y="444"/>
                    <a:pt x="1021" y="444"/>
                  </a:cubicBezTo>
                  <a:lnTo>
                    <a:pt x="1095" y="462"/>
                  </a:lnTo>
                  <a:lnTo>
                    <a:pt x="1155" y="462"/>
                  </a:lnTo>
                  <a:lnTo>
                    <a:pt x="1229" y="481"/>
                  </a:lnTo>
                  <a:cubicBezTo>
                    <a:pt x="1326" y="490"/>
                    <a:pt x="1428" y="494"/>
                    <a:pt x="1530" y="494"/>
                  </a:cubicBezTo>
                  <a:cubicBezTo>
                    <a:pt x="1631" y="494"/>
                    <a:pt x="1733" y="490"/>
                    <a:pt x="1830" y="481"/>
                  </a:cubicBezTo>
                  <a:cubicBezTo>
                    <a:pt x="2038" y="462"/>
                    <a:pt x="2232" y="425"/>
                    <a:pt x="2426" y="402"/>
                  </a:cubicBezTo>
                  <a:cubicBezTo>
                    <a:pt x="2576" y="389"/>
                    <a:pt x="2715" y="376"/>
                    <a:pt x="2859" y="376"/>
                  </a:cubicBezTo>
                  <a:cubicBezTo>
                    <a:pt x="2918" y="376"/>
                    <a:pt x="2978" y="378"/>
                    <a:pt x="3041" y="384"/>
                  </a:cubicBezTo>
                  <a:cubicBezTo>
                    <a:pt x="3235" y="425"/>
                    <a:pt x="3424" y="481"/>
                    <a:pt x="3637" y="541"/>
                  </a:cubicBezTo>
                  <a:cubicBezTo>
                    <a:pt x="3697" y="578"/>
                    <a:pt x="3771" y="596"/>
                    <a:pt x="3849" y="615"/>
                  </a:cubicBezTo>
                  <a:lnTo>
                    <a:pt x="3849" y="481"/>
                  </a:lnTo>
                  <a:cubicBezTo>
                    <a:pt x="3794" y="462"/>
                    <a:pt x="3734" y="444"/>
                    <a:pt x="3678" y="425"/>
                  </a:cubicBezTo>
                  <a:cubicBezTo>
                    <a:pt x="3484" y="347"/>
                    <a:pt x="3272" y="287"/>
                    <a:pt x="3059" y="250"/>
                  </a:cubicBezTo>
                  <a:cubicBezTo>
                    <a:pt x="2971" y="242"/>
                    <a:pt x="2884" y="237"/>
                    <a:pt x="2797" y="237"/>
                  </a:cubicBezTo>
                  <a:cubicBezTo>
                    <a:pt x="2673" y="237"/>
                    <a:pt x="2551" y="246"/>
                    <a:pt x="2426" y="268"/>
                  </a:cubicBezTo>
                  <a:cubicBezTo>
                    <a:pt x="2213" y="287"/>
                    <a:pt x="2019" y="328"/>
                    <a:pt x="1830" y="347"/>
                  </a:cubicBezTo>
                  <a:cubicBezTo>
                    <a:pt x="1733" y="347"/>
                    <a:pt x="1636" y="365"/>
                    <a:pt x="1539" y="365"/>
                  </a:cubicBezTo>
                  <a:lnTo>
                    <a:pt x="1386" y="365"/>
                  </a:lnTo>
                  <a:cubicBezTo>
                    <a:pt x="1345" y="365"/>
                    <a:pt x="1289" y="365"/>
                    <a:pt x="1252" y="347"/>
                  </a:cubicBezTo>
                  <a:lnTo>
                    <a:pt x="1095" y="347"/>
                  </a:lnTo>
                  <a:lnTo>
                    <a:pt x="1040" y="328"/>
                  </a:lnTo>
                  <a:lnTo>
                    <a:pt x="961" y="328"/>
                  </a:lnTo>
                  <a:lnTo>
                    <a:pt x="883" y="310"/>
                  </a:lnTo>
                  <a:lnTo>
                    <a:pt x="827" y="287"/>
                  </a:lnTo>
                  <a:lnTo>
                    <a:pt x="749" y="287"/>
                  </a:lnTo>
                  <a:lnTo>
                    <a:pt x="693" y="268"/>
                  </a:lnTo>
                  <a:cubicBezTo>
                    <a:pt x="444" y="213"/>
                    <a:pt x="213" y="116"/>
                    <a:pt x="0" y="0"/>
                  </a:cubicBez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6258984" y="1939988"/>
              <a:ext cx="76717" cy="88522"/>
            </a:xfrm>
            <a:custGeom>
              <a:avLst/>
              <a:gdLst/>
              <a:ahLst/>
              <a:cxnLst/>
              <a:rect l="l" t="t" r="r" b="b"/>
              <a:pathLst>
                <a:path w="2736" h="3157" extrusionOk="0">
                  <a:moveTo>
                    <a:pt x="2389" y="0"/>
                  </a:moveTo>
                  <a:lnTo>
                    <a:pt x="2061" y="365"/>
                  </a:lnTo>
                  <a:lnTo>
                    <a:pt x="1581" y="943"/>
                  </a:lnTo>
                  <a:lnTo>
                    <a:pt x="1521" y="998"/>
                  </a:lnTo>
                  <a:lnTo>
                    <a:pt x="906" y="1733"/>
                  </a:lnTo>
                  <a:lnTo>
                    <a:pt x="791" y="1849"/>
                  </a:lnTo>
                  <a:lnTo>
                    <a:pt x="1" y="2773"/>
                  </a:lnTo>
                  <a:lnTo>
                    <a:pt x="347" y="3156"/>
                  </a:lnTo>
                  <a:lnTo>
                    <a:pt x="809" y="2616"/>
                  </a:lnTo>
                  <a:lnTo>
                    <a:pt x="925" y="2482"/>
                  </a:lnTo>
                  <a:lnTo>
                    <a:pt x="1308" y="2038"/>
                  </a:lnTo>
                  <a:lnTo>
                    <a:pt x="1368" y="1964"/>
                  </a:lnTo>
                  <a:lnTo>
                    <a:pt x="2098" y="1095"/>
                  </a:lnTo>
                  <a:lnTo>
                    <a:pt x="2158" y="1017"/>
                  </a:lnTo>
                  <a:lnTo>
                    <a:pt x="2736" y="347"/>
                  </a:lnTo>
                  <a:lnTo>
                    <a:pt x="2694" y="305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6268714" y="1949690"/>
              <a:ext cx="70240" cy="78820"/>
            </a:xfrm>
            <a:custGeom>
              <a:avLst/>
              <a:gdLst/>
              <a:ahLst/>
              <a:cxnLst/>
              <a:rect l="l" t="t" r="r" b="b"/>
              <a:pathLst>
                <a:path w="2505" h="2811" extrusionOk="0">
                  <a:moveTo>
                    <a:pt x="2389" y="1"/>
                  </a:moveTo>
                  <a:lnTo>
                    <a:pt x="0" y="2810"/>
                  </a:lnTo>
                  <a:lnTo>
                    <a:pt x="213" y="2810"/>
                  </a:lnTo>
                  <a:lnTo>
                    <a:pt x="2504" y="116"/>
                  </a:lnTo>
                  <a:lnTo>
                    <a:pt x="2389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6393997" y="2105172"/>
              <a:ext cx="32919" cy="15590"/>
            </a:xfrm>
            <a:custGeom>
              <a:avLst/>
              <a:gdLst/>
              <a:ahLst/>
              <a:cxnLst/>
              <a:rect l="l" t="t" r="r" b="b"/>
              <a:pathLst>
                <a:path w="1174" h="556" extrusionOk="0">
                  <a:moveTo>
                    <a:pt x="19" y="1"/>
                  </a:moveTo>
                  <a:lnTo>
                    <a:pt x="0" y="75"/>
                  </a:lnTo>
                  <a:cubicBezTo>
                    <a:pt x="93" y="93"/>
                    <a:pt x="190" y="116"/>
                    <a:pt x="287" y="153"/>
                  </a:cubicBezTo>
                  <a:lnTo>
                    <a:pt x="324" y="153"/>
                  </a:lnTo>
                  <a:lnTo>
                    <a:pt x="365" y="172"/>
                  </a:lnTo>
                  <a:lnTo>
                    <a:pt x="439" y="209"/>
                  </a:lnTo>
                  <a:lnTo>
                    <a:pt x="518" y="232"/>
                  </a:lnTo>
                  <a:cubicBezTo>
                    <a:pt x="536" y="232"/>
                    <a:pt x="578" y="250"/>
                    <a:pt x="596" y="269"/>
                  </a:cubicBezTo>
                  <a:cubicBezTo>
                    <a:pt x="693" y="306"/>
                    <a:pt x="786" y="347"/>
                    <a:pt x="883" y="403"/>
                  </a:cubicBezTo>
                  <a:lnTo>
                    <a:pt x="961" y="440"/>
                  </a:lnTo>
                  <a:cubicBezTo>
                    <a:pt x="980" y="440"/>
                    <a:pt x="998" y="463"/>
                    <a:pt x="1017" y="481"/>
                  </a:cubicBezTo>
                  <a:lnTo>
                    <a:pt x="1058" y="500"/>
                  </a:lnTo>
                  <a:cubicBezTo>
                    <a:pt x="1077" y="500"/>
                    <a:pt x="1095" y="500"/>
                    <a:pt x="1095" y="518"/>
                  </a:cubicBezTo>
                  <a:lnTo>
                    <a:pt x="1174" y="555"/>
                  </a:lnTo>
                  <a:cubicBezTo>
                    <a:pt x="998" y="421"/>
                    <a:pt x="809" y="306"/>
                    <a:pt x="615" y="209"/>
                  </a:cubicBezTo>
                  <a:cubicBezTo>
                    <a:pt x="421" y="135"/>
                    <a:pt x="208" y="56"/>
                    <a:pt x="19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6325972" y="1928071"/>
              <a:ext cx="101981" cy="102626"/>
            </a:xfrm>
            <a:custGeom>
              <a:avLst/>
              <a:gdLst/>
              <a:ahLst/>
              <a:cxnLst/>
              <a:rect l="l" t="t" r="r" b="b"/>
              <a:pathLst>
                <a:path w="3637" h="3660" extrusionOk="0">
                  <a:moveTo>
                    <a:pt x="347" y="0"/>
                  </a:moveTo>
                  <a:lnTo>
                    <a:pt x="0" y="425"/>
                  </a:lnTo>
                  <a:lnTo>
                    <a:pt x="305" y="730"/>
                  </a:lnTo>
                  <a:lnTo>
                    <a:pt x="347" y="772"/>
                  </a:lnTo>
                  <a:lnTo>
                    <a:pt x="828" y="1271"/>
                  </a:lnTo>
                  <a:lnTo>
                    <a:pt x="883" y="1308"/>
                  </a:lnTo>
                  <a:lnTo>
                    <a:pt x="1077" y="1502"/>
                  </a:lnTo>
                  <a:lnTo>
                    <a:pt x="1174" y="1617"/>
                  </a:lnTo>
                  <a:lnTo>
                    <a:pt x="1807" y="2251"/>
                  </a:lnTo>
                  <a:lnTo>
                    <a:pt x="1923" y="2366"/>
                  </a:lnTo>
                  <a:lnTo>
                    <a:pt x="2172" y="2620"/>
                  </a:lnTo>
                  <a:lnTo>
                    <a:pt x="2366" y="2810"/>
                  </a:lnTo>
                  <a:lnTo>
                    <a:pt x="2500" y="2944"/>
                  </a:lnTo>
                  <a:lnTo>
                    <a:pt x="3212" y="3660"/>
                  </a:lnTo>
                  <a:lnTo>
                    <a:pt x="3637" y="3198"/>
                  </a:lnTo>
                  <a:lnTo>
                    <a:pt x="2500" y="2117"/>
                  </a:lnTo>
                  <a:lnTo>
                    <a:pt x="2385" y="1983"/>
                  </a:lnTo>
                  <a:lnTo>
                    <a:pt x="1424" y="1058"/>
                  </a:lnTo>
                  <a:lnTo>
                    <a:pt x="1363" y="1003"/>
                  </a:lnTo>
                  <a:lnTo>
                    <a:pt x="1040" y="675"/>
                  </a:lnTo>
                  <a:lnTo>
                    <a:pt x="712" y="365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6335673" y="1928071"/>
              <a:ext cx="171717" cy="89672"/>
            </a:xfrm>
            <a:custGeom>
              <a:avLst/>
              <a:gdLst/>
              <a:ahLst/>
              <a:cxnLst/>
              <a:rect l="l" t="t" r="r" b="b"/>
              <a:pathLst>
                <a:path w="6124" h="3198" extrusionOk="0">
                  <a:moveTo>
                    <a:pt x="1" y="0"/>
                  </a:moveTo>
                  <a:lnTo>
                    <a:pt x="3291" y="3198"/>
                  </a:lnTo>
                  <a:lnTo>
                    <a:pt x="6123" y="3198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6416008" y="2017715"/>
              <a:ext cx="91382" cy="12983"/>
            </a:xfrm>
            <a:custGeom>
              <a:avLst/>
              <a:gdLst/>
              <a:ahLst/>
              <a:cxnLst/>
              <a:rect l="l" t="t" r="r" b="b"/>
              <a:pathLst>
                <a:path w="3259" h="463" extrusionOk="0">
                  <a:moveTo>
                    <a:pt x="426" y="1"/>
                  </a:moveTo>
                  <a:lnTo>
                    <a:pt x="1" y="463"/>
                  </a:lnTo>
                  <a:lnTo>
                    <a:pt x="2833" y="463"/>
                  </a:lnTo>
                  <a:lnTo>
                    <a:pt x="3258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6392314" y="2193666"/>
              <a:ext cx="92392" cy="16235"/>
            </a:xfrm>
            <a:custGeom>
              <a:avLst/>
              <a:gdLst/>
              <a:ahLst/>
              <a:cxnLst/>
              <a:rect l="l" t="t" r="r" b="b"/>
              <a:pathLst>
                <a:path w="3295" h="579" extrusionOk="0">
                  <a:moveTo>
                    <a:pt x="3295" y="0"/>
                  </a:moveTo>
                  <a:lnTo>
                    <a:pt x="0" y="365"/>
                  </a:lnTo>
                  <a:lnTo>
                    <a:pt x="0" y="578"/>
                  </a:lnTo>
                  <a:lnTo>
                    <a:pt x="3295" y="213"/>
                  </a:lnTo>
                  <a:lnTo>
                    <a:pt x="3295" y="0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6290866" y="2194171"/>
              <a:ext cx="85270" cy="8216"/>
            </a:xfrm>
            <a:custGeom>
              <a:avLst/>
              <a:gdLst/>
              <a:ahLst/>
              <a:cxnLst/>
              <a:rect l="l" t="t" r="r" b="b"/>
              <a:pathLst>
                <a:path w="3041" h="293" extrusionOk="0">
                  <a:moveTo>
                    <a:pt x="3041" y="29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4" name="Google Shape;1374;p45"/>
            <p:cNvSpPr/>
            <p:nvPr/>
          </p:nvSpPr>
          <p:spPr>
            <a:xfrm>
              <a:off x="6290333" y="2193666"/>
              <a:ext cx="86335" cy="9225"/>
            </a:xfrm>
            <a:custGeom>
              <a:avLst/>
              <a:gdLst/>
              <a:ahLst/>
              <a:cxnLst/>
              <a:rect l="l" t="t" r="r" b="b"/>
              <a:pathLst>
                <a:path w="3079" h="329" extrusionOk="0">
                  <a:moveTo>
                    <a:pt x="1" y="0"/>
                  </a:moveTo>
                  <a:cubicBezTo>
                    <a:pt x="1" y="19"/>
                    <a:pt x="1" y="19"/>
                    <a:pt x="19" y="19"/>
                  </a:cubicBezTo>
                  <a:lnTo>
                    <a:pt x="3060" y="329"/>
                  </a:lnTo>
                  <a:cubicBezTo>
                    <a:pt x="3060" y="329"/>
                    <a:pt x="3078" y="329"/>
                    <a:pt x="3078" y="310"/>
                  </a:cubicBezTo>
                  <a:lnTo>
                    <a:pt x="3060" y="3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5" name="Google Shape;1375;p45"/>
            <p:cNvSpPr/>
            <p:nvPr/>
          </p:nvSpPr>
          <p:spPr>
            <a:xfrm>
              <a:off x="6279986" y="2193133"/>
              <a:ext cx="112356" cy="16768"/>
            </a:xfrm>
            <a:custGeom>
              <a:avLst/>
              <a:gdLst/>
              <a:ahLst/>
              <a:cxnLst/>
              <a:rect l="l" t="t" r="r" b="b"/>
              <a:pathLst>
                <a:path w="4007" h="598" extrusionOk="0">
                  <a:moveTo>
                    <a:pt x="0" y="1"/>
                  </a:moveTo>
                  <a:lnTo>
                    <a:pt x="0" y="190"/>
                  </a:lnTo>
                  <a:lnTo>
                    <a:pt x="4006" y="597"/>
                  </a:lnTo>
                  <a:lnTo>
                    <a:pt x="4006" y="3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6392314" y="2191984"/>
              <a:ext cx="92392" cy="11945"/>
            </a:xfrm>
            <a:custGeom>
              <a:avLst/>
              <a:gdLst/>
              <a:ahLst/>
              <a:cxnLst/>
              <a:rect l="l" t="t" r="r" b="b"/>
              <a:pathLst>
                <a:path w="3295" h="426" extrusionOk="0">
                  <a:moveTo>
                    <a:pt x="3022" y="0"/>
                  </a:moveTo>
                  <a:lnTo>
                    <a:pt x="0" y="291"/>
                  </a:lnTo>
                  <a:lnTo>
                    <a:pt x="0" y="425"/>
                  </a:lnTo>
                  <a:lnTo>
                    <a:pt x="3295" y="6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6279986" y="2189909"/>
              <a:ext cx="112356" cy="14020"/>
            </a:xfrm>
            <a:custGeom>
              <a:avLst/>
              <a:gdLst/>
              <a:ahLst/>
              <a:cxnLst/>
              <a:rect l="l" t="t" r="r" b="b"/>
              <a:pathLst>
                <a:path w="4007" h="500" extrusionOk="0">
                  <a:moveTo>
                    <a:pt x="157" y="0"/>
                  </a:moveTo>
                  <a:lnTo>
                    <a:pt x="0" y="116"/>
                  </a:lnTo>
                  <a:lnTo>
                    <a:pt x="4006" y="499"/>
                  </a:lnTo>
                  <a:lnTo>
                    <a:pt x="4006" y="36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6424700" y="2106742"/>
              <a:ext cx="41611" cy="12450"/>
            </a:xfrm>
            <a:custGeom>
              <a:avLst/>
              <a:gdLst/>
              <a:ahLst/>
              <a:cxnLst/>
              <a:rect l="l" t="t" r="r" b="b"/>
              <a:pathLst>
                <a:path w="1484" h="444" extrusionOk="0">
                  <a:moveTo>
                    <a:pt x="60" y="0"/>
                  </a:moveTo>
                  <a:cubicBezTo>
                    <a:pt x="19" y="0"/>
                    <a:pt x="0" y="37"/>
                    <a:pt x="0" y="60"/>
                  </a:cubicBezTo>
                  <a:lnTo>
                    <a:pt x="0" y="384"/>
                  </a:lnTo>
                  <a:cubicBezTo>
                    <a:pt x="0" y="425"/>
                    <a:pt x="19" y="444"/>
                    <a:pt x="60" y="444"/>
                  </a:cubicBezTo>
                  <a:lnTo>
                    <a:pt x="1423" y="444"/>
                  </a:lnTo>
                  <a:cubicBezTo>
                    <a:pt x="1447" y="444"/>
                    <a:pt x="1483" y="407"/>
                    <a:pt x="1483" y="365"/>
                  </a:cubicBezTo>
                  <a:lnTo>
                    <a:pt x="1483" y="79"/>
                  </a:lnTo>
                  <a:cubicBezTo>
                    <a:pt x="1483" y="37"/>
                    <a:pt x="1447" y="19"/>
                    <a:pt x="1423" y="19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6424700" y="2046877"/>
              <a:ext cx="41611" cy="14525"/>
            </a:xfrm>
            <a:custGeom>
              <a:avLst/>
              <a:gdLst/>
              <a:ahLst/>
              <a:cxnLst/>
              <a:rect l="l" t="t" r="r" b="b"/>
              <a:pathLst>
                <a:path w="1484" h="518" extrusionOk="0">
                  <a:moveTo>
                    <a:pt x="60" y="0"/>
                  </a:moveTo>
                  <a:cubicBezTo>
                    <a:pt x="19" y="0"/>
                    <a:pt x="0" y="37"/>
                    <a:pt x="0" y="56"/>
                  </a:cubicBezTo>
                  <a:lnTo>
                    <a:pt x="0" y="384"/>
                  </a:lnTo>
                  <a:cubicBezTo>
                    <a:pt x="0" y="421"/>
                    <a:pt x="19" y="439"/>
                    <a:pt x="60" y="439"/>
                  </a:cubicBezTo>
                  <a:lnTo>
                    <a:pt x="1405" y="518"/>
                  </a:lnTo>
                  <a:cubicBezTo>
                    <a:pt x="1447" y="518"/>
                    <a:pt x="1483" y="499"/>
                    <a:pt x="1483" y="462"/>
                  </a:cubicBezTo>
                  <a:lnTo>
                    <a:pt x="1483" y="153"/>
                  </a:lnTo>
                  <a:cubicBezTo>
                    <a:pt x="1483" y="134"/>
                    <a:pt x="1447" y="93"/>
                    <a:pt x="1423" y="93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6424700" y="2161785"/>
              <a:ext cx="41611" cy="14665"/>
            </a:xfrm>
            <a:custGeom>
              <a:avLst/>
              <a:gdLst/>
              <a:ahLst/>
              <a:cxnLst/>
              <a:rect l="l" t="t" r="r" b="b"/>
              <a:pathLst>
                <a:path w="1484" h="523" extrusionOk="0">
                  <a:moveTo>
                    <a:pt x="1405" y="1"/>
                  </a:moveTo>
                  <a:lnTo>
                    <a:pt x="60" y="79"/>
                  </a:lnTo>
                  <a:cubicBezTo>
                    <a:pt x="19" y="98"/>
                    <a:pt x="0" y="116"/>
                    <a:pt x="0" y="153"/>
                  </a:cubicBezTo>
                  <a:lnTo>
                    <a:pt x="0" y="463"/>
                  </a:lnTo>
                  <a:cubicBezTo>
                    <a:pt x="0" y="500"/>
                    <a:pt x="19" y="523"/>
                    <a:pt x="60" y="523"/>
                  </a:cubicBezTo>
                  <a:lnTo>
                    <a:pt x="1423" y="426"/>
                  </a:lnTo>
                  <a:cubicBezTo>
                    <a:pt x="1447" y="426"/>
                    <a:pt x="1483" y="407"/>
                    <a:pt x="1483" y="366"/>
                  </a:cubicBezTo>
                  <a:lnTo>
                    <a:pt x="1483" y="61"/>
                  </a:lnTo>
                  <a:cubicBezTo>
                    <a:pt x="1483" y="38"/>
                    <a:pt x="1447" y="1"/>
                    <a:pt x="1405" y="1"/>
                  </a:cubicBez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6421448" y="2044521"/>
              <a:ext cx="41611" cy="14300"/>
            </a:xfrm>
            <a:custGeom>
              <a:avLst/>
              <a:gdLst/>
              <a:ahLst/>
              <a:cxnLst/>
              <a:rect l="l" t="t" r="r" b="b"/>
              <a:pathLst>
                <a:path w="1484" h="510" extrusionOk="0">
                  <a:moveTo>
                    <a:pt x="47" y="1"/>
                  </a:moveTo>
                  <a:cubicBezTo>
                    <a:pt x="25" y="1"/>
                    <a:pt x="1" y="31"/>
                    <a:pt x="1" y="61"/>
                  </a:cubicBezTo>
                  <a:lnTo>
                    <a:pt x="1" y="371"/>
                  </a:lnTo>
                  <a:cubicBezTo>
                    <a:pt x="1" y="408"/>
                    <a:pt x="19" y="431"/>
                    <a:pt x="61" y="431"/>
                  </a:cubicBezTo>
                  <a:lnTo>
                    <a:pt x="1424" y="505"/>
                  </a:lnTo>
                  <a:cubicBezTo>
                    <a:pt x="1432" y="508"/>
                    <a:pt x="1438" y="510"/>
                    <a:pt x="1445" y="510"/>
                  </a:cubicBezTo>
                  <a:cubicBezTo>
                    <a:pt x="1472" y="510"/>
                    <a:pt x="1484" y="480"/>
                    <a:pt x="1484" y="449"/>
                  </a:cubicBezTo>
                  <a:lnTo>
                    <a:pt x="1484" y="158"/>
                  </a:lnTo>
                  <a:cubicBezTo>
                    <a:pt x="1484" y="121"/>
                    <a:pt x="1466" y="103"/>
                    <a:pt x="1424" y="103"/>
                  </a:cubicBezTo>
                  <a:lnTo>
                    <a:pt x="61" y="6"/>
                  </a:lnTo>
                  <a:cubicBezTo>
                    <a:pt x="57" y="2"/>
                    <a:pt x="52" y="1"/>
                    <a:pt x="47" y="1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6421448" y="2102985"/>
              <a:ext cx="41611" cy="12450"/>
            </a:xfrm>
            <a:custGeom>
              <a:avLst/>
              <a:gdLst/>
              <a:ahLst/>
              <a:cxnLst/>
              <a:rect l="l" t="t" r="r" b="b"/>
              <a:pathLst>
                <a:path w="1484" h="444" extrusionOk="0">
                  <a:moveTo>
                    <a:pt x="61" y="0"/>
                  </a:moveTo>
                  <a:cubicBezTo>
                    <a:pt x="19" y="0"/>
                    <a:pt x="1" y="37"/>
                    <a:pt x="1" y="56"/>
                  </a:cubicBezTo>
                  <a:lnTo>
                    <a:pt x="1" y="384"/>
                  </a:lnTo>
                  <a:cubicBezTo>
                    <a:pt x="1" y="425"/>
                    <a:pt x="19" y="444"/>
                    <a:pt x="61" y="444"/>
                  </a:cubicBezTo>
                  <a:lnTo>
                    <a:pt x="1424" y="444"/>
                  </a:lnTo>
                  <a:cubicBezTo>
                    <a:pt x="1466" y="444"/>
                    <a:pt x="1484" y="402"/>
                    <a:pt x="1484" y="365"/>
                  </a:cubicBezTo>
                  <a:lnTo>
                    <a:pt x="1484" y="79"/>
                  </a:lnTo>
                  <a:cubicBezTo>
                    <a:pt x="1484" y="37"/>
                    <a:pt x="1466" y="19"/>
                    <a:pt x="1424" y="19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6421448" y="2159598"/>
              <a:ext cx="41611" cy="14665"/>
            </a:xfrm>
            <a:custGeom>
              <a:avLst/>
              <a:gdLst/>
              <a:ahLst/>
              <a:cxnLst/>
              <a:rect l="l" t="t" r="r" b="b"/>
              <a:pathLst>
                <a:path w="1484" h="523" extrusionOk="0">
                  <a:moveTo>
                    <a:pt x="1424" y="0"/>
                  </a:moveTo>
                  <a:lnTo>
                    <a:pt x="61" y="79"/>
                  </a:lnTo>
                  <a:cubicBezTo>
                    <a:pt x="19" y="79"/>
                    <a:pt x="1" y="97"/>
                    <a:pt x="1" y="139"/>
                  </a:cubicBezTo>
                  <a:lnTo>
                    <a:pt x="1" y="462"/>
                  </a:lnTo>
                  <a:cubicBezTo>
                    <a:pt x="1" y="485"/>
                    <a:pt x="38" y="522"/>
                    <a:pt x="61" y="522"/>
                  </a:cubicBezTo>
                  <a:lnTo>
                    <a:pt x="1424" y="425"/>
                  </a:lnTo>
                  <a:cubicBezTo>
                    <a:pt x="1466" y="407"/>
                    <a:pt x="1484" y="388"/>
                    <a:pt x="1484" y="347"/>
                  </a:cubicBezTo>
                  <a:lnTo>
                    <a:pt x="1484" y="60"/>
                  </a:lnTo>
                  <a:cubicBezTo>
                    <a:pt x="1484" y="23"/>
                    <a:pt x="1466" y="0"/>
                    <a:pt x="1424" y="0"/>
                  </a:cubicBezTo>
                  <a:close/>
                </a:path>
              </a:pathLst>
            </a:custGeom>
            <a:solidFill>
              <a:srgbClr val="F1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6386875" y="2209341"/>
              <a:ext cx="10375" cy="36704"/>
            </a:xfrm>
            <a:custGeom>
              <a:avLst/>
              <a:gdLst/>
              <a:ahLst/>
              <a:cxnLst/>
              <a:rect l="l" t="t" r="r" b="b"/>
              <a:pathLst>
                <a:path w="370" h="1309" extrusionOk="0">
                  <a:moveTo>
                    <a:pt x="0" y="1"/>
                  </a:moveTo>
                  <a:lnTo>
                    <a:pt x="0" y="153"/>
                  </a:lnTo>
                  <a:lnTo>
                    <a:pt x="254" y="213"/>
                  </a:lnTo>
                  <a:lnTo>
                    <a:pt x="213" y="1308"/>
                  </a:lnTo>
                  <a:lnTo>
                    <a:pt x="291" y="1308"/>
                  </a:lnTo>
                  <a:lnTo>
                    <a:pt x="370" y="1"/>
                  </a:lnTo>
                  <a:lnTo>
                    <a:pt x="194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6464069" y="2200648"/>
              <a:ext cx="10936" cy="37349"/>
            </a:xfrm>
            <a:custGeom>
              <a:avLst/>
              <a:gdLst/>
              <a:ahLst/>
              <a:cxnLst/>
              <a:rect l="l" t="t" r="r" b="b"/>
              <a:pathLst>
                <a:path w="390" h="1332" extrusionOk="0">
                  <a:moveTo>
                    <a:pt x="389" y="1"/>
                  </a:moveTo>
                  <a:lnTo>
                    <a:pt x="19" y="38"/>
                  </a:lnTo>
                  <a:lnTo>
                    <a:pt x="1" y="195"/>
                  </a:lnTo>
                  <a:lnTo>
                    <a:pt x="250" y="195"/>
                  </a:lnTo>
                  <a:lnTo>
                    <a:pt x="1" y="1332"/>
                  </a:lnTo>
                  <a:lnTo>
                    <a:pt x="158" y="1332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6" name="Google Shape;1386;p45"/>
            <p:cNvSpPr/>
            <p:nvPr/>
          </p:nvSpPr>
          <p:spPr>
            <a:xfrm>
              <a:off x="6287613" y="2199639"/>
              <a:ext cx="14020" cy="37209"/>
            </a:xfrm>
            <a:custGeom>
              <a:avLst/>
              <a:gdLst/>
              <a:ahLst/>
              <a:cxnLst/>
              <a:rect l="l" t="t" r="r" b="b"/>
              <a:pathLst>
                <a:path w="500" h="1327" extrusionOk="0">
                  <a:moveTo>
                    <a:pt x="1" y="0"/>
                  </a:moveTo>
                  <a:lnTo>
                    <a:pt x="19" y="152"/>
                  </a:lnTo>
                  <a:lnTo>
                    <a:pt x="250" y="171"/>
                  </a:lnTo>
                  <a:lnTo>
                    <a:pt x="384" y="1326"/>
                  </a:lnTo>
                  <a:lnTo>
                    <a:pt x="500" y="1326"/>
                  </a:lnTo>
                  <a:lnTo>
                    <a:pt x="366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B1A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1" name="Google Shape;1310;p45">
            <a:extLst>
              <a:ext uri="{FF2B5EF4-FFF2-40B4-BE49-F238E27FC236}">
                <a16:creationId xmlns:a16="http://schemas.microsoft.com/office/drawing/2014/main" id="{4BB34325-2ADA-6859-0C39-98D8C5F1161E}"/>
              </a:ext>
            </a:extLst>
          </p:cNvPr>
          <p:cNvGrpSpPr/>
          <p:nvPr/>
        </p:nvGrpSpPr>
        <p:grpSpPr>
          <a:xfrm>
            <a:off x="11852898" y="3920166"/>
            <a:ext cx="325655" cy="518853"/>
            <a:chOff x="5270725" y="2347600"/>
            <a:chExt cx="123750" cy="171800"/>
          </a:xfrm>
        </p:grpSpPr>
        <p:sp>
          <p:nvSpPr>
            <p:cNvPr id="332" name="Google Shape;1311;p45">
              <a:extLst>
                <a:ext uri="{FF2B5EF4-FFF2-40B4-BE49-F238E27FC236}">
                  <a16:creationId xmlns:a16="http://schemas.microsoft.com/office/drawing/2014/main" id="{8FEE478E-BF08-6503-3DB3-8F1670E60D4C}"/>
                </a:ext>
              </a:extLst>
            </p:cNvPr>
            <p:cNvSpPr/>
            <p:nvPr/>
          </p:nvSpPr>
          <p:spPr>
            <a:xfrm>
              <a:off x="5312550" y="2445325"/>
              <a:ext cx="31775" cy="73150"/>
            </a:xfrm>
            <a:custGeom>
              <a:avLst/>
              <a:gdLst/>
              <a:ahLst/>
              <a:cxnLst/>
              <a:rect l="l" t="t" r="r" b="b"/>
              <a:pathLst>
                <a:path w="1271" h="2926" extrusionOk="0">
                  <a:moveTo>
                    <a:pt x="0" y="0"/>
                  </a:moveTo>
                  <a:lnTo>
                    <a:pt x="116" y="481"/>
                  </a:lnTo>
                  <a:lnTo>
                    <a:pt x="790" y="767"/>
                  </a:lnTo>
                  <a:lnTo>
                    <a:pt x="675" y="2925"/>
                  </a:lnTo>
                  <a:lnTo>
                    <a:pt x="1040" y="2925"/>
                  </a:lnTo>
                  <a:lnTo>
                    <a:pt x="1021" y="2616"/>
                  </a:lnTo>
                  <a:lnTo>
                    <a:pt x="966" y="2579"/>
                  </a:lnTo>
                  <a:lnTo>
                    <a:pt x="869" y="1618"/>
                  </a:lnTo>
                  <a:lnTo>
                    <a:pt x="906" y="1502"/>
                  </a:lnTo>
                  <a:lnTo>
                    <a:pt x="906" y="790"/>
                  </a:lnTo>
                  <a:lnTo>
                    <a:pt x="1234" y="675"/>
                  </a:lnTo>
                  <a:lnTo>
                    <a:pt x="1271" y="347"/>
                  </a:lnTo>
                  <a:lnTo>
                    <a:pt x="1252" y="328"/>
                  </a:lnTo>
                  <a:lnTo>
                    <a:pt x="1197" y="633"/>
                  </a:lnTo>
                  <a:lnTo>
                    <a:pt x="1003" y="675"/>
                  </a:lnTo>
                  <a:lnTo>
                    <a:pt x="869" y="712"/>
                  </a:lnTo>
                  <a:lnTo>
                    <a:pt x="790" y="633"/>
                  </a:lnTo>
                  <a:lnTo>
                    <a:pt x="675" y="250"/>
                  </a:lnTo>
                  <a:lnTo>
                    <a:pt x="638" y="56"/>
                  </a:lnTo>
                  <a:lnTo>
                    <a:pt x="656" y="268"/>
                  </a:lnTo>
                  <a:lnTo>
                    <a:pt x="735" y="652"/>
                  </a:lnTo>
                  <a:lnTo>
                    <a:pt x="157" y="462"/>
                  </a:lnTo>
                  <a:lnTo>
                    <a:pt x="250" y="97"/>
                  </a:lnTo>
                  <a:lnTo>
                    <a:pt x="134" y="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C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1312;p45">
              <a:extLst>
                <a:ext uri="{FF2B5EF4-FFF2-40B4-BE49-F238E27FC236}">
                  <a16:creationId xmlns:a16="http://schemas.microsoft.com/office/drawing/2014/main" id="{BA71C2B5-1676-F4EA-C087-7F4401E5F7ED}"/>
                </a:ext>
              </a:extLst>
            </p:cNvPr>
            <p:cNvSpPr/>
            <p:nvPr/>
          </p:nvSpPr>
          <p:spPr>
            <a:xfrm>
              <a:off x="5275450" y="2347600"/>
              <a:ext cx="112650" cy="109400"/>
            </a:xfrm>
            <a:custGeom>
              <a:avLst/>
              <a:gdLst/>
              <a:ahLst/>
              <a:cxnLst/>
              <a:rect l="l" t="t" r="r" b="b"/>
              <a:pathLst>
                <a:path w="4506" h="4376" extrusionOk="0">
                  <a:moveTo>
                    <a:pt x="2025" y="0"/>
                  </a:moveTo>
                  <a:cubicBezTo>
                    <a:pt x="1775" y="37"/>
                    <a:pt x="1119" y="310"/>
                    <a:pt x="1119" y="310"/>
                  </a:cubicBezTo>
                  <a:lnTo>
                    <a:pt x="1216" y="97"/>
                  </a:lnTo>
                  <a:lnTo>
                    <a:pt x="1216" y="97"/>
                  </a:lnTo>
                  <a:cubicBezTo>
                    <a:pt x="1198" y="97"/>
                    <a:pt x="389" y="596"/>
                    <a:pt x="158" y="943"/>
                  </a:cubicBezTo>
                  <a:cubicBezTo>
                    <a:pt x="140" y="1003"/>
                    <a:pt x="116" y="1058"/>
                    <a:pt x="116" y="1156"/>
                  </a:cubicBezTo>
                  <a:cubicBezTo>
                    <a:pt x="79" y="1368"/>
                    <a:pt x="79" y="1636"/>
                    <a:pt x="79" y="1886"/>
                  </a:cubicBezTo>
                  <a:cubicBezTo>
                    <a:pt x="98" y="1904"/>
                    <a:pt x="98" y="1946"/>
                    <a:pt x="98" y="1983"/>
                  </a:cubicBezTo>
                  <a:cubicBezTo>
                    <a:pt x="98" y="2232"/>
                    <a:pt x="116" y="2426"/>
                    <a:pt x="116" y="2426"/>
                  </a:cubicBezTo>
                  <a:cubicBezTo>
                    <a:pt x="116" y="2426"/>
                    <a:pt x="61" y="2311"/>
                    <a:pt x="1" y="2117"/>
                  </a:cubicBezTo>
                  <a:lnTo>
                    <a:pt x="1" y="2117"/>
                  </a:lnTo>
                  <a:cubicBezTo>
                    <a:pt x="60" y="3119"/>
                    <a:pt x="506" y="3618"/>
                    <a:pt x="540" y="3636"/>
                  </a:cubicBezTo>
                  <a:lnTo>
                    <a:pt x="540" y="3636"/>
                  </a:lnTo>
                  <a:cubicBezTo>
                    <a:pt x="531" y="3633"/>
                    <a:pt x="475" y="3613"/>
                    <a:pt x="371" y="3563"/>
                  </a:cubicBezTo>
                  <a:lnTo>
                    <a:pt x="371" y="3563"/>
                  </a:lnTo>
                  <a:cubicBezTo>
                    <a:pt x="560" y="3794"/>
                    <a:pt x="773" y="3965"/>
                    <a:pt x="1004" y="4080"/>
                  </a:cubicBezTo>
                  <a:cubicBezTo>
                    <a:pt x="1563" y="4353"/>
                    <a:pt x="2177" y="4353"/>
                    <a:pt x="2602" y="4371"/>
                  </a:cubicBezTo>
                  <a:cubicBezTo>
                    <a:pt x="2650" y="4374"/>
                    <a:pt x="2696" y="4376"/>
                    <a:pt x="2741" y="4376"/>
                  </a:cubicBezTo>
                  <a:cubicBezTo>
                    <a:pt x="3245" y="4376"/>
                    <a:pt x="3606" y="4192"/>
                    <a:pt x="3873" y="3946"/>
                  </a:cubicBezTo>
                  <a:lnTo>
                    <a:pt x="3891" y="3928"/>
                  </a:lnTo>
                  <a:lnTo>
                    <a:pt x="3891" y="3909"/>
                  </a:lnTo>
                  <a:lnTo>
                    <a:pt x="3910" y="3909"/>
                  </a:lnTo>
                  <a:lnTo>
                    <a:pt x="3928" y="3891"/>
                  </a:lnTo>
                  <a:lnTo>
                    <a:pt x="3928" y="3868"/>
                  </a:lnTo>
                  <a:cubicBezTo>
                    <a:pt x="3951" y="3868"/>
                    <a:pt x="3951" y="3849"/>
                    <a:pt x="3970" y="3831"/>
                  </a:cubicBezTo>
                  <a:lnTo>
                    <a:pt x="3988" y="3812"/>
                  </a:lnTo>
                  <a:lnTo>
                    <a:pt x="4007" y="3794"/>
                  </a:lnTo>
                  <a:lnTo>
                    <a:pt x="4025" y="3775"/>
                  </a:lnTo>
                  <a:lnTo>
                    <a:pt x="4025" y="3752"/>
                  </a:lnTo>
                  <a:lnTo>
                    <a:pt x="4044" y="3752"/>
                  </a:lnTo>
                  <a:cubicBezTo>
                    <a:pt x="4414" y="3253"/>
                    <a:pt x="4506" y="2657"/>
                    <a:pt x="4487" y="2597"/>
                  </a:cubicBezTo>
                  <a:lnTo>
                    <a:pt x="4487" y="2597"/>
                  </a:lnTo>
                  <a:cubicBezTo>
                    <a:pt x="4390" y="2925"/>
                    <a:pt x="4275" y="2985"/>
                    <a:pt x="4275" y="2985"/>
                  </a:cubicBezTo>
                  <a:cubicBezTo>
                    <a:pt x="4275" y="2985"/>
                    <a:pt x="4469" y="2389"/>
                    <a:pt x="4432" y="1733"/>
                  </a:cubicBezTo>
                  <a:cubicBezTo>
                    <a:pt x="4432" y="1655"/>
                    <a:pt x="4432" y="1558"/>
                    <a:pt x="4414" y="1484"/>
                  </a:cubicBezTo>
                  <a:cubicBezTo>
                    <a:pt x="4372" y="1290"/>
                    <a:pt x="4298" y="1137"/>
                    <a:pt x="4238" y="1022"/>
                  </a:cubicBezTo>
                  <a:cubicBezTo>
                    <a:pt x="4104" y="772"/>
                    <a:pt x="3970" y="633"/>
                    <a:pt x="3970" y="633"/>
                  </a:cubicBezTo>
                  <a:lnTo>
                    <a:pt x="3910" y="906"/>
                  </a:lnTo>
                  <a:cubicBezTo>
                    <a:pt x="3466" y="310"/>
                    <a:pt x="2833" y="37"/>
                    <a:pt x="2833" y="37"/>
                  </a:cubicBezTo>
                  <a:lnTo>
                    <a:pt x="2833" y="37"/>
                  </a:lnTo>
                  <a:lnTo>
                    <a:pt x="2870" y="444"/>
                  </a:lnTo>
                  <a:lnTo>
                    <a:pt x="2524" y="97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97D8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1313;p45">
              <a:extLst>
                <a:ext uri="{FF2B5EF4-FFF2-40B4-BE49-F238E27FC236}">
                  <a16:creationId xmlns:a16="http://schemas.microsoft.com/office/drawing/2014/main" id="{95145969-7D32-C75B-4A17-DAFA6B4B1EA1}"/>
                </a:ext>
              </a:extLst>
            </p:cNvPr>
            <p:cNvSpPr/>
            <p:nvPr/>
          </p:nvSpPr>
          <p:spPr>
            <a:xfrm>
              <a:off x="5275450" y="2397150"/>
              <a:ext cx="56875" cy="46225"/>
            </a:xfrm>
            <a:custGeom>
              <a:avLst/>
              <a:gdLst/>
              <a:ahLst/>
              <a:cxnLst/>
              <a:rect l="l" t="t" r="r" b="b"/>
              <a:pathLst>
                <a:path w="2275" h="1849" extrusionOk="0">
                  <a:moveTo>
                    <a:pt x="98" y="1"/>
                  </a:moveTo>
                  <a:cubicBezTo>
                    <a:pt x="98" y="250"/>
                    <a:pt x="116" y="444"/>
                    <a:pt x="116" y="444"/>
                  </a:cubicBezTo>
                  <a:cubicBezTo>
                    <a:pt x="116" y="444"/>
                    <a:pt x="61" y="329"/>
                    <a:pt x="1" y="135"/>
                  </a:cubicBezTo>
                  <a:lnTo>
                    <a:pt x="1" y="135"/>
                  </a:lnTo>
                  <a:cubicBezTo>
                    <a:pt x="61" y="1156"/>
                    <a:pt x="523" y="1655"/>
                    <a:pt x="541" y="1655"/>
                  </a:cubicBezTo>
                  <a:lnTo>
                    <a:pt x="541" y="1678"/>
                  </a:lnTo>
                  <a:lnTo>
                    <a:pt x="888" y="1849"/>
                  </a:lnTo>
                  <a:lnTo>
                    <a:pt x="791" y="1424"/>
                  </a:lnTo>
                  <a:lnTo>
                    <a:pt x="1581" y="1119"/>
                  </a:lnTo>
                  <a:lnTo>
                    <a:pt x="1581" y="1119"/>
                  </a:lnTo>
                  <a:lnTo>
                    <a:pt x="1484" y="1234"/>
                  </a:lnTo>
                  <a:lnTo>
                    <a:pt x="2274" y="1770"/>
                  </a:lnTo>
                  <a:lnTo>
                    <a:pt x="1946" y="828"/>
                  </a:lnTo>
                  <a:lnTo>
                    <a:pt x="1350" y="985"/>
                  </a:lnTo>
                  <a:lnTo>
                    <a:pt x="1101" y="560"/>
                  </a:lnTo>
                  <a:lnTo>
                    <a:pt x="657" y="1216"/>
                  </a:lnTo>
                  <a:lnTo>
                    <a:pt x="310" y="925"/>
                  </a:lnTo>
                  <a:lnTo>
                    <a:pt x="463" y="925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349319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1314;p45">
              <a:extLst>
                <a:ext uri="{FF2B5EF4-FFF2-40B4-BE49-F238E27FC236}">
                  <a16:creationId xmlns:a16="http://schemas.microsoft.com/office/drawing/2014/main" id="{98414369-5359-6556-B938-E4EA8CAD6A44}"/>
                </a:ext>
              </a:extLst>
            </p:cNvPr>
            <p:cNvSpPr/>
            <p:nvPr/>
          </p:nvSpPr>
          <p:spPr>
            <a:xfrm>
              <a:off x="5347200" y="2378900"/>
              <a:ext cx="40900" cy="62525"/>
            </a:xfrm>
            <a:custGeom>
              <a:avLst/>
              <a:gdLst/>
              <a:ahLst/>
              <a:cxnLst/>
              <a:rect l="l" t="t" r="r" b="b"/>
              <a:pathLst>
                <a:path w="1636" h="2501" extrusionOk="0">
                  <a:moveTo>
                    <a:pt x="1234" y="1"/>
                  </a:moveTo>
                  <a:lnTo>
                    <a:pt x="1021" y="463"/>
                  </a:lnTo>
                  <a:lnTo>
                    <a:pt x="675" y="500"/>
                  </a:lnTo>
                  <a:lnTo>
                    <a:pt x="1271" y="1114"/>
                  </a:lnTo>
                  <a:lnTo>
                    <a:pt x="1137" y="1599"/>
                  </a:lnTo>
                  <a:lnTo>
                    <a:pt x="966" y="1327"/>
                  </a:lnTo>
                  <a:lnTo>
                    <a:pt x="693" y="2001"/>
                  </a:lnTo>
                  <a:lnTo>
                    <a:pt x="559" y="1886"/>
                  </a:lnTo>
                  <a:lnTo>
                    <a:pt x="231" y="2292"/>
                  </a:lnTo>
                  <a:lnTo>
                    <a:pt x="0" y="2135"/>
                  </a:lnTo>
                  <a:lnTo>
                    <a:pt x="19" y="2408"/>
                  </a:lnTo>
                  <a:lnTo>
                    <a:pt x="504" y="2463"/>
                  </a:lnTo>
                  <a:lnTo>
                    <a:pt x="559" y="2292"/>
                  </a:lnTo>
                  <a:lnTo>
                    <a:pt x="675" y="2500"/>
                  </a:lnTo>
                  <a:lnTo>
                    <a:pt x="1118" y="2232"/>
                  </a:lnTo>
                  <a:lnTo>
                    <a:pt x="1234" y="1923"/>
                  </a:lnTo>
                  <a:lnTo>
                    <a:pt x="1174" y="2500"/>
                  </a:lnTo>
                  <a:cubicBezTo>
                    <a:pt x="1544" y="2001"/>
                    <a:pt x="1636" y="1405"/>
                    <a:pt x="1617" y="1345"/>
                  </a:cubicBezTo>
                  <a:lnTo>
                    <a:pt x="1617" y="1345"/>
                  </a:lnTo>
                  <a:cubicBezTo>
                    <a:pt x="1520" y="1673"/>
                    <a:pt x="1405" y="1733"/>
                    <a:pt x="1405" y="1733"/>
                  </a:cubicBezTo>
                  <a:cubicBezTo>
                    <a:pt x="1405" y="1733"/>
                    <a:pt x="1599" y="1137"/>
                    <a:pt x="1562" y="481"/>
                  </a:cubicBezTo>
                  <a:cubicBezTo>
                    <a:pt x="1562" y="403"/>
                    <a:pt x="1562" y="306"/>
                    <a:pt x="1544" y="232"/>
                  </a:cubicBezTo>
                  <a:lnTo>
                    <a:pt x="1289" y="287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rgbClr val="349319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1315;p45">
              <a:extLst>
                <a:ext uri="{FF2B5EF4-FFF2-40B4-BE49-F238E27FC236}">
                  <a16:creationId xmlns:a16="http://schemas.microsoft.com/office/drawing/2014/main" id="{BE5B5B63-2020-EFA2-D371-D1F187B7307E}"/>
                </a:ext>
              </a:extLst>
            </p:cNvPr>
            <p:cNvSpPr/>
            <p:nvPr/>
          </p:nvSpPr>
          <p:spPr>
            <a:xfrm>
              <a:off x="5318775" y="2411600"/>
              <a:ext cx="47275" cy="32000"/>
            </a:xfrm>
            <a:custGeom>
              <a:avLst/>
              <a:gdLst/>
              <a:ahLst/>
              <a:cxnLst/>
              <a:rect l="l" t="t" r="r" b="b"/>
              <a:pathLst>
                <a:path w="1891" h="1280" extrusionOk="0">
                  <a:moveTo>
                    <a:pt x="292" y="0"/>
                  </a:moveTo>
                  <a:lnTo>
                    <a:pt x="1" y="310"/>
                  </a:lnTo>
                  <a:cubicBezTo>
                    <a:pt x="1" y="310"/>
                    <a:pt x="370" y="1058"/>
                    <a:pt x="389" y="1077"/>
                  </a:cubicBezTo>
                  <a:cubicBezTo>
                    <a:pt x="426" y="1100"/>
                    <a:pt x="541" y="1271"/>
                    <a:pt x="541" y="1271"/>
                  </a:cubicBezTo>
                  <a:cubicBezTo>
                    <a:pt x="541" y="1271"/>
                    <a:pt x="671" y="1279"/>
                    <a:pt x="762" y="1279"/>
                  </a:cubicBezTo>
                  <a:cubicBezTo>
                    <a:pt x="808" y="1279"/>
                    <a:pt x="845" y="1277"/>
                    <a:pt x="851" y="1271"/>
                  </a:cubicBezTo>
                  <a:cubicBezTo>
                    <a:pt x="888" y="1252"/>
                    <a:pt x="1253" y="1155"/>
                    <a:pt x="1271" y="1155"/>
                  </a:cubicBezTo>
                  <a:cubicBezTo>
                    <a:pt x="1313" y="1155"/>
                    <a:pt x="1465" y="943"/>
                    <a:pt x="1465" y="943"/>
                  </a:cubicBezTo>
                  <a:lnTo>
                    <a:pt x="1830" y="693"/>
                  </a:lnTo>
                  <a:lnTo>
                    <a:pt x="1890" y="541"/>
                  </a:lnTo>
                  <a:lnTo>
                    <a:pt x="1733" y="347"/>
                  </a:lnTo>
                  <a:lnTo>
                    <a:pt x="1465" y="541"/>
                  </a:lnTo>
                  <a:lnTo>
                    <a:pt x="1253" y="231"/>
                  </a:lnTo>
                  <a:lnTo>
                    <a:pt x="851" y="34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349319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1316;p45">
              <a:extLst>
                <a:ext uri="{FF2B5EF4-FFF2-40B4-BE49-F238E27FC236}">
                  <a16:creationId xmlns:a16="http://schemas.microsoft.com/office/drawing/2014/main" id="{47A6BF92-D742-33FF-4B0F-A5B88563F8A9}"/>
                </a:ext>
              </a:extLst>
            </p:cNvPr>
            <p:cNvSpPr/>
            <p:nvPr/>
          </p:nvSpPr>
          <p:spPr>
            <a:xfrm>
              <a:off x="5284554" y="2424068"/>
              <a:ext cx="93901" cy="31900"/>
            </a:xfrm>
            <a:custGeom>
              <a:avLst/>
              <a:gdLst/>
              <a:ahLst/>
              <a:cxnLst/>
              <a:rect l="l" t="t" r="r" b="b"/>
              <a:pathLst>
                <a:path w="3734" h="1276" extrusionOk="0">
                  <a:moveTo>
                    <a:pt x="1" y="463"/>
                  </a:moveTo>
                  <a:cubicBezTo>
                    <a:pt x="6" y="465"/>
                    <a:pt x="11" y="468"/>
                    <a:pt x="16" y="470"/>
                  </a:cubicBezTo>
                  <a:lnTo>
                    <a:pt x="16" y="470"/>
                  </a:lnTo>
                  <a:cubicBezTo>
                    <a:pt x="12" y="466"/>
                    <a:pt x="8" y="463"/>
                    <a:pt x="1" y="463"/>
                  </a:cubicBezTo>
                  <a:close/>
                  <a:moveTo>
                    <a:pt x="1211" y="1"/>
                  </a:moveTo>
                  <a:lnTo>
                    <a:pt x="421" y="306"/>
                  </a:lnTo>
                  <a:lnTo>
                    <a:pt x="518" y="731"/>
                  </a:lnTo>
                  <a:lnTo>
                    <a:pt x="171" y="560"/>
                  </a:lnTo>
                  <a:lnTo>
                    <a:pt x="171" y="537"/>
                  </a:lnTo>
                  <a:cubicBezTo>
                    <a:pt x="171" y="537"/>
                    <a:pt x="121" y="520"/>
                    <a:pt x="16" y="470"/>
                  </a:cubicBezTo>
                  <a:lnTo>
                    <a:pt x="16" y="470"/>
                  </a:lnTo>
                  <a:cubicBezTo>
                    <a:pt x="22" y="477"/>
                    <a:pt x="26" y="489"/>
                    <a:pt x="37" y="500"/>
                  </a:cubicBezTo>
                  <a:lnTo>
                    <a:pt x="56" y="518"/>
                  </a:lnTo>
                  <a:lnTo>
                    <a:pt x="56" y="537"/>
                  </a:lnTo>
                  <a:cubicBezTo>
                    <a:pt x="93" y="560"/>
                    <a:pt x="116" y="578"/>
                    <a:pt x="135" y="597"/>
                  </a:cubicBezTo>
                  <a:lnTo>
                    <a:pt x="135" y="615"/>
                  </a:lnTo>
                  <a:lnTo>
                    <a:pt x="153" y="615"/>
                  </a:lnTo>
                  <a:lnTo>
                    <a:pt x="171" y="634"/>
                  </a:lnTo>
                  <a:lnTo>
                    <a:pt x="190" y="652"/>
                  </a:lnTo>
                  <a:lnTo>
                    <a:pt x="190" y="675"/>
                  </a:lnTo>
                  <a:lnTo>
                    <a:pt x="208" y="675"/>
                  </a:lnTo>
                  <a:lnTo>
                    <a:pt x="208" y="694"/>
                  </a:lnTo>
                  <a:lnTo>
                    <a:pt x="232" y="694"/>
                  </a:lnTo>
                  <a:cubicBezTo>
                    <a:pt x="269" y="731"/>
                    <a:pt x="324" y="791"/>
                    <a:pt x="384" y="828"/>
                  </a:cubicBezTo>
                  <a:lnTo>
                    <a:pt x="403" y="828"/>
                  </a:lnTo>
                  <a:lnTo>
                    <a:pt x="421" y="846"/>
                  </a:lnTo>
                  <a:lnTo>
                    <a:pt x="439" y="865"/>
                  </a:lnTo>
                  <a:lnTo>
                    <a:pt x="463" y="865"/>
                  </a:lnTo>
                  <a:lnTo>
                    <a:pt x="463" y="883"/>
                  </a:lnTo>
                  <a:lnTo>
                    <a:pt x="481" y="883"/>
                  </a:lnTo>
                  <a:cubicBezTo>
                    <a:pt x="500" y="883"/>
                    <a:pt x="500" y="906"/>
                    <a:pt x="518" y="906"/>
                  </a:cubicBezTo>
                  <a:lnTo>
                    <a:pt x="537" y="925"/>
                  </a:lnTo>
                  <a:lnTo>
                    <a:pt x="555" y="925"/>
                  </a:lnTo>
                  <a:lnTo>
                    <a:pt x="578" y="943"/>
                  </a:lnTo>
                  <a:lnTo>
                    <a:pt x="597" y="943"/>
                  </a:lnTo>
                  <a:lnTo>
                    <a:pt x="597" y="962"/>
                  </a:lnTo>
                  <a:cubicBezTo>
                    <a:pt x="615" y="962"/>
                    <a:pt x="634" y="962"/>
                    <a:pt x="634" y="980"/>
                  </a:cubicBezTo>
                  <a:cubicBezTo>
                    <a:pt x="1193" y="1253"/>
                    <a:pt x="1807" y="1253"/>
                    <a:pt x="2232" y="1271"/>
                  </a:cubicBezTo>
                  <a:cubicBezTo>
                    <a:pt x="2280" y="1274"/>
                    <a:pt x="2326" y="1276"/>
                    <a:pt x="2371" y="1276"/>
                  </a:cubicBezTo>
                  <a:cubicBezTo>
                    <a:pt x="2875" y="1276"/>
                    <a:pt x="3236" y="1092"/>
                    <a:pt x="3503" y="846"/>
                  </a:cubicBezTo>
                  <a:cubicBezTo>
                    <a:pt x="3558" y="768"/>
                    <a:pt x="3618" y="712"/>
                    <a:pt x="3674" y="652"/>
                  </a:cubicBezTo>
                  <a:lnTo>
                    <a:pt x="3734" y="75"/>
                  </a:lnTo>
                  <a:lnTo>
                    <a:pt x="3618" y="384"/>
                  </a:lnTo>
                  <a:lnTo>
                    <a:pt x="3175" y="652"/>
                  </a:lnTo>
                  <a:lnTo>
                    <a:pt x="3059" y="444"/>
                  </a:lnTo>
                  <a:lnTo>
                    <a:pt x="3004" y="615"/>
                  </a:lnTo>
                  <a:lnTo>
                    <a:pt x="2519" y="560"/>
                  </a:lnTo>
                  <a:lnTo>
                    <a:pt x="2500" y="287"/>
                  </a:lnTo>
                  <a:lnTo>
                    <a:pt x="1904" y="652"/>
                  </a:lnTo>
                  <a:lnTo>
                    <a:pt x="1114" y="116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349319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1317;p45">
              <a:extLst>
                <a:ext uri="{FF2B5EF4-FFF2-40B4-BE49-F238E27FC236}">
                  <a16:creationId xmlns:a16="http://schemas.microsoft.com/office/drawing/2014/main" id="{CAB8FCFC-5A5E-7456-5D1C-E15250A1811D}"/>
                </a:ext>
              </a:extLst>
            </p:cNvPr>
            <p:cNvSpPr/>
            <p:nvPr/>
          </p:nvSpPr>
          <p:spPr>
            <a:xfrm>
              <a:off x="5279375" y="2347600"/>
              <a:ext cx="102025" cy="51075"/>
            </a:xfrm>
            <a:custGeom>
              <a:avLst/>
              <a:gdLst/>
              <a:ahLst/>
              <a:cxnLst/>
              <a:rect l="l" t="t" r="r" b="b"/>
              <a:pathLst>
                <a:path w="4081" h="2043" extrusionOk="0">
                  <a:moveTo>
                    <a:pt x="1868" y="0"/>
                  </a:moveTo>
                  <a:cubicBezTo>
                    <a:pt x="1618" y="37"/>
                    <a:pt x="962" y="310"/>
                    <a:pt x="962" y="310"/>
                  </a:cubicBezTo>
                  <a:lnTo>
                    <a:pt x="1059" y="97"/>
                  </a:lnTo>
                  <a:lnTo>
                    <a:pt x="1059" y="97"/>
                  </a:lnTo>
                  <a:cubicBezTo>
                    <a:pt x="1041" y="97"/>
                    <a:pt x="232" y="596"/>
                    <a:pt x="1" y="943"/>
                  </a:cubicBezTo>
                  <a:lnTo>
                    <a:pt x="676" y="657"/>
                  </a:lnTo>
                  <a:lnTo>
                    <a:pt x="306" y="1156"/>
                  </a:lnTo>
                  <a:lnTo>
                    <a:pt x="306" y="1156"/>
                  </a:lnTo>
                  <a:lnTo>
                    <a:pt x="731" y="888"/>
                  </a:lnTo>
                  <a:lnTo>
                    <a:pt x="1115" y="1521"/>
                  </a:lnTo>
                  <a:lnTo>
                    <a:pt x="1272" y="1253"/>
                  </a:lnTo>
                  <a:lnTo>
                    <a:pt x="1618" y="1442"/>
                  </a:lnTo>
                  <a:lnTo>
                    <a:pt x="1831" y="1156"/>
                  </a:lnTo>
                  <a:lnTo>
                    <a:pt x="2293" y="1211"/>
                  </a:lnTo>
                  <a:lnTo>
                    <a:pt x="2639" y="2043"/>
                  </a:lnTo>
                  <a:lnTo>
                    <a:pt x="2639" y="1636"/>
                  </a:lnTo>
                  <a:lnTo>
                    <a:pt x="3120" y="1849"/>
                  </a:lnTo>
                  <a:lnTo>
                    <a:pt x="2829" y="1581"/>
                  </a:lnTo>
                  <a:lnTo>
                    <a:pt x="2944" y="1058"/>
                  </a:lnTo>
                  <a:lnTo>
                    <a:pt x="3351" y="1211"/>
                  </a:lnTo>
                  <a:lnTo>
                    <a:pt x="3120" y="1003"/>
                  </a:lnTo>
                  <a:lnTo>
                    <a:pt x="3522" y="906"/>
                  </a:lnTo>
                  <a:lnTo>
                    <a:pt x="3716" y="1058"/>
                  </a:lnTo>
                  <a:lnTo>
                    <a:pt x="3716" y="980"/>
                  </a:lnTo>
                  <a:lnTo>
                    <a:pt x="4062" y="1174"/>
                  </a:lnTo>
                  <a:lnTo>
                    <a:pt x="4081" y="1022"/>
                  </a:lnTo>
                  <a:cubicBezTo>
                    <a:pt x="3947" y="772"/>
                    <a:pt x="3813" y="633"/>
                    <a:pt x="3813" y="633"/>
                  </a:cubicBezTo>
                  <a:lnTo>
                    <a:pt x="3753" y="906"/>
                  </a:lnTo>
                  <a:cubicBezTo>
                    <a:pt x="3309" y="310"/>
                    <a:pt x="2676" y="37"/>
                    <a:pt x="2676" y="37"/>
                  </a:cubicBezTo>
                  <a:lnTo>
                    <a:pt x="2676" y="37"/>
                  </a:lnTo>
                  <a:lnTo>
                    <a:pt x="2713" y="444"/>
                  </a:lnTo>
                  <a:lnTo>
                    <a:pt x="2367" y="9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rgbClr val="FFF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1318;p45">
              <a:extLst>
                <a:ext uri="{FF2B5EF4-FFF2-40B4-BE49-F238E27FC236}">
                  <a16:creationId xmlns:a16="http://schemas.microsoft.com/office/drawing/2014/main" id="{4580E20B-8BA7-9912-F780-C19C84BB0FDA}"/>
                </a:ext>
              </a:extLst>
            </p:cNvPr>
            <p:cNvSpPr/>
            <p:nvPr/>
          </p:nvSpPr>
          <p:spPr>
            <a:xfrm>
              <a:off x="5296250" y="2387100"/>
              <a:ext cx="45650" cy="26025"/>
            </a:xfrm>
            <a:custGeom>
              <a:avLst/>
              <a:gdLst/>
              <a:ahLst/>
              <a:cxnLst/>
              <a:rect l="l" t="t" r="r" b="b"/>
              <a:pathLst>
                <a:path w="1826" h="1041" extrusionOk="0">
                  <a:moveTo>
                    <a:pt x="1308" y="1"/>
                  </a:moveTo>
                  <a:lnTo>
                    <a:pt x="1271" y="537"/>
                  </a:lnTo>
                  <a:lnTo>
                    <a:pt x="962" y="19"/>
                  </a:lnTo>
                  <a:lnTo>
                    <a:pt x="384" y="366"/>
                  </a:lnTo>
                  <a:lnTo>
                    <a:pt x="75" y="250"/>
                  </a:lnTo>
                  <a:lnTo>
                    <a:pt x="1" y="749"/>
                  </a:lnTo>
                  <a:lnTo>
                    <a:pt x="440" y="828"/>
                  </a:lnTo>
                  <a:lnTo>
                    <a:pt x="768" y="1040"/>
                  </a:lnTo>
                  <a:lnTo>
                    <a:pt x="1211" y="902"/>
                  </a:lnTo>
                  <a:lnTo>
                    <a:pt x="1733" y="768"/>
                  </a:lnTo>
                  <a:lnTo>
                    <a:pt x="1655" y="634"/>
                  </a:lnTo>
                  <a:lnTo>
                    <a:pt x="1826" y="421"/>
                  </a:lnTo>
                  <a:lnTo>
                    <a:pt x="1461" y="306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1319;p45">
              <a:extLst>
                <a:ext uri="{FF2B5EF4-FFF2-40B4-BE49-F238E27FC236}">
                  <a16:creationId xmlns:a16="http://schemas.microsoft.com/office/drawing/2014/main" id="{3851D197-D939-4C83-3CBE-394B304C2C36}"/>
                </a:ext>
              </a:extLst>
            </p:cNvPr>
            <p:cNvSpPr/>
            <p:nvPr/>
          </p:nvSpPr>
          <p:spPr>
            <a:xfrm>
              <a:off x="5349625" y="2400500"/>
              <a:ext cx="16425" cy="14475"/>
            </a:xfrm>
            <a:custGeom>
              <a:avLst/>
              <a:gdLst/>
              <a:ahLst/>
              <a:cxnLst/>
              <a:rect l="l" t="t" r="r" b="b"/>
              <a:pathLst>
                <a:path w="657" h="579" extrusionOk="0">
                  <a:moveTo>
                    <a:pt x="194" y="1"/>
                  </a:moveTo>
                  <a:lnTo>
                    <a:pt x="97" y="232"/>
                  </a:lnTo>
                  <a:lnTo>
                    <a:pt x="0" y="407"/>
                  </a:lnTo>
                  <a:lnTo>
                    <a:pt x="268" y="407"/>
                  </a:lnTo>
                  <a:lnTo>
                    <a:pt x="291" y="541"/>
                  </a:lnTo>
                  <a:lnTo>
                    <a:pt x="425" y="426"/>
                  </a:lnTo>
                  <a:lnTo>
                    <a:pt x="578" y="578"/>
                  </a:lnTo>
                  <a:lnTo>
                    <a:pt x="559" y="347"/>
                  </a:lnTo>
                  <a:lnTo>
                    <a:pt x="656" y="292"/>
                  </a:lnTo>
                  <a:lnTo>
                    <a:pt x="462" y="292"/>
                  </a:lnTo>
                  <a:lnTo>
                    <a:pt x="347" y="98"/>
                  </a:lnTo>
                  <a:lnTo>
                    <a:pt x="268" y="232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1320;p45">
              <a:extLst>
                <a:ext uri="{FF2B5EF4-FFF2-40B4-BE49-F238E27FC236}">
                  <a16:creationId xmlns:a16="http://schemas.microsoft.com/office/drawing/2014/main" id="{FE42042E-FF95-76C1-9CBB-E730BBFCF5ED}"/>
                </a:ext>
              </a:extLst>
            </p:cNvPr>
            <p:cNvSpPr/>
            <p:nvPr/>
          </p:nvSpPr>
          <p:spPr>
            <a:xfrm>
              <a:off x="5277425" y="2376475"/>
              <a:ext cx="16900" cy="23125"/>
            </a:xfrm>
            <a:custGeom>
              <a:avLst/>
              <a:gdLst/>
              <a:ahLst/>
              <a:cxnLst/>
              <a:rect l="l" t="t" r="r" b="b"/>
              <a:pathLst>
                <a:path w="676" h="925" extrusionOk="0">
                  <a:moveTo>
                    <a:pt x="37" y="1"/>
                  </a:moveTo>
                  <a:cubicBezTo>
                    <a:pt x="0" y="213"/>
                    <a:pt x="0" y="481"/>
                    <a:pt x="0" y="731"/>
                  </a:cubicBezTo>
                  <a:lnTo>
                    <a:pt x="347" y="925"/>
                  </a:lnTo>
                  <a:lnTo>
                    <a:pt x="328" y="560"/>
                  </a:lnTo>
                  <a:lnTo>
                    <a:pt x="578" y="657"/>
                  </a:lnTo>
                  <a:lnTo>
                    <a:pt x="407" y="347"/>
                  </a:lnTo>
                  <a:lnTo>
                    <a:pt x="675" y="56"/>
                  </a:lnTo>
                  <a:lnTo>
                    <a:pt x="213" y="28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1321;p45">
              <a:extLst>
                <a:ext uri="{FF2B5EF4-FFF2-40B4-BE49-F238E27FC236}">
                  <a16:creationId xmlns:a16="http://schemas.microsoft.com/office/drawing/2014/main" id="{7FDA7061-6120-FF02-E54E-3BFC50E6304D}"/>
                </a:ext>
              </a:extLst>
            </p:cNvPr>
            <p:cNvSpPr/>
            <p:nvPr/>
          </p:nvSpPr>
          <p:spPr>
            <a:xfrm>
              <a:off x="5325125" y="2513600"/>
              <a:ext cx="15850" cy="5800"/>
            </a:xfrm>
            <a:custGeom>
              <a:avLst/>
              <a:gdLst/>
              <a:ahLst/>
              <a:cxnLst/>
              <a:rect l="l" t="t" r="r" b="b"/>
              <a:pathLst>
                <a:path w="634" h="232" extrusionOk="0">
                  <a:moveTo>
                    <a:pt x="324" y="0"/>
                  </a:moveTo>
                  <a:lnTo>
                    <a:pt x="250" y="116"/>
                  </a:lnTo>
                  <a:lnTo>
                    <a:pt x="38" y="23"/>
                  </a:lnTo>
                  <a:lnTo>
                    <a:pt x="1" y="213"/>
                  </a:lnTo>
                  <a:lnTo>
                    <a:pt x="615" y="231"/>
                  </a:lnTo>
                  <a:lnTo>
                    <a:pt x="634" y="42"/>
                  </a:lnTo>
                  <a:lnTo>
                    <a:pt x="555" y="139"/>
                  </a:lnTo>
                  <a:lnTo>
                    <a:pt x="463" y="0"/>
                  </a:lnTo>
                  <a:lnTo>
                    <a:pt x="421" y="6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1322;p45">
              <a:extLst>
                <a:ext uri="{FF2B5EF4-FFF2-40B4-BE49-F238E27FC236}">
                  <a16:creationId xmlns:a16="http://schemas.microsoft.com/office/drawing/2014/main" id="{BC880F9C-1037-2089-6485-5E61C9D72270}"/>
                </a:ext>
              </a:extLst>
            </p:cNvPr>
            <p:cNvSpPr/>
            <p:nvPr/>
          </p:nvSpPr>
          <p:spPr>
            <a:xfrm>
              <a:off x="5270725" y="2376475"/>
              <a:ext cx="4750" cy="16900"/>
            </a:xfrm>
            <a:custGeom>
              <a:avLst/>
              <a:gdLst/>
              <a:ahLst/>
              <a:cxnLst/>
              <a:rect l="l" t="t" r="r" b="b"/>
              <a:pathLst>
                <a:path w="190" h="676" extrusionOk="0">
                  <a:moveTo>
                    <a:pt x="0" y="1"/>
                  </a:moveTo>
                  <a:lnTo>
                    <a:pt x="134" y="675"/>
                  </a:lnTo>
                  <a:lnTo>
                    <a:pt x="190" y="3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1323;p45">
              <a:extLst>
                <a:ext uri="{FF2B5EF4-FFF2-40B4-BE49-F238E27FC236}">
                  <a16:creationId xmlns:a16="http://schemas.microsoft.com/office/drawing/2014/main" id="{165D028A-46D4-F50C-96C5-8D89E63FE445}"/>
                </a:ext>
              </a:extLst>
            </p:cNvPr>
            <p:cNvSpPr/>
            <p:nvPr/>
          </p:nvSpPr>
          <p:spPr>
            <a:xfrm>
              <a:off x="5388675" y="2397150"/>
              <a:ext cx="5800" cy="13075"/>
            </a:xfrm>
            <a:custGeom>
              <a:avLst/>
              <a:gdLst/>
              <a:ahLst/>
              <a:cxnLst/>
              <a:rect l="l" t="t" r="r" b="b"/>
              <a:pathLst>
                <a:path w="232" h="523" extrusionOk="0">
                  <a:moveTo>
                    <a:pt x="231" y="1"/>
                  </a:moveTo>
                  <a:lnTo>
                    <a:pt x="0" y="269"/>
                  </a:lnTo>
                  <a:lnTo>
                    <a:pt x="0" y="523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3493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5" name="Graphic 344">
            <a:extLst>
              <a:ext uri="{FF2B5EF4-FFF2-40B4-BE49-F238E27FC236}">
                <a16:creationId xmlns:a16="http://schemas.microsoft.com/office/drawing/2014/main" id="{A959A004-430D-B284-14F5-DC1F6DFEF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1638" y="43317"/>
            <a:ext cx="1389608" cy="1910712"/>
          </a:xfrm>
          <a:prstGeom prst="rect">
            <a:avLst/>
          </a:prstGeom>
        </p:spPr>
      </p:pic>
      <p:sp>
        <p:nvSpPr>
          <p:cNvPr id="349" name="Google Shape;2277;p57">
            <a:extLst>
              <a:ext uri="{FF2B5EF4-FFF2-40B4-BE49-F238E27FC236}">
                <a16:creationId xmlns:a16="http://schemas.microsoft.com/office/drawing/2014/main" id="{BB43B816-5ADB-C216-AD9C-8DFD161D111B}"/>
              </a:ext>
            </a:extLst>
          </p:cNvPr>
          <p:cNvSpPr/>
          <p:nvPr/>
        </p:nvSpPr>
        <p:spPr>
          <a:xfrm>
            <a:off x="1780379" y="1253067"/>
            <a:ext cx="7633274" cy="4653985"/>
          </a:xfrm>
          <a:prstGeom prst="cloud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Gretoon" panose="020406030505060202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426" name="Google Shape;1038;p16">
            <a:extLst>
              <a:ext uri="{FF2B5EF4-FFF2-40B4-BE49-F238E27FC236}">
                <a16:creationId xmlns:a16="http://schemas.microsoft.com/office/drawing/2014/main" id="{20BA4932-BB28-8741-2FCD-46C5F2E65A6A}"/>
              </a:ext>
            </a:extLst>
          </p:cNvPr>
          <p:cNvGrpSpPr/>
          <p:nvPr/>
        </p:nvGrpSpPr>
        <p:grpSpPr>
          <a:xfrm rot="370950">
            <a:off x="11272853" y="3328444"/>
            <a:ext cx="563054" cy="587182"/>
            <a:chOff x="2086991" y="460159"/>
            <a:chExt cx="5909894" cy="5705156"/>
          </a:xfrm>
        </p:grpSpPr>
        <p:sp>
          <p:nvSpPr>
            <p:cNvPr id="427" name="Google Shape;1039;p16">
              <a:extLst>
                <a:ext uri="{FF2B5EF4-FFF2-40B4-BE49-F238E27FC236}">
                  <a16:creationId xmlns:a16="http://schemas.microsoft.com/office/drawing/2014/main" id="{887E12F6-1328-07C6-6F39-4ED9ACCBC431}"/>
                </a:ext>
              </a:extLst>
            </p:cNvPr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8" name="Google Shape;1040;p16">
              <a:extLst>
                <a:ext uri="{FF2B5EF4-FFF2-40B4-BE49-F238E27FC236}">
                  <a16:creationId xmlns:a16="http://schemas.microsoft.com/office/drawing/2014/main" id="{BCF49D40-D2F8-D50F-E38A-1B3A1938D718}"/>
                </a:ext>
              </a:extLst>
            </p:cNvPr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429" name="Google Shape;1041;p16">
                <a:extLst>
                  <a:ext uri="{FF2B5EF4-FFF2-40B4-BE49-F238E27FC236}">
                    <a16:creationId xmlns:a16="http://schemas.microsoft.com/office/drawing/2014/main" id="{C99BE513-8088-E7D1-B33B-D9451F19B039}"/>
                  </a:ext>
                </a:extLst>
              </p:cNvPr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1042;p16">
                <a:extLst>
                  <a:ext uri="{FF2B5EF4-FFF2-40B4-BE49-F238E27FC236}">
                    <a16:creationId xmlns:a16="http://schemas.microsoft.com/office/drawing/2014/main" id="{298D8386-6A79-B8D9-E9F0-81375EBB93B9}"/>
                  </a:ext>
                </a:extLst>
              </p:cNvPr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rgbClr val="E0A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1043;p16">
                <a:extLst>
                  <a:ext uri="{FF2B5EF4-FFF2-40B4-BE49-F238E27FC236}">
                    <a16:creationId xmlns:a16="http://schemas.microsoft.com/office/drawing/2014/main" id="{23AA7D0D-FDB4-F9D5-F3C0-E9971847A7CF}"/>
                  </a:ext>
                </a:extLst>
              </p:cNvPr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1044;p16">
                <a:extLst>
                  <a:ext uri="{FF2B5EF4-FFF2-40B4-BE49-F238E27FC236}">
                    <a16:creationId xmlns:a16="http://schemas.microsoft.com/office/drawing/2014/main" id="{F43BADB8-BFEC-A7BC-56D8-2842932489C8}"/>
                  </a:ext>
                </a:extLst>
              </p:cNvPr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1045;p16">
                <a:extLst>
                  <a:ext uri="{FF2B5EF4-FFF2-40B4-BE49-F238E27FC236}">
                    <a16:creationId xmlns:a16="http://schemas.microsoft.com/office/drawing/2014/main" id="{0A28C77B-6AB1-466C-A04F-680FCB6AA28B}"/>
                  </a:ext>
                </a:extLst>
              </p:cNvPr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1046;p16">
                <a:extLst>
                  <a:ext uri="{FF2B5EF4-FFF2-40B4-BE49-F238E27FC236}">
                    <a16:creationId xmlns:a16="http://schemas.microsoft.com/office/drawing/2014/main" id="{5C816D27-DD19-0729-B784-62A7882A5B79}"/>
                  </a:ext>
                </a:extLst>
              </p:cNvPr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1047;p16">
                <a:extLst>
                  <a:ext uri="{FF2B5EF4-FFF2-40B4-BE49-F238E27FC236}">
                    <a16:creationId xmlns:a16="http://schemas.microsoft.com/office/drawing/2014/main" id="{17920C0D-C7DF-6305-0586-C156F4E3567A}"/>
                  </a:ext>
                </a:extLst>
              </p:cNvPr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1048;p16">
                <a:extLst>
                  <a:ext uri="{FF2B5EF4-FFF2-40B4-BE49-F238E27FC236}">
                    <a16:creationId xmlns:a16="http://schemas.microsoft.com/office/drawing/2014/main" id="{140CFE62-AF70-079C-0814-00AE14F8A94F}"/>
                  </a:ext>
                </a:extLst>
              </p:cNvPr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1049;p16">
                <a:extLst>
                  <a:ext uri="{FF2B5EF4-FFF2-40B4-BE49-F238E27FC236}">
                    <a16:creationId xmlns:a16="http://schemas.microsoft.com/office/drawing/2014/main" id="{440B4935-851E-55A4-2949-9F836766F586}"/>
                  </a:ext>
                </a:extLst>
              </p:cNvPr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1050;p16">
                <a:extLst>
                  <a:ext uri="{FF2B5EF4-FFF2-40B4-BE49-F238E27FC236}">
                    <a16:creationId xmlns:a16="http://schemas.microsoft.com/office/drawing/2014/main" id="{83C708E6-963D-2B22-F058-A209E0CF789A}"/>
                  </a:ext>
                </a:extLst>
              </p:cNvPr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1051;p16">
                <a:extLst>
                  <a:ext uri="{FF2B5EF4-FFF2-40B4-BE49-F238E27FC236}">
                    <a16:creationId xmlns:a16="http://schemas.microsoft.com/office/drawing/2014/main" id="{7915DE23-E5A9-0677-C1CA-34E7F4CD8F1A}"/>
                  </a:ext>
                </a:extLst>
              </p:cNvPr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1052;p16">
                <a:extLst>
                  <a:ext uri="{FF2B5EF4-FFF2-40B4-BE49-F238E27FC236}">
                    <a16:creationId xmlns:a16="http://schemas.microsoft.com/office/drawing/2014/main" id="{B865C5CE-B8A2-6501-4424-EB0AB0BA6FEE}"/>
                  </a:ext>
                </a:extLst>
              </p:cNvPr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1053;p16">
                <a:extLst>
                  <a:ext uri="{FF2B5EF4-FFF2-40B4-BE49-F238E27FC236}">
                    <a16:creationId xmlns:a16="http://schemas.microsoft.com/office/drawing/2014/main" id="{ADEA3EDF-0307-0A32-847C-0FB6DA551330}"/>
                  </a:ext>
                </a:extLst>
              </p:cNvPr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1038;p16">
            <a:extLst>
              <a:ext uri="{FF2B5EF4-FFF2-40B4-BE49-F238E27FC236}">
                <a16:creationId xmlns:a16="http://schemas.microsoft.com/office/drawing/2014/main" id="{2B09444A-60CF-84A6-57D8-CEBEB311076E}"/>
              </a:ext>
            </a:extLst>
          </p:cNvPr>
          <p:cNvGrpSpPr/>
          <p:nvPr/>
        </p:nvGrpSpPr>
        <p:grpSpPr>
          <a:xfrm rot="21229050" flipH="1">
            <a:off x="10113942" y="4472681"/>
            <a:ext cx="522768" cy="521622"/>
            <a:chOff x="2086991" y="460159"/>
            <a:chExt cx="5909894" cy="5705156"/>
          </a:xfrm>
        </p:grpSpPr>
        <p:sp>
          <p:nvSpPr>
            <p:cNvPr id="443" name="Google Shape;1039;p16">
              <a:extLst>
                <a:ext uri="{FF2B5EF4-FFF2-40B4-BE49-F238E27FC236}">
                  <a16:creationId xmlns:a16="http://schemas.microsoft.com/office/drawing/2014/main" id="{D0C08D3D-5E74-A19F-DD42-D8ACF7140B4D}"/>
                </a:ext>
              </a:extLst>
            </p:cNvPr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4" name="Google Shape;1040;p16">
              <a:extLst>
                <a:ext uri="{FF2B5EF4-FFF2-40B4-BE49-F238E27FC236}">
                  <a16:creationId xmlns:a16="http://schemas.microsoft.com/office/drawing/2014/main" id="{0C26A3BD-8FE6-C49A-CA9B-1A5FB0C4C88D}"/>
                </a:ext>
              </a:extLst>
            </p:cNvPr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445" name="Google Shape;1041;p16">
                <a:extLst>
                  <a:ext uri="{FF2B5EF4-FFF2-40B4-BE49-F238E27FC236}">
                    <a16:creationId xmlns:a16="http://schemas.microsoft.com/office/drawing/2014/main" id="{D42A5DFC-EFC5-D3D5-B9DA-D422317A2544}"/>
                  </a:ext>
                </a:extLst>
              </p:cNvPr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1042;p16">
                <a:extLst>
                  <a:ext uri="{FF2B5EF4-FFF2-40B4-BE49-F238E27FC236}">
                    <a16:creationId xmlns:a16="http://schemas.microsoft.com/office/drawing/2014/main" id="{B9234F99-9CB3-B82E-53B3-4FD4445763E8}"/>
                  </a:ext>
                </a:extLst>
              </p:cNvPr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rgbClr val="E0A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1043;p16">
                <a:extLst>
                  <a:ext uri="{FF2B5EF4-FFF2-40B4-BE49-F238E27FC236}">
                    <a16:creationId xmlns:a16="http://schemas.microsoft.com/office/drawing/2014/main" id="{B7F17871-A8AD-63A0-329D-5C5C76E4A94E}"/>
                  </a:ext>
                </a:extLst>
              </p:cNvPr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1044;p16">
                <a:extLst>
                  <a:ext uri="{FF2B5EF4-FFF2-40B4-BE49-F238E27FC236}">
                    <a16:creationId xmlns:a16="http://schemas.microsoft.com/office/drawing/2014/main" id="{E82CBB1A-B3FD-2063-E098-86F726B2A2B8}"/>
                  </a:ext>
                </a:extLst>
              </p:cNvPr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1045;p16">
                <a:extLst>
                  <a:ext uri="{FF2B5EF4-FFF2-40B4-BE49-F238E27FC236}">
                    <a16:creationId xmlns:a16="http://schemas.microsoft.com/office/drawing/2014/main" id="{D0D6CB54-CD1B-591C-8BDC-E4B54096EB41}"/>
                  </a:ext>
                </a:extLst>
              </p:cNvPr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1046;p16">
                <a:extLst>
                  <a:ext uri="{FF2B5EF4-FFF2-40B4-BE49-F238E27FC236}">
                    <a16:creationId xmlns:a16="http://schemas.microsoft.com/office/drawing/2014/main" id="{4F560B52-5AC8-45C1-4D47-E56527AAB87C}"/>
                  </a:ext>
                </a:extLst>
              </p:cNvPr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1047;p16">
                <a:extLst>
                  <a:ext uri="{FF2B5EF4-FFF2-40B4-BE49-F238E27FC236}">
                    <a16:creationId xmlns:a16="http://schemas.microsoft.com/office/drawing/2014/main" id="{EC24E26E-8CF9-771C-A445-B7A5E653ADF5}"/>
                  </a:ext>
                </a:extLst>
              </p:cNvPr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1048;p16">
                <a:extLst>
                  <a:ext uri="{FF2B5EF4-FFF2-40B4-BE49-F238E27FC236}">
                    <a16:creationId xmlns:a16="http://schemas.microsoft.com/office/drawing/2014/main" id="{02DDFDAB-C688-EE02-6041-F9535942C5D5}"/>
                  </a:ext>
                </a:extLst>
              </p:cNvPr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1049;p16">
                <a:extLst>
                  <a:ext uri="{FF2B5EF4-FFF2-40B4-BE49-F238E27FC236}">
                    <a16:creationId xmlns:a16="http://schemas.microsoft.com/office/drawing/2014/main" id="{EB9EEADD-9348-BEC6-B33A-0B5667D20C2B}"/>
                  </a:ext>
                </a:extLst>
              </p:cNvPr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1050;p16">
                <a:extLst>
                  <a:ext uri="{FF2B5EF4-FFF2-40B4-BE49-F238E27FC236}">
                    <a16:creationId xmlns:a16="http://schemas.microsoft.com/office/drawing/2014/main" id="{A917BE4D-4212-A4CD-7C10-9DAB7A873AB2}"/>
                  </a:ext>
                </a:extLst>
              </p:cNvPr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1051;p16">
                <a:extLst>
                  <a:ext uri="{FF2B5EF4-FFF2-40B4-BE49-F238E27FC236}">
                    <a16:creationId xmlns:a16="http://schemas.microsoft.com/office/drawing/2014/main" id="{6DC4E9B0-4691-FF8F-E8C7-B873A2A5B100}"/>
                  </a:ext>
                </a:extLst>
              </p:cNvPr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1052;p16">
                <a:extLst>
                  <a:ext uri="{FF2B5EF4-FFF2-40B4-BE49-F238E27FC236}">
                    <a16:creationId xmlns:a16="http://schemas.microsoft.com/office/drawing/2014/main" id="{3226AE0F-18D8-EB03-983E-2A21D9710C2F}"/>
                  </a:ext>
                </a:extLst>
              </p:cNvPr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1053;p16">
                <a:extLst>
                  <a:ext uri="{FF2B5EF4-FFF2-40B4-BE49-F238E27FC236}">
                    <a16:creationId xmlns:a16="http://schemas.microsoft.com/office/drawing/2014/main" id="{CFC38E3D-5EF0-A454-8F45-F9086BE7430E}"/>
                  </a:ext>
                </a:extLst>
              </p:cNvPr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8" name="Google Shape;1038;p16">
            <a:extLst>
              <a:ext uri="{FF2B5EF4-FFF2-40B4-BE49-F238E27FC236}">
                <a16:creationId xmlns:a16="http://schemas.microsoft.com/office/drawing/2014/main" id="{03067A7C-5773-27FE-6CEC-194F1E58F5DF}"/>
              </a:ext>
            </a:extLst>
          </p:cNvPr>
          <p:cNvGrpSpPr/>
          <p:nvPr/>
        </p:nvGrpSpPr>
        <p:grpSpPr>
          <a:xfrm rot="21229050" flipH="1">
            <a:off x="811251" y="1660438"/>
            <a:ext cx="563054" cy="587182"/>
            <a:chOff x="2086991" y="460159"/>
            <a:chExt cx="5909894" cy="5705156"/>
          </a:xfrm>
        </p:grpSpPr>
        <p:sp>
          <p:nvSpPr>
            <p:cNvPr id="459" name="Google Shape;1039;p16">
              <a:extLst>
                <a:ext uri="{FF2B5EF4-FFF2-40B4-BE49-F238E27FC236}">
                  <a16:creationId xmlns:a16="http://schemas.microsoft.com/office/drawing/2014/main" id="{C069336F-1004-AC99-A177-5F7BAEB7E7D7}"/>
                </a:ext>
              </a:extLst>
            </p:cNvPr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0" name="Google Shape;1040;p16">
              <a:extLst>
                <a:ext uri="{FF2B5EF4-FFF2-40B4-BE49-F238E27FC236}">
                  <a16:creationId xmlns:a16="http://schemas.microsoft.com/office/drawing/2014/main" id="{94DDAA44-C772-29E4-E258-7B637E10F74C}"/>
                </a:ext>
              </a:extLst>
            </p:cNvPr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461" name="Google Shape;1041;p16">
                <a:extLst>
                  <a:ext uri="{FF2B5EF4-FFF2-40B4-BE49-F238E27FC236}">
                    <a16:creationId xmlns:a16="http://schemas.microsoft.com/office/drawing/2014/main" id="{FAA8E056-7303-677E-68EB-E11E760A4795}"/>
                  </a:ext>
                </a:extLst>
              </p:cNvPr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1042;p16">
                <a:extLst>
                  <a:ext uri="{FF2B5EF4-FFF2-40B4-BE49-F238E27FC236}">
                    <a16:creationId xmlns:a16="http://schemas.microsoft.com/office/drawing/2014/main" id="{01DDA490-F0EF-A238-B2A3-2FECB6E61FB3}"/>
                  </a:ext>
                </a:extLst>
              </p:cNvPr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rgbClr val="E0A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1043;p16">
                <a:extLst>
                  <a:ext uri="{FF2B5EF4-FFF2-40B4-BE49-F238E27FC236}">
                    <a16:creationId xmlns:a16="http://schemas.microsoft.com/office/drawing/2014/main" id="{6392180C-9CC9-9558-351D-CD1C5F1F615C}"/>
                  </a:ext>
                </a:extLst>
              </p:cNvPr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1044;p16">
                <a:extLst>
                  <a:ext uri="{FF2B5EF4-FFF2-40B4-BE49-F238E27FC236}">
                    <a16:creationId xmlns:a16="http://schemas.microsoft.com/office/drawing/2014/main" id="{9300FFD4-8D0D-2BF6-0EE2-C55F6AF2EF8E}"/>
                  </a:ext>
                </a:extLst>
              </p:cNvPr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1045;p16">
                <a:extLst>
                  <a:ext uri="{FF2B5EF4-FFF2-40B4-BE49-F238E27FC236}">
                    <a16:creationId xmlns:a16="http://schemas.microsoft.com/office/drawing/2014/main" id="{C57AC747-7BA5-D13F-A1BE-B3160D0E3969}"/>
                  </a:ext>
                </a:extLst>
              </p:cNvPr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1046;p16">
                <a:extLst>
                  <a:ext uri="{FF2B5EF4-FFF2-40B4-BE49-F238E27FC236}">
                    <a16:creationId xmlns:a16="http://schemas.microsoft.com/office/drawing/2014/main" id="{E3659547-DBC8-70A5-19B2-6F9678657C79}"/>
                  </a:ext>
                </a:extLst>
              </p:cNvPr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1047;p16">
                <a:extLst>
                  <a:ext uri="{FF2B5EF4-FFF2-40B4-BE49-F238E27FC236}">
                    <a16:creationId xmlns:a16="http://schemas.microsoft.com/office/drawing/2014/main" id="{10465ADF-027A-72DE-F5C4-E8B2A68EF081}"/>
                  </a:ext>
                </a:extLst>
              </p:cNvPr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1048;p16">
                <a:extLst>
                  <a:ext uri="{FF2B5EF4-FFF2-40B4-BE49-F238E27FC236}">
                    <a16:creationId xmlns:a16="http://schemas.microsoft.com/office/drawing/2014/main" id="{80F00F0F-D4C1-3098-C586-F40CDF67458A}"/>
                  </a:ext>
                </a:extLst>
              </p:cNvPr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1049;p16">
                <a:extLst>
                  <a:ext uri="{FF2B5EF4-FFF2-40B4-BE49-F238E27FC236}">
                    <a16:creationId xmlns:a16="http://schemas.microsoft.com/office/drawing/2014/main" id="{13A70F38-850A-EF78-2918-0A2E00EB752C}"/>
                  </a:ext>
                </a:extLst>
              </p:cNvPr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1050;p16">
                <a:extLst>
                  <a:ext uri="{FF2B5EF4-FFF2-40B4-BE49-F238E27FC236}">
                    <a16:creationId xmlns:a16="http://schemas.microsoft.com/office/drawing/2014/main" id="{0F23651F-B800-0AB1-F3BE-657F20243F55}"/>
                  </a:ext>
                </a:extLst>
              </p:cNvPr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1051;p16">
                <a:extLst>
                  <a:ext uri="{FF2B5EF4-FFF2-40B4-BE49-F238E27FC236}">
                    <a16:creationId xmlns:a16="http://schemas.microsoft.com/office/drawing/2014/main" id="{8CA6F19A-BBD6-3F35-272D-035564273C32}"/>
                  </a:ext>
                </a:extLst>
              </p:cNvPr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1052;p16">
                <a:extLst>
                  <a:ext uri="{FF2B5EF4-FFF2-40B4-BE49-F238E27FC236}">
                    <a16:creationId xmlns:a16="http://schemas.microsoft.com/office/drawing/2014/main" id="{D533EAA0-6CA3-22D6-EE51-3DBE3AF8738A}"/>
                  </a:ext>
                </a:extLst>
              </p:cNvPr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1053;p16">
                <a:extLst>
                  <a:ext uri="{FF2B5EF4-FFF2-40B4-BE49-F238E27FC236}">
                    <a16:creationId xmlns:a16="http://schemas.microsoft.com/office/drawing/2014/main" id="{B509CF1B-6A27-7B4B-CC4C-2FAF794F4569}"/>
                  </a:ext>
                </a:extLst>
              </p:cNvPr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36" name="Picture 5">
            <a:extLst>
              <a:ext uri="{FF2B5EF4-FFF2-40B4-BE49-F238E27FC236}">
                <a16:creationId xmlns:a16="http://schemas.microsoft.com/office/drawing/2014/main" id="{F65FD72D-505C-707C-43E7-B29B7EDE4D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19172" y="420256"/>
            <a:ext cx="2204134" cy="21343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DFA0B6-CB07-BE75-1F97-0551B04D1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456" y="2551368"/>
            <a:ext cx="766333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305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571</Words>
  <Application>Microsoft Office PowerPoint</Application>
  <PresentationFormat>Widescreen</PresentationFormat>
  <Paragraphs>64</Paragraphs>
  <Slides>14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loan nguyen</cp:lastModifiedBy>
  <cp:revision>70</cp:revision>
  <dcterms:created xsi:type="dcterms:W3CDTF">2022-11-12T04:48:13Z</dcterms:created>
  <dcterms:modified xsi:type="dcterms:W3CDTF">2023-11-24T01:32:45Z</dcterms:modified>
</cp:coreProperties>
</file>