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4"/>
  </p:notesMasterIdLst>
  <p:sldIdLst>
    <p:sldId id="328" r:id="rId2"/>
    <p:sldId id="410" r:id="rId3"/>
    <p:sldId id="634" r:id="rId4"/>
    <p:sldId id="714" r:id="rId5"/>
    <p:sldId id="676" r:id="rId6"/>
    <p:sldId id="701" r:id="rId7"/>
    <p:sldId id="317" r:id="rId8"/>
    <p:sldId id="702" r:id="rId9"/>
    <p:sldId id="318" r:id="rId10"/>
    <p:sldId id="348" r:id="rId11"/>
    <p:sldId id="628" r:id="rId12"/>
    <p:sldId id="692" r:id="rId13"/>
    <p:sldId id="352" r:id="rId14"/>
    <p:sldId id="665" r:id="rId15"/>
    <p:sldId id="708" r:id="rId16"/>
    <p:sldId id="643" r:id="rId17"/>
    <p:sldId id="376" r:id="rId18"/>
    <p:sldId id="644" r:id="rId19"/>
    <p:sldId id="315" r:id="rId20"/>
    <p:sldId id="645" r:id="rId21"/>
    <p:sldId id="319" r:id="rId22"/>
    <p:sldId id="630" r:id="rId23"/>
    <p:sldId id="354" r:id="rId24"/>
    <p:sldId id="709" r:id="rId25"/>
    <p:sldId id="710" r:id="rId26"/>
    <p:sldId id="711" r:id="rId27"/>
    <p:sldId id="704" r:id="rId28"/>
    <p:sldId id="367" r:id="rId29"/>
    <p:sldId id="646" r:id="rId30"/>
    <p:sldId id="664" r:id="rId31"/>
    <p:sldId id="398" r:id="rId32"/>
    <p:sldId id="703" r:id="rId33"/>
    <p:sldId id="712" r:id="rId34"/>
    <p:sldId id="713" r:id="rId35"/>
    <p:sldId id="620" r:id="rId36"/>
    <p:sldId id="707" r:id="rId37"/>
    <p:sldId id="297" r:id="rId38"/>
    <p:sldId id="375" r:id="rId39"/>
    <p:sldId id="258" r:id="rId40"/>
    <p:sldId id="259" r:id="rId41"/>
    <p:sldId id="260" r:id="rId42"/>
    <p:sldId id="257" r:id="rId43"/>
  </p:sldIdLst>
  <p:sldSz cx="12161838" cy="6858000"/>
  <p:notesSz cx="6858000" cy="9144000"/>
  <p:embeddedFontLst>
    <p:embeddedFont>
      <p:font typeface="Annifont" panose="020B0603050302020204" pitchFamily="34" charset="0"/>
      <p:italic r:id="rId45"/>
    </p:embeddedFont>
    <p:embeddedFont>
      <p:font typeface="Comfortaa" panose="020B0604020202020204" charset="0"/>
      <p:regular r:id="rId46"/>
      <p:bold r:id="rId47"/>
    </p:embeddedFont>
    <p:embeddedFont>
      <p:font typeface="Redressed" panose="020B0604020202020204" charset="0"/>
      <p:regular r:id="rId48"/>
    </p:embeddedFont>
    <p:embeddedFont>
      <p:font typeface="Nunito" panose="020B0604020202020204" charset="0"/>
      <p:regular r:id="rId49"/>
      <p:bold r:id="rId50"/>
      <p:italic r:id="rId51"/>
      <p:boldItalic r:id="rId52"/>
    </p:embeddedFont>
    <p:embeddedFont>
      <p:font typeface="Fredoka One" panose="020B0604020202020204" charset="0"/>
      <p:regular r:id="rId53"/>
    </p:embeddedFont>
    <p:embeddedFont>
      <p:font typeface="Robot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A40000"/>
    <a:srgbClr val="FFFFFF"/>
    <a:srgbClr val="000000"/>
    <a:srgbClr val="FFD0C1"/>
    <a:srgbClr val="B72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410068-D88D-45FC-A6F3-852D4EF19A48}">
  <a:tblStyle styleId="{43410068-D88D-45FC-A6F3-852D4EF19A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19" autoAdjust="0"/>
  </p:normalViewPr>
  <p:slideViewPr>
    <p:cSldViewPr snapToGrid="0">
      <p:cViewPr varScale="1">
        <p:scale>
          <a:sx n="77" d="100"/>
          <a:sy n="77" d="100"/>
        </p:scale>
        <p:origin x="888" y="43"/>
      </p:cViewPr>
      <p:guideLst/>
    </p:cSldViewPr>
  </p:slideViewPr>
  <p:notesTextViewPr>
    <p:cViewPr>
      <p:scale>
        <a:sx n="1" d="1"/>
        <a:sy n="1" d="1"/>
      </p:scale>
      <p:origin x="0" y="0"/>
    </p:cViewPr>
  </p:notesTextViewPr>
  <p:sorterViewPr>
    <p:cViewPr>
      <p:scale>
        <a:sx n="120" d="100"/>
        <a:sy n="120" d="100"/>
      </p:scale>
      <p:origin x="0" y="-1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7bde1848e_0_12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7bde1848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Chú ý hs đoc nhầm ở  dấu ngã – dấu hỏi</a:t>
            </a:r>
          </a:p>
          <a:p>
            <a:endParaRPr lang="en-US" b="0"/>
          </a:p>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1 lượt</a:t>
            </a:r>
          </a:p>
          <a:p>
            <a:pPr marL="0" lvl="0" indent="0" algn="l" rtl="0">
              <a:spcBef>
                <a:spcPts val="0"/>
              </a:spcBef>
              <a:spcAft>
                <a:spcPts val="0"/>
              </a:spcAft>
              <a:buNone/>
            </a:pPr>
            <a:endParaRPr lang="en-US" b="0"/>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5788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69828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1f29868e50_0_2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ppt </a:t>
            </a:r>
            <a:r>
              <a:rPr lang="en-US" b="0" baseline="0"/>
              <a:t>Phan Linh</a:t>
            </a:r>
            <a:endParaRPr lang="vi-VN" b="0" baseline="0"/>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354117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76188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1191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cho HS hiểu đây là cách Giải thích theo tưởng tượng của người dân xưa chứ k có thật</a:t>
            </a:r>
          </a:p>
          <a:p>
            <a:endParaRPr lang="en-US"/>
          </a:p>
        </p:txBody>
      </p:sp>
    </p:spTree>
    <p:extLst>
      <p:ext uri="{BB962C8B-B14F-4D97-AF65-F5344CB8AC3E}">
        <p14:creationId xmlns:p14="http://schemas.microsoft.com/office/powerpoint/2010/main" val="420755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Tăng cường cho hs khám phá thế giới quan </a:t>
            </a:r>
          </a:p>
          <a:p>
            <a:r>
              <a:rPr lang="en-US"/>
              <a:t>Nên các bài soạn này ng soạn tăng số lượng các video, hình ảnh nhé thầy cô.</a:t>
            </a:r>
          </a:p>
          <a:p>
            <a:r>
              <a:rPr lang="en-US"/>
              <a:t>Phần kiểm tra kiến thức có thể linh động hỏi miệng hoặc bỏ qua nếu k có đủ thời gian ạ</a:t>
            </a:r>
          </a:p>
        </p:txBody>
      </p:sp>
    </p:spTree>
    <p:extLst>
      <p:ext uri="{BB962C8B-B14F-4D97-AF65-F5344CB8AC3E}">
        <p14:creationId xmlns:p14="http://schemas.microsoft.com/office/powerpoint/2010/main" val="1905652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Tăng cường cho hs khám phá thế giới quan </a:t>
            </a:r>
          </a:p>
          <a:p>
            <a:r>
              <a:rPr lang="en-US"/>
              <a:t>Nên các bài soạn này ng soạn tăng số lượng các video, hình ảnh nhé thầy cô.</a:t>
            </a:r>
          </a:p>
          <a:p>
            <a:r>
              <a:rPr lang="en-US"/>
              <a:t>Phần kiểm tra kiến thức có thể linh động hỏi miệng hoặc bỏ qua nếu k có đủ thời gian ạ</a:t>
            </a:r>
          </a:p>
        </p:txBody>
      </p:sp>
    </p:spTree>
    <p:extLst>
      <p:ext uri="{BB962C8B-B14F-4D97-AF65-F5344CB8AC3E}">
        <p14:creationId xmlns:p14="http://schemas.microsoft.com/office/powerpoint/2010/main" val="219265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Tăng cường cho hs khám phá thế giới quan </a:t>
            </a:r>
          </a:p>
          <a:p>
            <a:r>
              <a:rPr lang="en-US"/>
              <a:t>Nên các bài soạn này ng soạn tăng số lượng các video, hình ảnh nhé thầy cô.</a:t>
            </a:r>
          </a:p>
          <a:p>
            <a:r>
              <a:rPr lang="en-US"/>
              <a:t>Phần kiểm tra kiến thức có thể linh động hỏi miệng hoặc bỏ qua nếu k có đủ thời gian ạ</a:t>
            </a:r>
          </a:p>
        </p:txBody>
      </p:sp>
    </p:spTree>
    <p:extLst>
      <p:ext uri="{BB962C8B-B14F-4D97-AF65-F5344CB8AC3E}">
        <p14:creationId xmlns:p14="http://schemas.microsoft.com/office/powerpoint/2010/main" val="3523027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Lật mảnh ghép – sau mảnh ghép là ai?</a:t>
            </a:r>
          </a:p>
          <a:p>
            <a:r>
              <a:rPr lang="en-US"/>
              <a:t>Tăng cường cho hs khám phá thế giới quan </a:t>
            </a:r>
          </a:p>
          <a:p>
            <a:r>
              <a:rPr lang="en-US"/>
              <a:t>Nên các bài soạn này ng soạn tăng số lượng các video, hình ảnh nhé thầy cô.</a:t>
            </a:r>
          </a:p>
          <a:p>
            <a:r>
              <a:rPr lang="en-US"/>
              <a:t>Phần kiểm tra kiến thức có thể linh động hỏi miệng hoặc bỏ qua nếu k có đủ thời gian ạ</a:t>
            </a:r>
          </a:p>
          <a:p>
            <a:r>
              <a:rPr lang="en-US"/>
              <a:t>Luyện đọc thầy cô tăng cường giao về nhà nữa, ở lớp mình tăng cường cho hs tìm hiệu thế giới quan nhiều hơn ạ</a:t>
            </a:r>
          </a:p>
        </p:txBody>
      </p:sp>
    </p:spTree>
    <p:extLst>
      <p:ext uri="{BB962C8B-B14F-4D97-AF65-F5344CB8AC3E}">
        <p14:creationId xmlns:p14="http://schemas.microsoft.com/office/powerpoint/2010/main" val="406419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12080571995_9_9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12080571995_9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9bfc945be_0_127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1f29868e50_0_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1f29868e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dài nên thầy cô cho HS khải thác ở trong sách để rèn thêm kĩ năng theo dõi văn bản cho HS nhé</a:t>
            </a:r>
          </a:p>
          <a:p>
            <a:pPr marL="0" lvl="0" indent="0" algn="l" rtl="0">
              <a:spcBef>
                <a:spcPts val="0"/>
              </a:spcBef>
              <a:spcAft>
                <a:spcPts val="0"/>
              </a:spcAft>
              <a:buNone/>
            </a:pPr>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yêu cầu hs đọc từ khó</a:t>
            </a:r>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7367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yêu cầu hs đọc từ khó</a:t>
            </a:r>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608925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89989" y="1515300"/>
            <a:ext cx="8255526" cy="3222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5200"/>
              <a:buNone/>
              <a:defRPr sz="7980">
                <a:solidFill>
                  <a:schemeClr val="dk1"/>
                </a:solidFill>
                <a:latin typeface="Redressed"/>
                <a:ea typeface="Redressed"/>
                <a:cs typeface="Redressed"/>
                <a:sym typeface="Redressed"/>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6423170" y="4934371"/>
            <a:ext cx="5022344" cy="406400"/>
          </a:xfrm>
          <a:prstGeom prst="rect">
            <a:avLst/>
          </a:prstGeom>
        </p:spPr>
        <p:txBody>
          <a:bodyPr spcFirstLastPara="1" wrap="square" lIns="91425" tIns="91425" rIns="91425" bIns="91425" anchor="t" anchorCtr="0">
            <a:normAutofit/>
          </a:bodyPr>
          <a:lstStyle>
            <a:lvl1pPr lvl="0" algn="r" rtl="0">
              <a:lnSpc>
                <a:spcPct val="80000"/>
              </a:lnSpc>
              <a:spcBef>
                <a:spcPts val="0"/>
              </a:spcBef>
              <a:spcAft>
                <a:spcPts val="0"/>
              </a:spcAft>
              <a:buSzPts val="2800"/>
              <a:buNone/>
              <a:defRPr sz="2261">
                <a:latin typeface="Roboto"/>
                <a:ea typeface="Roboto"/>
                <a:cs typeface="Roboto"/>
                <a:sym typeface="Roboto"/>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pic>
        <p:nvPicPr>
          <p:cNvPr id="11" name="Google Shape;11;p2"/>
          <p:cNvPicPr preferRelativeResize="0"/>
          <p:nvPr/>
        </p:nvPicPr>
        <p:blipFill>
          <a:blip r:embed="rId3">
            <a:alphaModFix/>
          </a:blip>
          <a:stretch>
            <a:fillRect/>
          </a:stretch>
        </p:blipFill>
        <p:spPr>
          <a:xfrm flipH="1">
            <a:off x="520976" y="3975101"/>
            <a:ext cx="4730501" cy="3168833"/>
          </a:xfrm>
          <a:prstGeom prst="rect">
            <a:avLst/>
          </a:prstGeom>
          <a:noFill/>
          <a:ln>
            <a:noFill/>
          </a:ln>
        </p:spPr>
      </p:pic>
      <p:pic>
        <p:nvPicPr>
          <p:cNvPr id="12" name="Google Shape;12;p2"/>
          <p:cNvPicPr preferRelativeResize="0"/>
          <p:nvPr/>
        </p:nvPicPr>
        <p:blipFill>
          <a:blip r:embed="rId4">
            <a:alphaModFix amt="96000"/>
          </a:blip>
          <a:stretch>
            <a:fillRect/>
          </a:stretch>
        </p:blipFill>
        <p:spPr>
          <a:xfrm rot="-408914">
            <a:off x="241036" y="393701"/>
            <a:ext cx="2948949" cy="37291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38" name="Google Shape;38;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rmAutofit/>
          </a:bodyPr>
          <a:lstStyle>
            <a:lvl1pPr marL="608076" lvl="0" indent="-456057" algn="ctr">
              <a:spcBef>
                <a:spcPts val="0"/>
              </a:spcBef>
              <a:spcAft>
                <a:spcPts val="0"/>
              </a:spcAft>
              <a:buSzPts val="18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1186"/>
        <p:cNvGrpSpPr/>
        <p:nvPr/>
      </p:nvGrpSpPr>
      <p:grpSpPr>
        <a:xfrm>
          <a:off x="0" y="0"/>
          <a:ext cx="0" cy="0"/>
          <a:chOff x="0" y="0"/>
          <a:chExt cx="0" cy="0"/>
        </a:xfrm>
      </p:grpSpPr>
      <p:sp>
        <p:nvSpPr>
          <p:cNvPr id="1187" name="Google Shape;1187;p32"/>
          <p:cNvSpPr txBox="1">
            <a:spLocks noGrp="1"/>
          </p:cNvSpPr>
          <p:nvPr>
            <p:ph type="subTitle" idx="1"/>
          </p:nvPr>
        </p:nvSpPr>
        <p:spPr>
          <a:xfrm>
            <a:off x="1775164" y="4482959"/>
            <a:ext cx="3965765"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sz="1862"/>
            </a:lvl2pPr>
            <a:lvl3pPr lvl="2" algn="ctr" rtl="0">
              <a:lnSpc>
                <a:spcPct val="100000"/>
              </a:lnSpc>
              <a:spcBef>
                <a:spcPts val="0"/>
              </a:spcBef>
              <a:spcAft>
                <a:spcPts val="0"/>
              </a:spcAft>
              <a:buSzPts val="1400"/>
              <a:buNone/>
              <a:defRPr sz="1862"/>
            </a:lvl3pPr>
            <a:lvl4pPr lvl="3" algn="ctr" rtl="0">
              <a:lnSpc>
                <a:spcPct val="100000"/>
              </a:lnSpc>
              <a:spcBef>
                <a:spcPts val="0"/>
              </a:spcBef>
              <a:spcAft>
                <a:spcPts val="0"/>
              </a:spcAft>
              <a:buSzPts val="1400"/>
              <a:buNone/>
              <a:defRPr sz="1862"/>
            </a:lvl4pPr>
            <a:lvl5pPr lvl="4" algn="ctr" rtl="0">
              <a:lnSpc>
                <a:spcPct val="100000"/>
              </a:lnSpc>
              <a:spcBef>
                <a:spcPts val="0"/>
              </a:spcBef>
              <a:spcAft>
                <a:spcPts val="0"/>
              </a:spcAft>
              <a:buSzPts val="1400"/>
              <a:buNone/>
              <a:defRPr sz="1862"/>
            </a:lvl5pPr>
            <a:lvl6pPr lvl="5" algn="ctr" rtl="0">
              <a:lnSpc>
                <a:spcPct val="100000"/>
              </a:lnSpc>
              <a:spcBef>
                <a:spcPts val="0"/>
              </a:spcBef>
              <a:spcAft>
                <a:spcPts val="0"/>
              </a:spcAft>
              <a:buSzPts val="1400"/>
              <a:buNone/>
              <a:defRPr sz="1862"/>
            </a:lvl6pPr>
            <a:lvl7pPr lvl="6" algn="ctr" rtl="0">
              <a:lnSpc>
                <a:spcPct val="100000"/>
              </a:lnSpc>
              <a:spcBef>
                <a:spcPts val="0"/>
              </a:spcBef>
              <a:spcAft>
                <a:spcPts val="0"/>
              </a:spcAft>
              <a:buSzPts val="1400"/>
              <a:buNone/>
              <a:defRPr sz="1862"/>
            </a:lvl7pPr>
            <a:lvl8pPr lvl="7" algn="ctr" rtl="0">
              <a:lnSpc>
                <a:spcPct val="100000"/>
              </a:lnSpc>
              <a:spcBef>
                <a:spcPts val="0"/>
              </a:spcBef>
              <a:spcAft>
                <a:spcPts val="0"/>
              </a:spcAft>
              <a:buSzPts val="1400"/>
              <a:buNone/>
              <a:defRPr sz="1862"/>
            </a:lvl8pPr>
            <a:lvl9pPr lvl="8" algn="ctr" rtl="0">
              <a:lnSpc>
                <a:spcPct val="100000"/>
              </a:lnSpc>
              <a:spcBef>
                <a:spcPts val="0"/>
              </a:spcBef>
              <a:spcAft>
                <a:spcPts val="0"/>
              </a:spcAft>
              <a:buSzPts val="1400"/>
              <a:buNone/>
              <a:defRPr sz="1862"/>
            </a:lvl9pPr>
          </a:lstStyle>
          <a:p>
            <a:endParaRPr/>
          </a:p>
        </p:txBody>
      </p:sp>
      <p:sp>
        <p:nvSpPr>
          <p:cNvPr id="1188" name="Google Shape;1188;p32"/>
          <p:cNvSpPr txBox="1">
            <a:spLocks noGrp="1"/>
          </p:cNvSpPr>
          <p:nvPr>
            <p:ph type="subTitle" idx="2"/>
          </p:nvPr>
        </p:nvSpPr>
        <p:spPr>
          <a:xfrm>
            <a:off x="2162371" y="4058967"/>
            <a:ext cx="3191285"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9pPr>
          </a:lstStyle>
          <a:p>
            <a:endParaRPr/>
          </a:p>
        </p:txBody>
      </p:sp>
      <p:sp>
        <p:nvSpPr>
          <p:cNvPr id="1189" name="Google Shape;1189;p32"/>
          <p:cNvSpPr txBox="1">
            <a:spLocks noGrp="1"/>
          </p:cNvSpPr>
          <p:nvPr>
            <p:ph type="subTitle" idx="3"/>
          </p:nvPr>
        </p:nvSpPr>
        <p:spPr>
          <a:xfrm>
            <a:off x="6397879" y="4482959"/>
            <a:ext cx="3965765"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sz="1862"/>
            </a:lvl2pPr>
            <a:lvl3pPr lvl="2" algn="ctr" rtl="0">
              <a:lnSpc>
                <a:spcPct val="100000"/>
              </a:lnSpc>
              <a:spcBef>
                <a:spcPts val="0"/>
              </a:spcBef>
              <a:spcAft>
                <a:spcPts val="0"/>
              </a:spcAft>
              <a:buSzPts val="1400"/>
              <a:buNone/>
              <a:defRPr sz="1862"/>
            </a:lvl3pPr>
            <a:lvl4pPr lvl="3" algn="ctr" rtl="0">
              <a:lnSpc>
                <a:spcPct val="100000"/>
              </a:lnSpc>
              <a:spcBef>
                <a:spcPts val="0"/>
              </a:spcBef>
              <a:spcAft>
                <a:spcPts val="0"/>
              </a:spcAft>
              <a:buSzPts val="1400"/>
              <a:buNone/>
              <a:defRPr sz="1862"/>
            </a:lvl4pPr>
            <a:lvl5pPr lvl="4" algn="ctr" rtl="0">
              <a:lnSpc>
                <a:spcPct val="100000"/>
              </a:lnSpc>
              <a:spcBef>
                <a:spcPts val="0"/>
              </a:spcBef>
              <a:spcAft>
                <a:spcPts val="0"/>
              </a:spcAft>
              <a:buSzPts val="1400"/>
              <a:buNone/>
              <a:defRPr sz="1862"/>
            </a:lvl5pPr>
            <a:lvl6pPr lvl="5" algn="ctr" rtl="0">
              <a:lnSpc>
                <a:spcPct val="100000"/>
              </a:lnSpc>
              <a:spcBef>
                <a:spcPts val="0"/>
              </a:spcBef>
              <a:spcAft>
                <a:spcPts val="0"/>
              </a:spcAft>
              <a:buSzPts val="1400"/>
              <a:buNone/>
              <a:defRPr sz="1862"/>
            </a:lvl6pPr>
            <a:lvl7pPr lvl="6" algn="ctr" rtl="0">
              <a:lnSpc>
                <a:spcPct val="100000"/>
              </a:lnSpc>
              <a:spcBef>
                <a:spcPts val="0"/>
              </a:spcBef>
              <a:spcAft>
                <a:spcPts val="0"/>
              </a:spcAft>
              <a:buSzPts val="1400"/>
              <a:buNone/>
              <a:defRPr sz="1862"/>
            </a:lvl7pPr>
            <a:lvl8pPr lvl="7" algn="ctr" rtl="0">
              <a:lnSpc>
                <a:spcPct val="100000"/>
              </a:lnSpc>
              <a:spcBef>
                <a:spcPts val="0"/>
              </a:spcBef>
              <a:spcAft>
                <a:spcPts val="0"/>
              </a:spcAft>
              <a:buSzPts val="1400"/>
              <a:buNone/>
              <a:defRPr sz="1862"/>
            </a:lvl8pPr>
            <a:lvl9pPr lvl="8" algn="ctr" rtl="0">
              <a:lnSpc>
                <a:spcPct val="100000"/>
              </a:lnSpc>
              <a:spcBef>
                <a:spcPts val="0"/>
              </a:spcBef>
              <a:spcAft>
                <a:spcPts val="0"/>
              </a:spcAft>
              <a:buSzPts val="1400"/>
              <a:buNone/>
              <a:defRPr sz="1862"/>
            </a:lvl9pPr>
          </a:lstStyle>
          <a:p>
            <a:endParaRPr/>
          </a:p>
        </p:txBody>
      </p:sp>
      <p:sp>
        <p:nvSpPr>
          <p:cNvPr id="1190" name="Google Shape;1190;p32"/>
          <p:cNvSpPr txBox="1">
            <a:spLocks noGrp="1"/>
          </p:cNvSpPr>
          <p:nvPr>
            <p:ph type="subTitle" idx="4"/>
          </p:nvPr>
        </p:nvSpPr>
        <p:spPr>
          <a:xfrm>
            <a:off x="6785173" y="4058967"/>
            <a:ext cx="3191285"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25">
                <a:latin typeface="Fredoka One"/>
                <a:ea typeface="Fredoka One"/>
                <a:cs typeface="Fredoka One"/>
                <a:sym typeface="Fredoka One"/>
              </a:defRPr>
            </a:lvl9pPr>
          </a:lstStyle>
          <a:p>
            <a:endParaRPr/>
          </a:p>
        </p:txBody>
      </p:sp>
      <p:sp>
        <p:nvSpPr>
          <p:cNvPr id="1191" name="Google Shape;1191;p32"/>
          <p:cNvSpPr txBox="1">
            <a:spLocks noGrp="1"/>
          </p:cNvSpPr>
          <p:nvPr>
            <p:ph type="title"/>
          </p:nvPr>
        </p:nvSpPr>
        <p:spPr>
          <a:xfrm>
            <a:off x="952471" y="716000"/>
            <a:ext cx="10247785" cy="1053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500"/>
              <a:buFont typeface="Fredoka One"/>
              <a:buNone/>
              <a:defRPr sz="4655">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9pPr>
          </a:lstStyle>
          <a:p>
            <a:endParaRPr/>
          </a:p>
        </p:txBody>
      </p:sp>
      <p:grpSp>
        <p:nvGrpSpPr>
          <p:cNvPr id="1192" name="Google Shape;1192;p32"/>
          <p:cNvGrpSpPr/>
          <p:nvPr/>
        </p:nvGrpSpPr>
        <p:grpSpPr>
          <a:xfrm>
            <a:off x="-269194" y="4100767"/>
            <a:ext cx="12834607" cy="4088519"/>
            <a:chOff x="-202396" y="3075575"/>
            <a:chExt cx="9649828" cy="3066389"/>
          </a:xfrm>
        </p:grpSpPr>
        <p:sp>
          <p:nvSpPr>
            <p:cNvPr id="1193" name="Google Shape;1193;p32"/>
            <p:cNvSpPr/>
            <p:nvPr/>
          </p:nvSpPr>
          <p:spPr>
            <a:xfrm>
              <a:off x="-202396" y="311662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4" name="Google Shape;1194;p32"/>
            <p:cNvSpPr/>
            <p:nvPr/>
          </p:nvSpPr>
          <p:spPr>
            <a:xfrm>
              <a:off x="199904" y="33314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5" name="Google Shape;1195;p32"/>
            <p:cNvSpPr/>
            <p:nvPr/>
          </p:nvSpPr>
          <p:spPr>
            <a:xfrm>
              <a:off x="583054" y="34144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196" name="Google Shape;1196;p32"/>
            <p:cNvGrpSpPr/>
            <p:nvPr/>
          </p:nvGrpSpPr>
          <p:grpSpPr>
            <a:xfrm>
              <a:off x="-161810" y="3075575"/>
              <a:ext cx="9609242" cy="3066389"/>
              <a:chOff x="-161810" y="3075575"/>
              <a:chExt cx="9609242" cy="3066389"/>
            </a:xfrm>
          </p:grpSpPr>
          <p:grpSp>
            <p:nvGrpSpPr>
              <p:cNvPr id="1197" name="Google Shape;1197;p32"/>
              <p:cNvGrpSpPr/>
              <p:nvPr/>
            </p:nvGrpSpPr>
            <p:grpSpPr>
              <a:xfrm>
                <a:off x="7380196" y="4685530"/>
                <a:ext cx="437636" cy="880279"/>
                <a:chOff x="1173271" y="4610392"/>
                <a:chExt cx="437636" cy="880279"/>
              </a:xfrm>
            </p:grpSpPr>
            <p:grpSp>
              <p:nvGrpSpPr>
                <p:cNvPr id="1198" name="Google Shape;1198;p32"/>
                <p:cNvGrpSpPr/>
                <p:nvPr/>
              </p:nvGrpSpPr>
              <p:grpSpPr>
                <a:xfrm>
                  <a:off x="1216042" y="4610930"/>
                  <a:ext cx="309313" cy="333842"/>
                  <a:chOff x="1215415" y="4605413"/>
                  <a:chExt cx="309313" cy="333842"/>
                </a:xfrm>
              </p:grpSpPr>
              <p:sp>
                <p:nvSpPr>
                  <p:cNvPr id="1199" name="Google Shape;119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0" name="Google Shape;120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1" name="Google Shape;1201;p32"/>
                <p:cNvGrpSpPr/>
                <p:nvPr/>
              </p:nvGrpSpPr>
              <p:grpSpPr>
                <a:xfrm>
                  <a:off x="1173271" y="4610392"/>
                  <a:ext cx="437636" cy="880279"/>
                  <a:chOff x="1128521" y="4507655"/>
                  <a:chExt cx="437636" cy="880279"/>
                </a:xfrm>
              </p:grpSpPr>
              <p:grpSp>
                <p:nvGrpSpPr>
                  <p:cNvPr id="1202" name="Google Shape;1202;p32"/>
                  <p:cNvGrpSpPr/>
                  <p:nvPr/>
                </p:nvGrpSpPr>
                <p:grpSpPr>
                  <a:xfrm>
                    <a:off x="1170695" y="4507655"/>
                    <a:ext cx="309313" cy="333842"/>
                    <a:chOff x="1170069" y="4502138"/>
                    <a:chExt cx="309313" cy="333842"/>
                  </a:xfrm>
                </p:grpSpPr>
                <p:sp>
                  <p:nvSpPr>
                    <p:cNvPr id="1203" name="Google Shape;120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4" name="Google Shape;120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5" name="Google Shape;1205;p32"/>
                  <p:cNvGrpSpPr/>
                  <p:nvPr/>
                </p:nvGrpSpPr>
                <p:grpSpPr>
                  <a:xfrm>
                    <a:off x="1128521" y="4526541"/>
                    <a:ext cx="395091" cy="348462"/>
                    <a:chOff x="1128521" y="4526541"/>
                    <a:chExt cx="395091" cy="348462"/>
                  </a:xfrm>
                </p:grpSpPr>
                <p:sp>
                  <p:nvSpPr>
                    <p:cNvPr id="1206" name="Google Shape;120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7" name="Google Shape;120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8" name="Google Shape;120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9" name="Google Shape;1209;p32"/>
                  <p:cNvGrpSpPr/>
                  <p:nvPr/>
                </p:nvGrpSpPr>
                <p:grpSpPr>
                  <a:xfrm>
                    <a:off x="1247462" y="4807734"/>
                    <a:ext cx="318695" cy="580200"/>
                    <a:chOff x="1247462" y="4807734"/>
                    <a:chExt cx="318695" cy="580200"/>
                  </a:xfrm>
                </p:grpSpPr>
                <p:sp>
                  <p:nvSpPr>
                    <p:cNvPr id="1210" name="Google Shape;121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1" name="Google Shape;121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2" name="Google Shape;121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3" name="Google Shape;121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4" name="Google Shape;121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1215" name="Google Shape;1215;p32"/>
              <p:cNvGrpSpPr/>
              <p:nvPr/>
            </p:nvGrpSpPr>
            <p:grpSpPr>
              <a:xfrm>
                <a:off x="0" y="3075575"/>
                <a:ext cx="9101820" cy="2410047"/>
                <a:chOff x="-4750" y="2571525"/>
                <a:chExt cx="9101820" cy="2410047"/>
              </a:xfrm>
            </p:grpSpPr>
            <p:sp>
              <p:nvSpPr>
                <p:cNvPr id="1216" name="Google Shape;1216;p32"/>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lt1"/>
                    </a:solidFill>
                  </a:endParaRPr>
                </a:p>
              </p:txBody>
            </p:sp>
            <p:grpSp>
              <p:nvGrpSpPr>
                <p:cNvPr id="1217" name="Google Shape;1217;p32"/>
                <p:cNvGrpSpPr/>
                <p:nvPr/>
              </p:nvGrpSpPr>
              <p:grpSpPr>
                <a:xfrm>
                  <a:off x="7865487" y="2571525"/>
                  <a:ext cx="1231583" cy="1612230"/>
                  <a:chOff x="7865487" y="2571525"/>
                  <a:chExt cx="1231583" cy="1612230"/>
                </a:xfrm>
              </p:grpSpPr>
              <p:sp>
                <p:nvSpPr>
                  <p:cNvPr id="1218" name="Google Shape;1218;p32"/>
                  <p:cNvSpPr/>
                  <p:nvPr/>
                </p:nvSpPr>
                <p:spPr>
                  <a:xfrm>
                    <a:off x="8581234" y="2820641"/>
                    <a:ext cx="111473" cy="103371"/>
                  </a:xfrm>
                  <a:custGeom>
                    <a:avLst/>
                    <a:gdLst/>
                    <a:ahLst/>
                    <a:cxnLst/>
                    <a:rect l="l" t="t" r="r" b="b"/>
                    <a:pathLst>
                      <a:path w="2603" h="2439" extrusionOk="0">
                        <a:moveTo>
                          <a:pt x="0" y="2439"/>
                        </a:moveTo>
                        <a:lnTo>
                          <a:pt x="2602"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sp>
                <p:nvSpPr>
                  <p:cNvPr id="1219" name="Google Shape;1219;p32"/>
                  <p:cNvSpPr/>
                  <p:nvPr/>
                </p:nvSpPr>
                <p:spPr>
                  <a:xfrm>
                    <a:off x="8581234" y="3157455"/>
                    <a:ext cx="136526" cy="100404"/>
                  </a:xfrm>
                  <a:custGeom>
                    <a:avLst/>
                    <a:gdLst/>
                    <a:ahLst/>
                    <a:cxnLst/>
                    <a:rect l="l" t="t" r="r" b="b"/>
                    <a:pathLst>
                      <a:path w="3188" h="2369" extrusionOk="0">
                        <a:moveTo>
                          <a:pt x="0" y="2368"/>
                        </a:moveTo>
                        <a:lnTo>
                          <a:pt x="3187"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grpSp>
                <p:nvGrpSpPr>
                  <p:cNvPr id="1220" name="Google Shape;1220;p32"/>
                  <p:cNvGrpSpPr/>
                  <p:nvPr/>
                </p:nvGrpSpPr>
                <p:grpSpPr>
                  <a:xfrm>
                    <a:off x="7865487" y="2571525"/>
                    <a:ext cx="1231583" cy="1612230"/>
                    <a:chOff x="7865487" y="2571525"/>
                    <a:chExt cx="1231583" cy="1612230"/>
                  </a:xfrm>
                </p:grpSpPr>
                <p:sp>
                  <p:nvSpPr>
                    <p:cNvPr id="1221" name="Google Shape;1221;p32"/>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sp>
                  <p:nvSpPr>
                    <p:cNvPr id="1222" name="Google Shape;1222;p32"/>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sp>
                  <p:nvSpPr>
                    <p:cNvPr id="1223" name="Google Shape;1223;p32"/>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sp>
                  <p:nvSpPr>
                    <p:cNvPr id="1224" name="Google Shape;1224;p32"/>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grpSp>
            </p:grpSp>
          </p:grpSp>
          <p:grpSp>
            <p:nvGrpSpPr>
              <p:cNvPr id="1225" name="Google Shape;1225;p32"/>
              <p:cNvGrpSpPr/>
              <p:nvPr/>
            </p:nvGrpSpPr>
            <p:grpSpPr>
              <a:xfrm>
                <a:off x="-161810" y="3717121"/>
                <a:ext cx="9609242" cy="2424843"/>
                <a:chOff x="-161810" y="3390296"/>
                <a:chExt cx="9609242" cy="2424843"/>
              </a:xfrm>
            </p:grpSpPr>
            <p:sp>
              <p:nvSpPr>
                <p:cNvPr id="1226" name="Google Shape;1226;p32"/>
                <p:cNvSpPr/>
                <p:nvPr/>
              </p:nvSpPr>
              <p:spPr>
                <a:xfrm>
                  <a:off x="-159518" y="3491307"/>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lt1"/>
                    </a:solidFill>
                  </a:endParaRPr>
                </a:p>
              </p:txBody>
            </p:sp>
            <p:sp>
              <p:nvSpPr>
                <p:cNvPr id="1227" name="Google Shape;1227;p32"/>
                <p:cNvSpPr/>
                <p:nvPr/>
              </p:nvSpPr>
              <p:spPr>
                <a:xfrm>
                  <a:off x="-161810" y="3491304"/>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lt1"/>
                    </a:solidFill>
                  </a:endParaRPr>
                </a:p>
              </p:txBody>
            </p:sp>
            <p:sp>
              <p:nvSpPr>
                <p:cNvPr id="1228" name="Google Shape;1228;p32"/>
                <p:cNvSpPr/>
                <p:nvPr/>
              </p:nvSpPr>
              <p:spPr>
                <a:xfrm rot="213373">
                  <a:off x="-63291" y="3681997"/>
                  <a:ext cx="9462698" cy="184144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lt1"/>
                    </a:solidFill>
                  </a:endParaRPr>
                </a:p>
              </p:txBody>
            </p:sp>
          </p:grpSp>
          <p:grpSp>
            <p:nvGrpSpPr>
              <p:cNvPr id="1229" name="Google Shape;1229;p32"/>
              <p:cNvGrpSpPr/>
              <p:nvPr/>
            </p:nvGrpSpPr>
            <p:grpSpPr>
              <a:xfrm>
                <a:off x="343799" y="4747133"/>
                <a:ext cx="1059758" cy="818673"/>
                <a:chOff x="206924" y="4453733"/>
                <a:chExt cx="1059758" cy="818673"/>
              </a:xfrm>
            </p:grpSpPr>
            <p:sp>
              <p:nvSpPr>
                <p:cNvPr id="1230" name="Google Shape;1230;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4" name="Google Shape;1234;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5" name="Google Shape;1235;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6" name="Google Shape;1236;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7" name="Google Shape;1237;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38" name="Google Shape;1238;p32"/>
              <p:cNvGrpSpPr/>
              <p:nvPr/>
            </p:nvGrpSpPr>
            <p:grpSpPr>
              <a:xfrm>
                <a:off x="-111327" y="4467193"/>
                <a:ext cx="546340" cy="1144005"/>
                <a:chOff x="-190602" y="4255105"/>
                <a:chExt cx="546340" cy="1144005"/>
              </a:xfrm>
            </p:grpSpPr>
            <p:sp>
              <p:nvSpPr>
                <p:cNvPr id="1239" name="Google Shape;1239;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0" name="Google Shape;1240;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1" name="Google Shape;1241;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2" name="Google Shape;1242;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3" name="Google Shape;1243;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44" name="Google Shape;1244;p32"/>
              <p:cNvGrpSpPr/>
              <p:nvPr/>
            </p:nvGrpSpPr>
            <p:grpSpPr>
              <a:xfrm>
                <a:off x="1369121" y="4685530"/>
                <a:ext cx="437636" cy="880279"/>
                <a:chOff x="1173271" y="4610392"/>
                <a:chExt cx="437636" cy="880279"/>
              </a:xfrm>
            </p:grpSpPr>
            <p:grpSp>
              <p:nvGrpSpPr>
                <p:cNvPr id="1245" name="Google Shape;1245;p32"/>
                <p:cNvGrpSpPr/>
                <p:nvPr/>
              </p:nvGrpSpPr>
              <p:grpSpPr>
                <a:xfrm>
                  <a:off x="1216042" y="4610930"/>
                  <a:ext cx="309313" cy="333842"/>
                  <a:chOff x="1215415" y="4605413"/>
                  <a:chExt cx="309313" cy="333842"/>
                </a:xfrm>
              </p:grpSpPr>
              <p:sp>
                <p:nvSpPr>
                  <p:cNvPr id="1246" name="Google Shape;1246;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7" name="Google Shape;1247;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48" name="Google Shape;1248;p32"/>
                <p:cNvGrpSpPr/>
                <p:nvPr/>
              </p:nvGrpSpPr>
              <p:grpSpPr>
                <a:xfrm>
                  <a:off x="1173271" y="4610392"/>
                  <a:ext cx="437636" cy="880279"/>
                  <a:chOff x="1128521" y="4507655"/>
                  <a:chExt cx="437636" cy="880279"/>
                </a:xfrm>
              </p:grpSpPr>
              <p:grpSp>
                <p:nvGrpSpPr>
                  <p:cNvPr id="1249" name="Google Shape;1249;p32"/>
                  <p:cNvGrpSpPr/>
                  <p:nvPr/>
                </p:nvGrpSpPr>
                <p:grpSpPr>
                  <a:xfrm>
                    <a:off x="1170695" y="4507655"/>
                    <a:ext cx="309313" cy="333842"/>
                    <a:chOff x="1170069" y="4502138"/>
                    <a:chExt cx="309313" cy="333842"/>
                  </a:xfrm>
                </p:grpSpPr>
                <p:sp>
                  <p:nvSpPr>
                    <p:cNvPr id="1250" name="Google Shape;1250;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52" name="Google Shape;1252;p32"/>
                  <p:cNvGrpSpPr/>
                  <p:nvPr/>
                </p:nvGrpSpPr>
                <p:grpSpPr>
                  <a:xfrm>
                    <a:off x="1128521" y="4526541"/>
                    <a:ext cx="395091" cy="348462"/>
                    <a:chOff x="1128521" y="4526541"/>
                    <a:chExt cx="395091" cy="348462"/>
                  </a:xfrm>
                </p:grpSpPr>
                <p:sp>
                  <p:nvSpPr>
                    <p:cNvPr id="1253" name="Google Shape;1253;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4" name="Google Shape;1254;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5" name="Google Shape;1255;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56" name="Google Shape;1256;p32"/>
                  <p:cNvGrpSpPr/>
                  <p:nvPr/>
                </p:nvGrpSpPr>
                <p:grpSpPr>
                  <a:xfrm>
                    <a:off x="1247462" y="4807734"/>
                    <a:ext cx="318695" cy="580200"/>
                    <a:chOff x="1247462" y="4807734"/>
                    <a:chExt cx="318695" cy="580200"/>
                  </a:xfrm>
                </p:grpSpPr>
                <p:sp>
                  <p:nvSpPr>
                    <p:cNvPr id="1257" name="Google Shape;1257;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1262" name="Google Shape;1262;p32"/>
              <p:cNvGrpSpPr/>
              <p:nvPr/>
            </p:nvGrpSpPr>
            <p:grpSpPr>
              <a:xfrm>
                <a:off x="2354374" y="4747133"/>
                <a:ext cx="1059758" cy="818673"/>
                <a:chOff x="206924" y="4453733"/>
                <a:chExt cx="1059758" cy="818673"/>
              </a:xfrm>
            </p:grpSpPr>
            <p:sp>
              <p:nvSpPr>
                <p:cNvPr id="1263" name="Google Shape;1263;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4" name="Google Shape;1264;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1" name="Google Shape;1271;p32"/>
              <p:cNvGrpSpPr/>
              <p:nvPr/>
            </p:nvGrpSpPr>
            <p:grpSpPr>
              <a:xfrm>
                <a:off x="1899248" y="4467193"/>
                <a:ext cx="546340" cy="1144005"/>
                <a:chOff x="-190602" y="4255105"/>
                <a:chExt cx="546340" cy="1144005"/>
              </a:xfrm>
            </p:grpSpPr>
            <p:sp>
              <p:nvSpPr>
                <p:cNvPr id="1272" name="Google Shape;1272;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7" name="Google Shape;1277;p32"/>
              <p:cNvGrpSpPr/>
              <p:nvPr/>
            </p:nvGrpSpPr>
            <p:grpSpPr>
              <a:xfrm>
                <a:off x="3379696" y="4685530"/>
                <a:ext cx="437636" cy="880279"/>
                <a:chOff x="1173271" y="4610392"/>
                <a:chExt cx="437636" cy="880279"/>
              </a:xfrm>
            </p:grpSpPr>
            <p:grpSp>
              <p:nvGrpSpPr>
                <p:cNvPr id="1278" name="Google Shape;1278;p32"/>
                <p:cNvGrpSpPr/>
                <p:nvPr/>
              </p:nvGrpSpPr>
              <p:grpSpPr>
                <a:xfrm>
                  <a:off x="1216042" y="4610930"/>
                  <a:ext cx="309313" cy="333842"/>
                  <a:chOff x="1215415" y="4605413"/>
                  <a:chExt cx="309313" cy="333842"/>
                </a:xfrm>
              </p:grpSpPr>
              <p:sp>
                <p:nvSpPr>
                  <p:cNvPr id="1279" name="Google Shape;127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81" name="Google Shape;1281;p32"/>
                <p:cNvGrpSpPr/>
                <p:nvPr/>
              </p:nvGrpSpPr>
              <p:grpSpPr>
                <a:xfrm>
                  <a:off x="1173271" y="4610392"/>
                  <a:ext cx="437636" cy="880279"/>
                  <a:chOff x="1128521" y="4507655"/>
                  <a:chExt cx="437636" cy="880279"/>
                </a:xfrm>
              </p:grpSpPr>
              <p:grpSp>
                <p:nvGrpSpPr>
                  <p:cNvPr id="1282" name="Google Shape;1282;p32"/>
                  <p:cNvGrpSpPr/>
                  <p:nvPr/>
                </p:nvGrpSpPr>
                <p:grpSpPr>
                  <a:xfrm>
                    <a:off x="1170695" y="4507655"/>
                    <a:ext cx="309313" cy="333842"/>
                    <a:chOff x="1170069" y="4502138"/>
                    <a:chExt cx="309313" cy="333842"/>
                  </a:xfrm>
                </p:grpSpPr>
                <p:sp>
                  <p:nvSpPr>
                    <p:cNvPr id="1283" name="Google Shape;128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85" name="Google Shape;1285;p32"/>
                  <p:cNvGrpSpPr/>
                  <p:nvPr/>
                </p:nvGrpSpPr>
                <p:grpSpPr>
                  <a:xfrm>
                    <a:off x="1128521" y="4526541"/>
                    <a:ext cx="395091" cy="348462"/>
                    <a:chOff x="1128521" y="4526541"/>
                    <a:chExt cx="395091" cy="348462"/>
                  </a:xfrm>
                </p:grpSpPr>
                <p:sp>
                  <p:nvSpPr>
                    <p:cNvPr id="1286" name="Google Shape;128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89" name="Google Shape;1289;p32"/>
                  <p:cNvGrpSpPr/>
                  <p:nvPr/>
                </p:nvGrpSpPr>
                <p:grpSpPr>
                  <a:xfrm>
                    <a:off x="1247462" y="4807734"/>
                    <a:ext cx="318695" cy="580200"/>
                    <a:chOff x="1247462" y="4807734"/>
                    <a:chExt cx="318695" cy="580200"/>
                  </a:xfrm>
                </p:grpSpPr>
                <p:sp>
                  <p:nvSpPr>
                    <p:cNvPr id="1290" name="Google Shape;129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1" name="Google Shape;129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1295" name="Google Shape;1295;p32"/>
              <p:cNvGrpSpPr/>
              <p:nvPr/>
            </p:nvGrpSpPr>
            <p:grpSpPr>
              <a:xfrm>
                <a:off x="4358049" y="4747133"/>
                <a:ext cx="1059758" cy="818673"/>
                <a:chOff x="206924" y="4453733"/>
                <a:chExt cx="1059758" cy="818673"/>
              </a:xfrm>
            </p:grpSpPr>
            <p:sp>
              <p:nvSpPr>
                <p:cNvPr id="1296" name="Google Shape;1296;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04" name="Google Shape;1304;p32"/>
              <p:cNvGrpSpPr/>
              <p:nvPr/>
            </p:nvGrpSpPr>
            <p:grpSpPr>
              <a:xfrm>
                <a:off x="3902923" y="4467193"/>
                <a:ext cx="546340" cy="1144005"/>
                <a:chOff x="-190602" y="4255105"/>
                <a:chExt cx="546340" cy="1144005"/>
              </a:xfrm>
            </p:grpSpPr>
            <p:sp>
              <p:nvSpPr>
                <p:cNvPr id="1305" name="Google Shape;1305;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0" name="Google Shape;1310;p32"/>
              <p:cNvGrpSpPr/>
              <p:nvPr/>
            </p:nvGrpSpPr>
            <p:grpSpPr>
              <a:xfrm>
                <a:off x="5383371" y="4685530"/>
                <a:ext cx="437636" cy="880279"/>
                <a:chOff x="1173271" y="4610392"/>
                <a:chExt cx="437636" cy="880279"/>
              </a:xfrm>
            </p:grpSpPr>
            <p:grpSp>
              <p:nvGrpSpPr>
                <p:cNvPr id="1311" name="Google Shape;1311;p32"/>
                <p:cNvGrpSpPr/>
                <p:nvPr/>
              </p:nvGrpSpPr>
              <p:grpSpPr>
                <a:xfrm>
                  <a:off x="1216042" y="4610930"/>
                  <a:ext cx="309313" cy="333842"/>
                  <a:chOff x="1215415" y="4605413"/>
                  <a:chExt cx="309313" cy="333842"/>
                </a:xfrm>
              </p:grpSpPr>
              <p:sp>
                <p:nvSpPr>
                  <p:cNvPr id="1312" name="Google Shape;1312;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4" name="Google Shape;1314;p32"/>
                <p:cNvGrpSpPr/>
                <p:nvPr/>
              </p:nvGrpSpPr>
              <p:grpSpPr>
                <a:xfrm>
                  <a:off x="1173271" y="4610392"/>
                  <a:ext cx="437636" cy="880279"/>
                  <a:chOff x="1128521" y="4507655"/>
                  <a:chExt cx="437636" cy="880279"/>
                </a:xfrm>
              </p:grpSpPr>
              <p:grpSp>
                <p:nvGrpSpPr>
                  <p:cNvPr id="1315" name="Google Shape;1315;p32"/>
                  <p:cNvGrpSpPr/>
                  <p:nvPr/>
                </p:nvGrpSpPr>
                <p:grpSpPr>
                  <a:xfrm>
                    <a:off x="1170695" y="4507655"/>
                    <a:ext cx="309313" cy="333842"/>
                    <a:chOff x="1170069" y="4502138"/>
                    <a:chExt cx="309313" cy="333842"/>
                  </a:xfrm>
                </p:grpSpPr>
                <p:sp>
                  <p:nvSpPr>
                    <p:cNvPr id="1316" name="Google Shape;1316;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8" name="Google Shape;1318;p32"/>
                  <p:cNvGrpSpPr/>
                  <p:nvPr/>
                </p:nvGrpSpPr>
                <p:grpSpPr>
                  <a:xfrm>
                    <a:off x="1128521" y="4526541"/>
                    <a:ext cx="395091" cy="348462"/>
                    <a:chOff x="1128521" y="4526541"/>
                    <a:chExt cx="395091" cy="348462"/>
                  </a:xfrm>
                </p:grpSpPr>
                <p:sp>
                  <p:nvSpPr>
                    <p:cNvPr id="1319" name="Google Shape;1319;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2" name="Google Shape;1322;p32"/>
                  <p:cNvGrpSpPr/>
                  <p:nvPr/>
                </p:nvGrpSpPr>
                <p:grpSpPr>
                  <a:xfrm>
                    <a:off x="1247462" y="4807734"/>
                    <a:ext cx="318695" cy="580200"/>
                    <a:chOff x="1247462" y="4807734"/>
                    <a:chExt cx="318695" cy="580200"/>
                  </a:xfrm>
                </p:grpSpPr>
                <p:sp>
                  <p:nvSpPr>
                    <p:cNvPr id="1323" name="Google Shape;1323;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1328" name="Google Shape;1328;p32"/>
              <p:cNvGrpSpPr/>
              <p:nvPr/>
            </p:nvGrpSpPr>
            <p:grpSpPr>
              <a:xfrm>
                <a:off x="6354874" y="4747133"/>
                <a:ext cx="1059758" cy="818673"/>
                <a:chOff x="206924" y="4453733"/>
                <a:chExt cx="1059758" cy="818673"/>
              </a:xfrm>
            </p:grpSpPr>
            <p:sp>
              <p:nvSpPr>
                <p:cNvPr id="1329" name="Google Shape;1329;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7" name="Google Shape;1337;p32"/>
              <p:cNvGrpSpPr/>
              <p:nvPr/>
            </p:nvGrpSpPr>
            <p:grpSpPr>
              <a:xfrm>
                <a:off x="5899748" y="4467193"/>
                <a:ext cx="546340" cy="1144005"/>
                <a:chOff x="-190602" y="4255105"/>
                <a:chExt cx="546340" cy="1144005"/>
              </a:xfrm>
            </p:grpSpPr>
            <p:sp>
              <p:nvSpPr>
                <p:cNvPr id="1338" name="Google Shape;1338;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3" name="Google Shape;1343;p32"/>
              <p:cNvGrpSpPr/>
              <p:nvPr/>
            </p:nvGrpSpPr>
            <p:grpSpPr>
              <a:xfrm>
                <a:off x="8108649" y="4747133"/>
                <a:ext cx="1059758" cy="818673"/>
                <a:chOff x="206924" y="4453733"/>
                <a:chExt cx="1059758" cy="818673"/>
              </a:xfrm>
            </p:grpSpPr>
            <p:sp>
              <p:nvSpPr>
                <p:cNvPr id="1344" name="Google Shape;1344;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52" name="Google Shape;1352;p32"/>
              <p:cNvGrpSpPr/>
              <p:nvPr/>
            </p:nvGrpSpPr>
            <p:grpSpPr>
              <a:xfrm>
                <a:off x="7653523" y="4467193"/>
                <a:ext cx="546340" cy="1144005"/>
                <a:chOff x="-190602" y="4255105"/>
                <a:chExt cx="546340" cy="1144005"/>
              </a:xfrm>
            </p:grpSpPr>
            <p:sp>
              <p:nvSpPr>
                <p:cNvPr id="1353" name="Google Shape;1353;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extLst>
      <p:ext uri="{BB962C8B-B14F-4D97-AF65-F5344CB8AC3E}">
        <p14:creationId xmlns:p14="http://schemas.microsoft.com/office/powerpoint/2010/main" val="415010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dk2"/>
        </a:solidFill>
        <a:effectLst/>
      </p:bgPr>
    </p:bg>
    <p:spTree>
      <p:nvGrpSpPr>
        <p:cNvPr id="1" name="Shape 941"/>
        <p:cNvGrpSpPr/>
        <p:nvPr/>
      </p:nvGrpSpPr>
      <p:grpSpPr>
        <a:xfrm>
          <a:off x="0" y="0"/>
          <a:ext cx="0" cy="0"/>
          <a:chOff x="0" y="0"/>
          <a:chExt cx="0" cy="0"/>
        </a:xfrm>
      </p:grpSpPr>
      <p:sp>
        <p:nvSpPr>
          <p:cNvPr id="942" name="Google Shape;942;p25"/>
          <p:cNvSpPr txBox="1">
            <a:spLocks noGrp="1"/>
          </p:cNvSpPr>
          <p:nvPr>
            <p:ph type="title"/>
          </p:nvPr>
        </p:nvSpPr>
        <p:spPr>
          <a:xfrm>
            <a:off x="952471" y="716000"/>
            <a:ext cx="10247785"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55">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9pPr>
          </a:lstStyle>
          <a:p>
            <a:endParaRPr/>
          </a:p>
        </p:txBody>
      </p:sp>
      <p:grpSp>
        <p:nvGrpSpPr>
          <p:cNvPr id="943" name="Google Shape;943;p25"/>
          <p:cNvGrpSpPr/>
          <p:nvPr/>
        </p:nvGrpSpPr>
        <p:grpSpPr>
          <a:xfrm>
            <a:off x="-499643" y="205134"/>
            <a:ext cx="13752726" cy="8498748"/>
            <a:chOff x="-375662" y="153850"/>
            <a:chExt cx="10340125" cy="6374061"/>
          </a:xfrm>
        </p:grpSpPr>
        <p:sp>
          <p:nvSpPr>
            <p:cNvPr id="944" name="Google Shape;944;p25"/>
            <p:cNvSpPr/>
            <p:nvPr/>
          </p:nvSpPr>
          <p:spPr>
            <a:xfrm>
              <a:off x="-375662" y="99230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25"/>
            <p:cNvSpPr/>
            <p:nvPr/>
          </p:nvSpPr>
          <p:spPr>
            <a:xfrm>
              <a:off x="8131213" y="1538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25"/>
            <p:cNvSpPr/>
            <p:nvPr/>
          </p:nvSpPr>
          <p:spPr>
            <a:xfrm flipH="1">
              <a:off x="-159437" y="468643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79">
                  <a:solidFill>
                    <a:schemeClr val="lt1"/>
                  </a:solidFill>
                </a:rPr>
                <a:t>      </a:t>
              </a:r>
              <a:endParaRPr sz="2479">
                <a:solidFill>
                  <a:schemeClr val="lt1"/>
                </a:solidFill>
              </a:endParaRPr>
            </a:p>
          </p:txBody>
        </p:sp>
      </p:grpSp>
    </p:spTree>
    <p:extLst>
      <p:ext uri="{BB962C8B-B14F-4D97-AF65-F5344CB8AC3E}">
        <p14:creationId xmlns:p14="http://schemas.microsoft.com/office/powerpoint/2010/main" val="368547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66"/>
        <p:cNvGrpSpPr/>
        <p:nvPr/>
      </p:nvGrpSpPr>
      <p:grpSpPr>
        <a:xfrm>
          <a:off x="0" y="0"/>
          <a:ext cx="0" cy="0"/>
          <a:chOff x="0" y="0"/>
          <a:chExt cx="0" cy="0"/>
        </a:xfrm>
      </p:grpSpPr>
    </p:spTree>
    <p:extLst>
      <p:ext uri="{BB962C8B-B14F-4D97-AF65-F5344CB8AC3E}">
        <p14:creationId xmlns:p14="http://schemas.microsoft.com/office/powerpoint/2010/main" val="3457630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2471" y="716000"/>
            <a:ext cx="10247785"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55">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952738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197"/>
        <p:cNvGrpSpPr/>
        <p:nvPr/>
      </p:nvGrpSpPr>
      <p:grpSpPr>
        <a:xfrm>
          <a:off x="0" y="0"/>
          <a:ext cx="0" cy="0"/>
          <a:chOff x="0" y="0"/>
          <a:chExt cx="0" cy="0"/>
        </a:xfrm>
      </p:grpSpPr>
      <p:sp>
        <p:nvSpPr>
          <p:cNvPr id="198" name="Google Shape;198;p3"/>
          <p:cNvSpPr txBox="1">
            <a:spLocks noGrp="1"/>
          </p:cNvSpPr>
          <p:nvPr>
            <p:ph type="subTitle" idx="1"/>
          </p:nvPr>
        </p:nvSpPr>
        <p:spPr>
          <a:xfrm>
            <a:off x="2800056" y="3795067"/>
            <a:ext cx="6561727"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1">
                <a:latin typeface="Comfortaa"/>
                <a:ea typeface="Comfortaa"/>
                <a:cs typeface="Comfortaa"/>
                <a:sym typeface="Comfortaa"/>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99" name="Google Shape;199;p3"/>
          <p:cNvSpPr txBox="1">
            <a:spLocks noGrp="1"/>
          </p:cNvSpPr>
          <p:nvPr>
            <p:ph type="title"/>
          </p:nvPr>
        </p:nvSpPr>
        <p:spPr>
          <a:xfrm>
            <a:off x="3225002" y="2595033"/>
            <a:ext cx="5653579" cy="95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1pPr>
            <a:lvl2pPr lvl="1"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2pPr>
            <a:lvl3pPr lvl="2"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3pPr>
            <a:lvl4pPr lvl="3"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4pPr>
            <a:lvl5pPr lvl="4"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5pPr>
            <a:lvl6pPr lvl="5"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6pPr>
            <a:lvl7pPr lvl="6"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7pPr>
            <a:lvl8pPr lvl="7"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8pPr>
            <a:lvl9pPr lvl="8" algn="ctr">
              <a:spcBef>
                <a:spcPts val="0"/>
              </a:spcBef>
              <a:spcAft>
                <a:spcPts val="0"/>
              </a:spcAft>
              <a:buClr>
                <a:schemeClr val="accent4"/>
              </a:buClr>
              <a:buSzPts val="4400"/>
              <a:buFont typeface="Fredoka One"/>
              <a:buNone/>
              <a:defRPr sz="5852">
                <a:solidFill>
                  <a:schemeClr val="accent4"/>
                </a:solidFill>
                <a:latin typeface="Fredoka One"/>
                <a:ea typeface="Fredoka One"/>
                <a:cs typeface="Fredoka One"/>
                <a:sym typeface="Fredoka One"/>
              </a:defRPr>
            </a:lvl9pPr>
          </a:lstStyle>
          <a:p>
            <a:endParaRPr/>
          </a:p>
        </p:txBody>
      </p:sp>
      <p:sp>
        <p:nvSpPr>
          <p:cNvPr id="200" name="Google Shape;200;p3"/>
          <p:cNvSpPr txBox="1">
            <a:spLocks noGrp="1"/>
          </p:cNvSpPr>
          <p:nvPr>
            <p:ph type="title" idx="2" hasCustomPrompt="1"/>
          </p:nvPr>
        </p:nvSpPr>
        <p:spPr>
          <a:xfrm>
            <a:off x="4703136" y="1524167"/>
            <a:ext cx="2755566" cy="82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000"/>
              <a:buNone/>
              <a:defRPr sz="6650"/>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grpSp>
        <p:nvGrpSpPr>
          <p:cNvPr id="201" name="Google Shape;201;p3"/>
          <p:cNvGrpSpPr/>
          <p:nvPr/>
        </p:nvGrpSpPr>
        <p:grpSpPr>
          <a:xfrm>
            <a:off x="-315920" y="3406071"/>
            <a:ext cx="12658514" cy="3948509"/>
            <a:chOff x="-179150" y="2585549"/>
            <a:chExt cx="9417605" cy="2930321"/>
          </a:xfrm>
        </p:grpSpPr>
        <p:grpSp>
          <p:nvGrpSpPr>
            <p:cNvPr id="202" name="Google Shape;202;p3"/>
            <p:cNvGrpSpPr/>
            <p:nvPr/>
          </p:nvGrpSpPr>
          <p:grpSpPr>
            <a:xfrm>
              <a:off x="4690025" y="3301657"/>
              <a:ext cx="4548430" cy="1607717"/>
              <a:chOff x="4690025" y="2984257"/>
              <a:chExt cx="4548430" cy="1607717"/>
            </a:xfrm>
          </p:grpSpPr>
          <p:sp>
            <p:nvSpPr>
              <p:cNvPr id="203" name="Google Shape;203;p3"/>
              <p:cNvSpPr/>
              <p:nvPr/>
            </p:nvSpPr>
            <p:spPr>
              <a:xfrm>
                <a:off x="4690025" y="2984257"/>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3"/>
              <p:cNvSpPr/>
              <p:nvPr/>
            </p:nvSpPr>
            <p:spPr>
              <a:xfrm>
                <a:off x="4707900" y="2985144"/>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5" name="Google Shape;205;p3"/>
            <p:cNvSpPr/>
            <p:nvPr/>
          </p:nvSpPr>
          <p:spPr>
            <a:xfrm>
              <a:off x="5361000" y="3672149"/>
              <a:ext cx="828172" cy="107318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3"/>
            <p:cNvSpPr/>
            <p:nvPr/>
          </p:nvSpPr>
          <p:spPr>
            <a:xfrm>
              <a:off x="5794925" y="32042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3"/>
            <p:cNvSpPr/>
            <p:nvPr/>
          </p:nvSpPr>
          <p:spPr>
            <a:xfrm>
              <a:off x="6467950" y="2920224"/>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3"/>
            <p:cNvSpPr/>
            <p:nvPr/>
          </p:nvSpPr>
          <p:spPr>
            <a:xfrm>
              <a:off x="7057650" y="27351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3"/>
            <p:cNvSpPr/>
            <p:nvPr/>
          </p:nvSpPr>
          <p:spPr>
            <a:xfrm>
              <a:off x="7716775" y="25855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12" name="Google Shape;212;p3"/>
            <p:cNvGrpSpPr/>
            <p:nvPr/>
          </p:nvGrpSpPr>
          <p:grpSpPr>
            <a:xfrm>
              <a:off x="6549238" y="3900183"/>
              <a:ext cx="2474429" cy="1056946"/>
              <a:chOff x="6549238" y="3582783"/>
              <a:chExt cx="2474429" cy="1056946"/>
            </a:xfrm>
          </p:grpSpPr>
          <p:sp>
            <p:nvSpPr>
              <p:cNvPr id="213" name="Google Shape;213;p3"/>
              <p:cNvSpPr/>
              <p:nvPr/>
            </p:nvSpPr>
            <p:spPr>
              <a:xfrm>
                <a:off x="6549238" y="4162165"/>
                <a:ext cx="111181" cy="185346"/>
              </a:xfrm>
              <a:custGeom>
                <a:avLst/>
                <a:gdLst/>
                <a:ahLst/>
                <a:cxnLst/>
                <a:rect l="l" t="t" r="r" b="b"/>
                <a:pathLst>
                  <a:path w="2529" h="4216" extrusionOk="0">
                    <a:moveTo>
                      <a:pt x="2396" y="0"/>
                    </a:moveTo>
                    <a:cubicBezTo>
                      <a:pt x="1087" y="1088"/>
                      <a:pt x="888" y="3261"/>
                      <a:pt x="888" y="3261"/>
                    </a:cubicBezTo>
                    <a:cubicBezTo>
                      <a:pt x="622" y="2729"/>
                      <a:pt x="666" y="1355"/>
                      <a:pt x="666" y="1355"/>
                    </a:cubicBezTo>
                    <a:lnTo>
                      <a:pt x="666" y="1355"/>
                    </a:lnTo>
                    <a:cubicBezTo>
                      <a:pt x="100" y="2333"/>
                      <a:pt x="4" y="4144"/>
                      <a:pt x="0" y="4214"/>
                    </a:cubicBezTo>
                    <a:lnTo>
                      <a:pt x="2529" y="4214"/>
                    </a:lnTo>
                    <a:cubicBezTo>
                      <a:pt x="2263" y="3726"/>
                      <a:pt x="2396" y="2595"/>
                      <a:pt x="2396" y="2595"/>
                    </a:cubicBezTo>
                    <a:lnTo>
                      <a:pt x="2396" y="2595"/>
                    </a:lnTo>
                    <a:cubicBezTo>
                      <a:pt x="2063" y="2994"/>
                      <a:pt x="1842" y="3793"/>
                      <a:pt x="1842" y="3793"/>
                    </a:cubicBezTo>
                    <a:cubicBezTo>
                      <a:pt x="1509" y="2329"/>
                      <a:pt x="2396" y="0"/>
                      <a:pt x="2396" y="0"/>
                    </a:cubicBezTo>
                    <a:close/>
                    <a:moveTo>
                      <a:pt x="0" y="4214"/>
                    </a:moveTo>
                    <a:lnTo>
                      <a:pt x="0" y="4216"/>
                    </a:lnTo>
                    <a:cubicBezTo>
                      <a:pt x="0" y="4216"/>
                      <a:pt x="0" y="4215"/>
                      <a:pt x="0" y="42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3"/>
              <p:cNvSpPr/>
              <p:nvPr/>
            </p:nvSpPr>
            <p:spPr>
              <a:xfrm>
                <a:off x="8198975" y="3582783"/>
                <a:ext cx="98564" cy="167761"/>
              </a:xfrm>
              <a:custGeom>
                <a:avLst/>
                <a:gdLst/>
                <a:ahLst/>
                <a:cxnLst/>
                <a:rect l="l" t="t" r="r" b="b"/>
                <a:pathLst>
                  <a:path w="2242" h="3816" extrusionOk="0">
                    <a:moveTo>
                      <a:pt x="2241" y="1"/>
                    </a:moveTo>
                    <a:lnTo>
                      <a:pt x="2241" y="1"/>
                    </a:lnTo>
                    <a:cubicBezTo>
                      <a:pt x="1664" y="356"/>
                      <a:pt x="711" y="2440"/>
                      <a:pt x="711" y="2440"/>
                    </a:cubicBezTo>
                    <a:lnTo>
                      <a:pt x="533" y="1775"/>
                    </a:lnTo>
                    <a:lnTo>
                      <a:pt x="1" y="3816"/>
                    </a:lnTo>
                    <a:lnTo>
                      <a:pt x="1821" y="3816"/>
                    </a:lnTo>
                    <a:cubicBezTo>
                      <a:pt x="1621" y="2751"/>
                      <a:pt x="2241" y="1"/>
                      <a:pt x="2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3"/>
              <p:cNvSpPr/>
              <p:nvPr/>
            </p:nvSpPr>
            <p:spPr>
              <a:xfrm>
                <a:off x="7496850" y="3768788"/>
                <a:ext cx="104587" cy="198930"/>
              </a:xfrm>
              <a:custGeom>
                <a:avLst/>
                <a:gdLst/>
                <a:ahLst/>
                <a:cxnLst/>
                <a:rect l="l" t="t" r="r" b="b"/>
                <a:pathLst>
                  <a:path w="2379" h="4525" extrusionOk="0">
                    <a:moveTo>
                      <a:pt x="1348" y="0"/>
                    </a:moveTo>
                    <a:cubicBezTo>
                      <a:pt x="848" y="865"/>
                      <a:pt x="616" y="3194"/>
                      <a:pt x="616" y="3194"/>
                    </a:cubicBezTo>
                    <a:cubicBezTo>
                      <a:pt x="449" y="3078"/>
                      <a:pt x="50" y="2695"/>
                      <a:pt x="50" y="2695"/>
                    </a:cubicBezTo>
                    <a:lnTo>
                      <a:pt x="50" y="2695"/>
                    </a:lnTo>
                    <a:cubicBezTo>
                      <a:pt x="0" y="3293"/>
                      <a:pt x="166" y="4525"/>
                      <a:pt x="166" y="4525"/>
                    </a:cubicBezTo>
                    <a:lnTo>
                      <a:pt x="2378" y="4525"/>
                    </a:lnTo>
                    <a:cubicBezTo>
                      <a:pt x="2296" y="4092"/>
                      <a:pt x="2378" y="2779"/>
                      <a:pt x="2378" y="2779"/>
                    </a:cubicBezTo>
                    <a:lnTo>
                      <a:pt x="2378" y="2779"/>
                    </a:lnTo>
                    <a:lnTo>
                      <a:pt x="1780" y="3577"/>
                    </a:lnTo>
                    <a:cubicBezTo>
                      <a:pt x="1497" y="2861"/>
                      <a:pt x="1348" y="0"/>
                      <a:pt x="1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3"/>
              <p:cNvSpPr/>
              <p:nvPr/>
            </p:nvSpPr>
            <p:spPr>
              <a:xfrm>
                <a:off x="7241955" y="4456669"/>
                <a:ext cx="232518" cy="146615"/>
              </a:xfrm>
              <a:custGeom>
                <a:avLst/>
                <a:gdLst/>
                <a:ahLst/>
                <a:cxnLst/>
                <a:rect l="l" t="t" r="r" b="b"/>
                <a:pathLst>
                  <a:path w="5289" h="3335" extrusionOk="0">
                    <a:moveTo>
                      <a:pt x="4357" y="0"/>
                    </a:moveTo>
                    <a:cubicBezTo>
                      <a:pt x="4357" y="0"/>
                      <a:pt x="3425" y="71"/>
                      <a:pt x="2772" y="2109"/>
                    </a:cubicBezTo>
                    <a:cubicBezTo>
                      <a:pt x="2772" y="2109"/>
                      <a:pt x="2134" y="1611"/>
                      <a:pt x="1088" y="1611"/>
                    </a:cubicBezTo>
                    <a:cubicBezTo>
                      <a:pt x="762" y="1611"/>
                      <a:pt x="398" y="1659"/>
                      <a:pt x="0" y="1785"/>
                    </a:cubicBezTo>
                    <a:cubicBezTo>
                      <a:pt x="0" y="1785"/>
                      <a:pt x="818" y="3335"/>
                      <a:pt x="2484" y="3335"/>
                    </a:cubicBezTo>
                    <a:cubicBezTo>
                      <a:pt x="2697" y="3335"/>
                      <a:pt x="2924" y="3309"/>
                      <a:pt x="3165" y="3252"/>
                    </a:cubicBezTo>
                    <a:cubicBezTo>
                      <a:pt x="5289" y="2750"/>
                      <a:pt x="4357" y="0"/>
                      <a:pt x="4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3"/>
              <p:cNvSpPr/>
              <p:nvPr/>
            </p:nvSpPr>
            <p:spPr>
              <a:xfrm>
                <a:off x="7295546" y="4445899"/>
                <a:ext cx="93640" cy="193831"/>
              </a:xfrm>
              <a:custGeom>
                <a:avLst/>
                <a:gdLst/>
                <a:ahLst/>
                <a:cxnLst/>
                <a:rect l="l" t="t" r="r" b="b"/>
                <a:pathLst>
                  <a:path w="2130" h="4409" fill="none" extrusionOk="0">
                    <a:moveTo>
                      <a:pt x="1" y="0"/>
                    </a:moveTo>
                    <a:cubicBezTo>
                      <a:pt x="1" y="0"/>
                      <a:pt x="1731" y="1597"/>
                      <a:pt x="2130" y="4408"/>
                    </a:cubicBezTo>
                  </a:path>
                </a:pathLst>
              </a:custGeom>
              <a:noFill/>
              <a:ln w="6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3"/>
              <p:cNvSpPr/>
              <p:nvPr/>
            </p:nvSpPr>
            <p:spPr>
              <a:xfrm>
                <a:off x="7108046" y="4285743"/>
                <a:ext cx="272436" cy="244915"/>
              </a:xfrm>
              <a:custGeom>
                <a:avLst/>
                <a:gdLst/>
                <a:ahLst/>
                <a:cxnLst/>
                <a:rect l="l" t="t" r="r" b="b"/>
                <a:pathLst>
                  <a:path w="6197" h="5571" extrusionOk="0">
                    <a:moveTo>
                      <a:pt x="3638" y="1"/>
                    </a:moveTo>
                    <a:cubicBezTo>
                      <a:pt x="2840" y="1"/>
                      <a:pt x="2336" y="959"/>
                      <a:pt x="2669" y="1730"/>
                    </a:cubicBezTo>
                    <a:cubicBezTo>
                      <a:pt x="2669" y="1730"/>
                      <a:pt x="2358" y="1655"/>
                      <a:pt x="1957" y="1655"/>
                    </a:cubicBezTo>
                    <a:cubicBezTo>
                      <a:pt x="1342" y="1655"/>
                      <a:pt x="515" y="1832"/>
                      <a:pt x="273" y="2728"/>
                    </a:cubicBezTo>
                    <a:cubicBezTo>
                      <a:pt x="0" y="3742"/>
                      <a:pt x="763" y="4025"/>
                      <a:pt x="1410" y="4025"/>
                    </a:cubicBezTo>
                    <a:cubicBezTo>
                      <a:pt x="1709" y="4025"/>
                      <a:pt x="1983" y="3965"/>
                      <a:pt x="2120" y="3888"/>
                    </a:cubicBezTo>
                    <a:lnTo>
                      <a:pt x="2120" y="3888"/>
                    </a:lnTo>
                    <a:cubicBezTo>
                      <a:pt x="2120" y="3888"/>
                      <a:pt x="2009" y="5371"/>
                      <a:pt x="3046" y="5556"/>
                    </a:cubicBezTo>
                    <a:cubicBezTo>
                      <a:pt x="3104" y="5566"/>
                      <a:pt x="3159" y="5571"/>
                      <a:pt x="3212" y="5571"/>
                    </a:cubicBezTo>
                    <a:cubicBezTo>
                      <a:pt x="4113" y="5571"/>
                      <a:pt x="4359" y="4167"/>
                      <a:pt x="4266" y="3743"/>
                    </a:cubicBezTo>
                    <a:cubicBezTo>
                      <a:pt x="4266" y="3743"/>
                      <a:pt x="5879" y="3611"/>
                      <a:pt x="6062" y="2728"/>
                    </a:cubicBezTo>
                    <a:cubicBezTo>
                      <a:pt x="6197" y="2080"/>
                      <a:pt x="5752" y="1670"/>
                      <a:pt x="5196" y="1670"/>
                    </a:cubicBezTo>
                    <a:cubicBezTo>
                      <a:pt x="4996" y="1670"/>
                      <a:pt x="4782" y="1723"/>
                      <a:pt x="4575" y="1838"/>
                    </a:cubicBezTo>
                    <a:cubicBezTo>
                      <a:pt x="4575" y="1838"/>
                      <a:pt x="4809" y="245"/>
                      <a:pt x="3878" y="29"/>
                    </a:cubicBezTo>
                    <a:cubicBezTo>
                      <a:pt x="3795" y="10"/>
                      <a:pt x="3715"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3"/>
              <p:cNvSpPr/>
              <p:nvPr/>
            </p:nvSpPr>
            <p:spPr>
              <a:xfrm>
                <a:off x="7208940" y="4365096"/>
                <a:ext cx="81155" cy="81155"/>
              </a:xfrm>
              <a:custGeom>
                <a:avLst/>
                <a:gdLst/>
                <a:ahLst/>
                <a:cxnLst/>
                <a:rect l="l" t="t" r="r" b="b"/>
                <a:pathLst>
                  <a:path w="1846" h="1846" extrusionOk="0">
                    <a:moveTo>
                      <a:pt x="922" y="1"/>
                    </a:moveTo>
                    <a:cubicBezTo>
                      <a:pt x="414" y="1"/>
                      <a:pt x="0" y="414"/>
                      <a:pt x="0" y="923"/>
                    </a:cubicBezTo>
                    <a:cubicBezTo>
                      <a:pt x="0" y="1433"/>
                      <a:pt x="414" y="1846"/>
                      <a:pt x="922" y="1846"/>
                    </a:cubicBezTo>
                    <a:cubicBezTo>
                      <a:pt x="1432" y="1846"/>
                      <a:pt x="1846" y="1433"/>
                      <a:pt x="1846" y="923"/>
                    </a:cubicBezTo>
                    <a:cubicBezTo>
                      <a:pt x="1846" y="414"/>
                      <a:pt x="1432"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3"/>
              <p:cNvSpPr/>
              <p:nvPr/>
            </p:nvSpPr>
            <p:spPr>
              <a:xfrm>
                <a:off x="8803987" y="3866209"/>
                <a:ext cx="210624" cy="105862"/>
              </a:xfrm>
              <a:custGeom>
                <a:avLst/>
                <a:gdLst/>
                <a:ahLst/>
                <a:cxnLst/>
                <a:rect l="l" t="t" r="r" b="b"/>
                <a:pathLst>
                  <a:path w="4791" h="2408" extrusionOk="0">
                    <a:moveTo>
                      <a:pt x="4753" y="0"/>
                    </a:moveTo>
                    <a:cubicBezTo>
                      <a:pt x="4540" y="0"/>
                      <a:pt x="3443" y="97"/>
                      <a:pt x="2518" y="1930"/>
                    </a:cubicBezTo>
                    <a:cubicBezTo>
                      <a:pt x="2518" y="1930"/>
                      <a:pt x="1640" y="162"/>
                      <a:pt x="301" y="162"/>
                    </a:cubicBezTo>
                    <a:cubicBezTo>
                      <a:pt x="203" y="162"/>
                      <a:pt x="103" y="172"/>
                      <a:pt x="1" y="192"/>
                    </a:cubicBezTo>
                    <a:cubicBezTo>
                      <a:pt x="1" y="192"/>
                      <a:pt x="976" y="2196"/>
                      <a:pt x="2518" y="2407"/>
                    </a:cubicBezTo>
                    <a:cubicBezTo>
                      <a:pt x="2518" y="2407"/>
                      <a:pt x="4591" y="1398"/>
                      <a:pt x="4790" y="2"/>
                    </a:cubicBezTo>
                    <a:cubicBezTo>
                      <a:pt x="4791" y="2"/>
                      <a:pt x="4778" y="0"/>
                      <a:pt x="4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3"/>
              <p:cNvSpPr/>
              <p:nvPr/>
            </p:nvSpPr>
            <p:spPr>
              <a:xfrm>
                <a:off x="8914641" y="3771118"/>
                <a:ext cx="17629" cy="207019"/>
              </a:xfrm>
              <a:custGeom>
                <a:avLst/>
                <a:gdLst/>
                <a:ahLst/>
                <a:cxnLst/>
                <a:rect l="l" t="t" r="r" b="b"/>
                <a:pathLst>
                  <a:path w="401" h="4709" fill="none" extrusionOk="0">
                    <a:moveTo>
                      <a:pt x="1" y="1"/>
                    </a:moveTo>
                    <a:cubicBezTo>
                      <a:pt x="400" y="2047"/>
                      <a:pt x="1" y="4708"/>
                      <a:pt x="1" y="4708"/>
                    </a:cubicBezTo>
                  </a:path>
                </a:pathLst>
              </a:custGeom>
              <a:noFill/>
              <a:ln w="6925" cap="rnd" cmpd="sng">
                <a:solidFill>
                  <a:srgbClr val="B5CD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3"/>
              <p:cNvSpPr/>
              <p:nvPr/>
            </p:nvSpPr>
            <p:spPr>
              <a:xfrm>
                <a:off x="8803987" y="3652815"/>
                <a:ext cx="219681" cy="176729"/>
              </a:xfrm>
              <a:custGeom>
                <a:avLst/>
                <a:gdLst/>
                <a:ahLst/>
                <a:cxnLst/>
                <a:rect l="l" t="t" r="r" b="b"/>
                <a:pathLst>
                  <a:path w="4997" h="4020" extrusionOk="0">
                    <a:moveTo>
                      <a:pt x="1622" y="0"/>
                    </a:moveTo>
                    <a:cubicBezTo>
                      <a:pt x="1435" y="0"/>
                      <a:pt x="1232" y="56"/>
                      <a:pt x="1020" y="197"/>
                    </a:cubicBezTo>
                    <a:cubicBezTo>
                      <a:pt x="1" y="879"/>
                      <a:pt x="1320" y="2093"/>
                      <a:pt x="1320" y="2093"/>
                    </a:cubicBezTo>
                    <a:cubicBezTo>
                      <a:pt x="1320" y="2093"/>
                      <a:pt x="288" y="2443"/>
                      <a:pt x="472" y="3490"/>
                    </a:cubicBezTo>
                    <a:cubicBezTo>
                      <a:pt x="538" y="3868"/>
                      <a:pt x="807" y="4019"/>
                      <a:pt x="1131" y="4019"/>
                    </a:cubicBezTo>
                    <a:cubicBezTo>
                      <a:pt x="1703" y="4019"/>
                      <a:pt x="2443" y="3546"/>
                      <a:pt x="2518" y="3024"/>
                    </a:cubicBezTo>
                    <a:cubicBezTo>
                      <a:pt x="2518" y="3024"/>
                      <a:pt x="3011" y="3842"/>
                      <a:pt x="3710" y="3842"/>
                    </a:cubicBezTo>
                    <a:cubicBezTo>
                      <a:pt x="3833" y="3842"/>
                      <a:pt x="3963" y="3816"/>
                      <a:pt x="4097" y="3756"/>
                    </a:cubicBezTo>
                    <a:cubicBezTo>
                      <a:pt x="4996" y="3357"/>
                      <a:pt x="4581" y="2076"/>
                      <a:pt x="3716" y="1977"/>
                    </a:cubicBezTo>
                    <a:cubicBezTo>
                      <a:pt x="3716" y="1977"/>
                      <a:pt x="4854" y="1644"/>
                      <a:pt x="4601" y="746"/>
                    </a:cubicBezTo>
                    <a:cubicBezTo>
                      <a:pt x="4482" y="324"/>
                      <a:pt x="4133" y="149"/>
                      <a:pt x="3768" y="149"/>
                    </a:cubicBezTo>
                    <a:cubicBezTo>
                      <a:pt x="3356" y="149"/>
                      <a:pt x="2922" y="372"/>
                      <a:pt x="2772" y="713"/>
                    </a:cubicBezTo>
                    <a:cubicBezTo>
                      <a:pt x="2772" y="713"/>
                      <a:pt x="2295" y="0"/>
                      <a:pt x="1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3"/>
              <p:cNvSpPr/>
              <p:nvPr/>
            </p:nvSpPr>
            <p:spPr>
              <a:xfrm>
                <a:off x="8885406" y="3715550"/>
                <a:ext cx="58558" cy="58558"/>
              </a:xfrm>
              <a:custGeom>
                <a:avLst/>
                <a:gdLst/>
                <a:ahLst/>
                <a:cxnLst/>
                <a:rect l="l" t="t" r="r" b="b"/>
                <a:pathLst>
                  <a:path w="1332" h="1332" extrusionOk="0">
                    <a:moveTo>
                      <a:pt x="666" y="0"/>
                    </a:moveTo>
                    <a:cubicBezTo>
                      <a:pt x="298" y="0"/>
                      <a:pt x="1" y="298"/>
                      <a:pt x="1" y="666"/>
                    </a:cubicBezTo>
                    <a:cubicBezTo>
                      <a:pt x="1" y="1033"/>
                      <a:pt x="298" y="1331"/>
                      <a:pt x="666" y="1331"/>
                    </a:cubicBezTo>
                    <a:cubicBezTo>
                      <a:pt x="1032" y="1331"/>
                      <a:pt x="1331" y="1033"/>
                      <a:pt x="1331" y="666"/>
                    </a:cubicBezTo>
                    <a:cubicBezTo>
                      <a:pt x="1331" y="298"/>
                      <a:pt x="1032" y="0"/>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3"/>
              <p:cNvSpPr/>
              <p:nvPr/>
            </p:nvSpPr>
            <p:spPr>
              <a:xfrm>
                <a:off x="7162436" y="3927495"/>
                <a:ext cx="82913" cy="89024"/>
              </a:xfrm>
              <a:custGeom>
                <a:avLst/>
                <a:gdLst/>
                <a:ahLst/>
                <a:cxnLst/>
                <a:rect l="l" t="t" r="r" b="b"/>
                <a:pathLst>
                  <a:path w="1886" h="2025" extrusionOk="0">
                    <a:moveTo>
                      <a:pt x="1814" y="1"/>
                    </a:moveTo>
                    <a:lnTo>
                      <a:pt x="1814" y="1"/>
                    </a:lnTo>
                    <a:cubicBezTo>
                      <a:pt x="1039" y="491"/>
                      <a:pt x="660" y="1597"/>
                      <a:pt x="660" y="1597"/>
                    </a:cubicBezTo>
                    <a:cubicBezTo>
                      <a:pt x="486" y="1303"/>
                      <a:pt x="405" y="841"/>
                      <a:pt x="405" y="841"/>
                    </a:cubicBezTo>
                    <a:cubicBezTo>
                      <a:pt x="219" y="1157"/>
                      <a:pt x="47" y="1822"/>
                      <a:pt x="6" y="1987"/>
                    </a:cubicBezTo>
                    <a:cubicBezTo>
                      <a:pt x="1" y="2006"/>
                      <a:pt x="15" y="2025"/>
                      <a:pt x="37" y="2025"/>
                    </a:cubicBezTo>
                    <a:lnTo>
                      <a:pt x="1849" y="2025"/>
                    </a:lnTo>
                    <a:cubicBezTo>
                      <a:pt x="1867" y="2025"/>
                      <a:pt x="1880" y="2008"/>
                      <a:pt x="1875" y="1991"/>
                    </a:cubicBezTo>
                    <a:cubicBezTo>
                      <a:pt x="1777" y="1604"/>
                      <a:pt x="1885" y="857"/>
                      <a:pt x="1885" y="857"/>
                    </a:cubicBezTo>
                    <a:lnTo>
                      <a:pt x="1885" y="857"/>
                    </a:lnTo>
                    <a:cubicBezTo>
                      <a:pt x="1672" y="1106"/>
                      <a:pt x="1547" y="1374"/>
                      <a:pt x="1547" y="1374"/>
                    </a:cubicBezTo>
                    <a:cubicBezTo>
                      <a:pt x="1547" y="758"/>
                      <a:pt x="1814" y="1"/>
                      <a:pt x="1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3"/>
            <p:cNvSpPr/>
            <p:nvPr/>
          </p:nvSpPr>
          <p:spPr>
            <a:xfrm>
              <a:off x="1247" y="3655575"/>
              <a:ext cx="7880366" cy="1805540"/>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26" name="Google Shape;226;p3"/>
            <p:cNvGrpSpPr/>
            <p:nvPr/>
          </p:nvGrpSpPr>
          <p:grpSpPr>
            <a:xfrm>
              <a:off x="6695" y="3734235"/>
              <a:ext cx="5159615" cy="1593455"/>
              <a:chOff x="6695" y="3416835"/>
              <a:chExt cx="5159615" cy="1593455"/>
            </a:xfrm>
          </p:grpSpPr>
          <p:grpSp>
            <p:nvGrpSpPr>
              <p:cNvPr id="227" name="Google Shape;227;p3"/>
              <p:cNvGrpSpPr/>
              <p:nvPr/>
            </p:nvGrpSpPr>
            <p:grpSpPr>
              <a:xfrm>
                <a:off x="6695" y="4548947"/>
                <a:ext cx="391486" cy="461342"/>
                <a:chOff x="6695" y="4548947"/>
                <a:chExt cx="391486" cy="461342"/>
              </a:xfrm>
            </p:grpSpPr>
            <p:sp>
              <p:nvSpPr>
                <p:cNvPr id="228" name="Google Shape;228;p3"/>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3"/>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3"/>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3"/>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3"/>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 name="Google Shape;233;p3"/>
              <p:cNvGrpSpPr/>
              <p:nvPr/>
            </p:nvGrpSpPr>
            <p:grpSpPr>
              <a:xfrm>
                <a:off x="4119255" y="4015945"/>
                <a:ext cx="336665" cy="290944"/>
                <a:chOff x="4119255" y="4015945"/>
                <a:chExt cx="336665" cy="290944"/>
              </a:xfrm>
            </p:grpSpPr>
            <p:sp>
              <p:nvSpPr>
                <p:cNvPr id="234" name="Google Shape;234;p3"/>
                <p:cNvSpPr/>
                <p:nvPr/>
              </p:nvSpPr>
              <p:spPr>
                <a:xfrm>
                  <a:off x="4205246" y="4120796"/>
                  <a:ext cx="87485" cy="186093"/>
                </a:xfrm>
                <a:custGeom>
                  <a:avLst/>
                  <a:gdLst/>
                  <a:ahLst/>
                  <a:cxnLst/>
                  <a:rect l="l" t="t" r="r" b="b"/>
                  <a:pathLst>
                    <a:path w="1990" h="4233" fill="none" extrusionOk="0">
                      <a:moveTo>
                        <a:pt x="306" y="4232"/>
                      </a:moveTo>
                      <a:cubicBezTo>
                        <a:pt x="306" y="4232"/>
                        <a:pt x="1" y="1369"/>
                        <a:pt x="1990" y="0"/>
                      </a:cubicBezTo>
                    </a:path>
                  </a:pathLst>
                </a:custGeom>
                <a:noFill/>
                <a:ln w="65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35" name="Google Shape;235;p3"/>
                <p:cNvGrpSpPr/>
                <p:nvPr/>
              </p:nvGrpSpPr>
              <p:grpSpPr>
                <a:xfrm>
                  <a:off x="4119255" y="4015945"/>
                  <a:ext cx="336665" cy="276568"/>
                  <a:chOff x="4119255" y="4015945"/>
                  <a:chExt cx="336665" cy="276568"/>
                </a:xfrm>
              </p:grpSpPr>
              <p:sp>
                <p:nvSpPr>
                  <p:cNvPr id="236" name="Google Shape;236;p3"/>
                  <p:cNvSpPr/>
                  <p:nvPr/>
                </p:nvSpPr>
                <p:spPr>
                  <a:xfrm>
                    <a:off x="4119255" y="4193950"/>
                    <a:ext cx="100674" cy="88540"/>
                  </a:xfrm>
                  <a:custGeom>
                    <a:avLst/>
                    <a:gdLst/>
                    <a:ahLst/>
                    <a:cxnLst/>
                    <a:rect l="l" t="t" r="r" b="b"/>
                    <a:pathLst>
                      <a:path w="2290" h="2014" extrusionOk="0">
                        <a:moveTo>
                          <a:pt x="354" y="1"/>
                        </a:moveTo>
                        <a:cubicBezTo>
                          <a:pt x="241" y="1"/>
                          <a:pt x="124" y="11"/>
                          <a:pt x="1" y="33"/>
                        </a:cubicBezTo>
                        <a:cubicBezTo>
                          <a:pt x="1" y="33"/>
                          <a:pt x="306" y="1888"/>
                          <a:pt x="2290" y="2013"/>
                        </a:cubicBezTo>
                        <a:lnTo>
                          <a:pt x="2290" y="1413"/>
                        </a:lnTo>
                        <a:cubicBezTo>
                          <a:pt x="2290" y="1413"/>
                          <a:pt x="1683"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3"/>
                  <p:cNvSpPr/>
                  <p:nvPr/>
                </p:nvSpPr>
                <p:spPr>
                  <a:xfrm>
                    <a:off x="4217951" y="4235362"/>
                    <a:ext cx="101817" cy="57151"/>
                  </a:xfrm>
                  <a:custGeom>
                    <a:avLst/>
                    <a:gdLst/>
                    <a:ahLst/>
                    <a:cxnLst/>
                    <a:rect l="l" t="t" r="r" b="b"/>
                    <a:pathLst>
                      <a:path w="2316" h="1300" extrusionOk="0">
                        <a:moveTo>
                          <a:pt x="1804" y="0"/>
                        </a:moveTo>
                        <a:cubicBezTo>
                          <a:pt x="835" y="0"/>
                          <a:pt x="45" y="649"/>
                          <a:pt x="45" y="649"/>
                        </a:cubicBezTo>
                        <a:lnTo>
                          <a:pt x="1" y="1261"/>
                        </a:lnTo>
                        <a:cubicBezTo>
                          <a:pt x="198" y="1287"/>
                          <a:pt x="378" y="1299"/>
                          <a:pt x="543" y="1299"/>
                        </a:cubicBezTo>
                        <a:cubicBezTo>
                          <a:pt x="2218" y="1299"/>
                          <a:pt x="2315" y="64"/>
                          <a:pt x="2315" y="64"/>
                        </a:cubicBezTo>
                        <a:cubicBezTo>
                          <a:pt x="2142" y="20"/>
                          <a:pt x="1970"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3"/>
                  <p:cNvSpPr/>
                  <p:nvPr/>
                </p:nvSpPr>
                <p:spPr>
                  <a:xfrm>
                    <a:off x="4205685" y="4015945"/>
                    <a:ext cx="250235" cy="217658"/>
                  </a:xfrm>
                  <a:custGeom>
                    <a:avLst/>
                    <a:gdLst/>
                    <a:ahLst/>
                    <a:cxnLst/>
                    <a:rect l="l" t="t" r="r" b="b"/>
                    <a:pathLst>
                      <a:path w="5692" h="4951" extrusionOk="0">
                        <a:moveTo>
                          <a:pt x="4109" y="0"/>
                        </a:moveTo>
                        <a:cubicBezTo>
                          <a:pt x="3451" y="0"/>
                          <a:pt x="2662" y="614"/>
                          <a:pt x="2521" y="1398"/>
                        </a:cubicBezTo>
                        <a:cubicBezTo>
                          <a:pt x="2521" y="1398"/>
                          <a:pt x="2001" y="695"/>
                          <a:pt x="1255" y="695"/>
                        </a:cubicBezTo>
                        <a:cubicBezTo>
                          <a:pt x="1148" y="695"/>
                          <a:pt x="1036" y="709"/>
                          <a:pt x="920" y="742"/>
                        </a:cubicBezTo>
                        <a:cubicBezTo>
                          <a:pt x="0" y="1008"/>
                          <a:pt x="671" y="2459"/>
                          <a:pt x="1721" y="2661"/>
                        </a:cubicBezTo>
                        <a:cubicBezTo>
                          <a:pt x="1721" y="2661"/>
                          <a:pt x="1091" y="3534"/>
                          <a:pt x="1326" y="4407"/>
                        </a:cubicBezTo>
                        <a:cubicBezTo>
                          <a:pt x="1418" y="4751"/>
                          <a:pt x="1828" y="4950"/>
                          <a:pt x="2261" y="4950"/>
                        </a:cubicBezTo>
                        <a:cubicBezTo>
                          <a:pt x="2926" y="4950"/>
                          <a:pt x="3646" y="4481"/>
                          <a:pt x="3353" y="3347"/>
                        </a:cubicBezTo>
                        <a:lnTo>
                          <a:pt x="3353" y="3347"/>
                        </a:lnTo>
                        <a:cubicBezTo>
                          <a:pt x="3353" y="3347"/>
                          <a:pt x="3956" y="3961"/>
                          <a:pt x="4611" y="3961"/>
                        </a:cubicBezTo>
                        <a:cubicBezTo>
                          <a:pt x="4716" y="3961"/>
                          <a:pt x="4822" y="3945"/>
                          <a:pt x="4928" y="3909"/>
                        </a:cubicBezTo>
                        <a:cubicBezTo>
                          <a:pt x="5692" y="3644"/>
                          <a:pt x="5147" y="2209"/>
                          <a:pt x="4038" y="2209"/>
                        </a:cubicBezTo>
                        <a:cubicBezTo>
                          <a:pt x="4038" y="2209"/>
                          <a:pt x="5360" y="1584"/>
                          <a:pt x="4912" y="541"/>
                        </a:cubicBezTo>
                        <a:cubicBezTo>
                          <a:pt x="4748" y="161"/>
                          <a:pt x="4446" y="0"/>
                          <a:pt x="4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3"/>
                  <p:cNvSpPr/>
                  <p:nvPr/>
                </p:nvSpPr>
                <p:spPr>
                  <a:xfrm>
                    <a:off x="4289038" y="4089231"/>
                    <a:ext cx="54865" cy="54909"/>
                  </a:xfrm>
                  <a:custGeom>
                    <a:avLst/>
                    <a:gdLst/>
                    <a:ahLst/>
                    <a:cxnLst/>
                    <a:rect l="l" t="t" r="r" b="b"/>
                    <a:pathLst>
                      <a:path w="1248" h="1249" extrusionOk="0">
                        <a:moveTo>
                          <a:pt x="623" y="1"/>
                        </a:moveTo>
                        <a:cubicBezTo>
                          <a:pt x="279" y="1"/>
                          <a:pt x="1" y="281"/>
                          <a:pt x="1" y="625"/>
                        </a:cubicBezTo>
                        <a:cubicBezTo>
                          <a:pt x="1" y="969"/>
                          <a:pt x="279" y="1249"/>
                          <a:pt x="623" y="1249"/>
                        </a:cubicBezTo>
                        <a:cubicBezTo>
                          <a:pt x="969" y="1249"/>
                          <a:pt x="1248" y="969"/>
                          <a:pt x="1248" y="625"/>
                        </a:cubicBezTo>
                        <a:cubicBezTo>
                          <a:pt x="1248" y="281"/>
                          <a:pt x="969" y="1"/>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40" name="Google Shape;240;p3"/>
              <p:cNvGrpSpPr/>
              <p:nvPr/>
            </p:nvGrpSpPr>
            <p:grpSpPr>
              <a:xfrm>
                <a:off x="3654440" y="4213821"/>
                <a:ext cx="1511870" cy="664098"/>
                <a:chOff x="3654440" y="4213821"/>
                <a:chExt cx="1511870" cy="664098"/>
              </a:xfrm>
            </p:grpSpPr>
            <p:sp>
              <p:nvSpPr>
                <p:cNvPr id="241" name="Google Shape;241;p3"/>
                <p:cNvSpPr/>
                <p:nvPr/>
              </p:nvSpPr>
              <p:spPr>
                <a:xfrm>
                  <a:off x="3654440" y="4213821"/>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3"/>
                <p:cNvSpPr/>
                <p:nvPr/>
              </p:nvSpPr>
              <p:spPr>
                <a:xfrm>
                  <a:off x="4823578" y="4306845"/>
                  <a:ext cx="342732" cy="571073"/>
                </a:xfrm>
                <a:custGeom>
                  <a:avLst/>
                  <a:gdLst/>
                  <a:ahLst/>
                  <a:cxnLst/>
                  <a:rect l="l" t="t" r="r" b="b"/>
                  <a:pathLst>
                    <a:path w="7796" h="12990" extrusionOk="0">
                      <a:moveTo>
                        <a:pt x="7385" y="0"/>
                      </a:moveTo>
                      <a:lnTo>
                        <a:pt x="7385" y="0"/>
                      </a:lnTo>
                      <a:cubicBezTo>
                        <a:pt x="3351" y="3351"/>
                        <a:pt x="2735" y="10051"/>
                        <a:pt x="2735" y="10051"/>
                      </a:cubicBezTo>
                      <a:cubicBezTo>
                        <a:pt x="1915" y="8409"/>
                        <a:pt x="2052" y="4171"/>
                        <a:pt x="2052" y="4171"/>
                      </a:cubicBezTo>
                      <a:lnTo>
                        <a:pt x="2052" y="4171"/>
                      </a:lnTo>
                      <a:cubicBezTo>
                        <a:pt x="275" y="7247"/>
                        <a:pt x="1" y="12990"/>
                        <a:pt x="1" y="12990"/>
                      </a:cubicBezTo>
                      <a:lnTo>
                        <a:pt x="7795" y="12990"/>
                      </a:lnTo>
                      <a:cubicBezTo>
                        <a:pt x="6973" y="11486"/>
                        <a:pt x="7385" y="8000"/>
                        <a:pt x="7385" y="7999"/>
                      </a:cubicBezTo>
                      <a:lnTo>
                        <a:pt x="7385" y="7999"/>
                      </a:lnTo>
                      <a:cubicBezTo>
                        <a:pt x="6358" y="9230"/>
                        <a:pt x="5675" y="11691"/>
                        <a:pt x="5675" y="11691"/>
                      </a:cubicBezTo>
                      <a:cubicBezTo>
                        <a:pt x="4649" y="7179"/>
                        <a:pt x="7384" y="1"/>
                        <a:pt x="7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3" name="Google Shape;243;p3"/>
              <p:cNvGrpSpPr/>
              <p:nvPr/>
            </p:nvGrpSpPr>
            <p:grpSpPr>
              <a:xfrm>
                <a:off x="3149706" y="3520004"/>
                <a:ext cx="458793" cy="540607"/>
                <a:chOff x="3149706" y="3520004"/>
                <a:chExt cx="458793" cy="540607"/>
              </a:xfrm>
            </p:grpSpPr>
            <p:sp>
              <p:nvSpPr>
                <p:cNvPr id="244" name="Google Shape;244;p3"/>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3"/>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3"/>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3"/>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3"/>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9" name="Google Shape;249;p3"/>
              <p:cNvGrpSpPr/>
              <p:nvPr/>
            </p:nvGrpSpPr>
            <p:grpSpPr>
              <a:xfrm>
                <a:off x="1056422" y="3416835"/>
                <a:ext cx="1349845" cy="1101719"/>
                <a:chOff x="1056422" y="3416835"/>
                <a:chExt cx="1349845" cy="1101719"/>
              </a:xfrm>
            </p:grpSpPr>
            <p:sp>
              <p:nvSpPr>
                <p:cNvPr id="250" name="Google Shape;250;p3"/>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3"/>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3"/>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3"/>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3"/>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3"/>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3"/>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3"/>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3"/>
                <p:cNvSpPr/>
                <p:nvPr/>
              </p:nvSpPr>
              <p:spPr>
                <a:xfrm>
                  <a:off x="1612112" y="3700903"/>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3"/>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3"/>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3"/>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3"/>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3"/>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3"/>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3"/>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3"/>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3"/>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3"/>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3"/>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3"/>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3"/>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3"/>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3"/>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3"/>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3"/>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3"/>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3"/>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3"/>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3"/>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3"/>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3"/>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3"/>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3"/>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3"/>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85" name="Google Shape;285;p3"/>
            <p:cNvSpPr/>
            <p:nvPr/>
          </p:nvSpPr>
          <p:spPr>
            <a:xfrm>
              <a:off x="758225" y="30692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3"/>
            <p:cNvSpPr/>
            <p:nvPr/>
          </p:nvSpPr>
          <p:spPr>
            <a:xfrm>
              <a:off x="7401100" y="41348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3"/>
            <p:cNvSpPr/>
            <p:nvPr/>
          </p:nvSpPr>
          <p:spPr>
            <a:xfrm>
              <a:off x="-179150" y="29425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3"/>
            <p:cNvSpPr/>
            <p:nvPr/>
          </p:nvSpPr>
          <p:spPr>
            <a:xfrm>
              <a:off x="83275" y="26674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8779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2"/>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1125" name="Google Shape;1125;p28"/>
          <p:cNvGrpSpPr/>
          <p:nvPr/>
        </p:nvGrpSpPr>
        <p:grpSpPr>
          <a:xfrm rot="1785685" flipH="1">
            <a:off x="-173058" y="5598507"/>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1137" name="Google Shape;1137;p28"/>
          <p:cNvSpPr/>
          <p:nvPr/>
        </p:nvSpPr>
        <p:spPr>
          <a:xfrm>
            <a:off x="1452403" y="6167909"/>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298" tIns="121298" rIns="121298" bIns="121298" anchor="ctr" anchorCtr="0">
            <a:noAutofit/>
          </a:bodyPr>
          <a:lstStyle/>
          <a:p>
            <a:pPr marL="0" lvl="0" indent="0" algn="l" rtl="0">
              <a:spcBef>
                <a:spcPts val="0"/>
              </a:spcBef>
              <a:spcAft>
                <a:spcPts val="0"/>
              </a:spcAft>
              <a:buNone/>
            </a:pPr>
            <a:endParaRPr sz="2472"/>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5790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83">
                <a:solidFill>
                  <a:schemeClr val="dk1"/>
                </a:solidFill>
              </a:defRPr>
            </a:lvl1pPr>
            <a:lvl2pPr lvl="1" algn="ctr" rtl="0">
              <a:lnSpc>
                <a:spcPct val="100000"/>
              </a:lnSpc>
              <a:spcBef>
                <a:spcPts val="0"/>
              </a:spcBef>
              <a:spcAft>
                <a:spcPts val="0"/>
              </a:spcAft>
              <a:buNone/>
              <a:defRPr sz="3183">
                <a:solidFill>
                  <a:schemeClr val="dk1"/>
                </a:solidFill>
              </a:defRPr>
            </a:lvl2pPr>
            <a:lvl3pPr lvl="2" algn="ctr" rtl="0">
              <a:lnSpc>
                <a:spcPct val="100000"/>
              </a:lnSpc>
              <a:spcBef>
                <a:spcPts val="0"/>
              </a:spcBef>
              <a:spcAft>
                <a:spcPts val="0"/>
              </a:spcAft>
              <a:buNone/>
              <a:defRPr sz="3183">
                <a:solidFill>
                  <a:schemeClr val="dk1"/>
                </a:solidFill>
              </a:defRPr>
            </a:lvl3pPr>
            <a:lvl4pPr lvl="3" algn="ctr" rtl="0">
              <a:lnSpc>
                <a:spcPct val="100000"/>
              </a:lnSpc>
              <a:spcBef>
                <a:spcPts val="0"/>
              </a:spcBef>
              <a:spcAft>
                <a:spcPts val="0"/>
              </a:spcAft>
              <a:buNone/>
              <a:defRPr sz="3183">
                <a:solidFill>
                  <a:schemeClr val="dk1"/>
                </a:solidFill>
              </a:defRPr>
            </a:lvl4pPr>
            <a:lvl5pPr lvl="4" algn="ctr" rtl="0">
              <a:lnSpc>
                <a:spcPct val="100000"/>
              </a:lnSpc>
              <a:spcBef>
                <a:spcPts val="0"/>
              </a:spcBef>
              <a:spcAft>
                <a:spcPts val="0"/>
              </a:spcAft>
              <a:buNone/>
              <a:defRPr sz="3183">
                <a:solidFill>
                  <a:schemeClr val="dk1"/>
                </a:solidFill>
              </a:defRPr>
            </a:lvl5pPr>
            <a:lvl6pPr lvl="5" algn="ctr" rtl="0">
              <a:lnSpc>
                <a:spcPct val="100000"/>
              </a:lnSpc>
              <a:spcBef>
                <a:spcPts val="0"/>
              </a:spcBef>
              <a:spcAft>
                <a:spcPts val="0"/>
              </a:spcAft>
              <a:buNone/>
              <a:defRPr sz="3183">
                <a:solidFill>
                  <a:schemeClr val="dk1"/>
                </a:solidFill>
              </a:defRPr>
            </a:lvl6pPr>
            <a:lvl7pPr lvl="6" algn="ctr" rtl="0">
              <a:lnSpc>
                <a:spcPct val="100000"/>
              </a:lnSpc>
              <a:spcBef>
                <a:spcPts val="0"/>
              </a:spcBef>
              <a:spcAft>
                <a:spcPts val="0"/>
              </a:spcAft>
              <a:buNone/>
              <a:defRPr sz="3183">
                <a:solidFill>
                  <a:schemeClr val="dk1"/>
                </a:solidFill>
              </a:defRPr>
            </a:lvl7pPr>
            <a:lvl8pPr lvl="7" algn="ctr" rtl="0">
              <a:lnSpc>
                <a:spcPct val="100000"/>
              </a:lnSpc>
              <a:spcBef>
                <a:spcPts val="0"/>
              </a:spcBef>
              <a:spcAft>
                <a:spcPts val="0"/>
              </a:spcAft>
              <a:buNone/>
              <a:defRPr sz="3183">
                <a:solidFill>
                  <a:schemeClr val="dk1"/>
                </a:solidFill>
              </a:defRPr>
            </a:lvl8pPr>
            <a:lvl9pPr lvl="8" algn="ctr" rtl="0">
              <a:lnSpc>
                <a:spcPct val="100000"/>
              </a:lnSpc>
              <a:spcBef>
                <a:spcPts val="0"/>
              </a:spcBef>
              <a:spcAft>
                <a:spcPts val="0"/>
              </a:spcAft>
              <a:buNone/>
              <a:defRPr sz="3183">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195" name="Google Shape;5195;p19"/>
          <p:cNvGrpSpPr/>
          <p:nvPr/>
        </p:nvGrpSpPr>
        <p:grpSpPr>
          <a:xfrm rot="10800000" flipH="1">
            <a:off x="177004" y="5539115"/>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200" name="Google Shape;5200;p19"/>
          <p:cNvSpPr/>
          <p:nvPr/>
        </p:nvSpPr>
        <p:spPr>
          <a:xfrm rot="10800000" flipH="1">
            <a:off x="6014701" y="5966593"/>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grpSp>
        <p:nvGrpSpPr>
          <p:cNvPr id="5201" name="Google Shape;5201;p19"/>
          <p:cNvGrpSpPr/>
          <p:nvPr/>
        </p:nvGrpSpPr>
        <p:grpSpPr>
          <a:xfrm rot="10800000" flipH="1">
            <a:off x="2170139" y="5727059"/>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10" name="Google Shape;5210;p19"/>
          <p:cNvGrpSpPr/>
          <p:nvPr/>
        </p:nvGrpSpPr>
        <p:grpSpPr>
          <a:xfrm rot="10800000" flipH="1">
            <a:off x="-421543"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19" name="Google Shape;5219;p19"/>
          <p:cNvGrpSpPr/>
          <p:nvPr/>
        </p:nvGrpSpPr>
        <p:grpSpPr>
          <a:xfrm rot="10800000" flipH="1">
            <a:off x="-223784" y="5924233"/>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39" name="Google Shape;5239;p19"/>
          <p:cNvGrpSpPr/>
          <p:nvPr/>
        </p:nvGrpSpPr>
        <p:grpSpPr>
          <a:xfrm rot="10800000" flipH="1">
            <a:off x="996988" y="5690300"/>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88" name="Google Shape;5288;p19"/>
          <p:cNvGrpSpPr/>
          <p:nvPr/>
        </p:nvGrpSpPr>
        <p:grpSpPr>
          <a:xfrm rot="10800000" flipH="1">
            <a:off x="2265171" y="6029217"/>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11" name="Google Shape;5311;p19"/>
          <p:cNvGrpSpPr/>
          <p:nvPr/>
        </p:nvGrpSpPr>
        <p:grpSpPr>
          <a:xfrm>
            <a:off x="667143" y="3922165"/>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43" name="Google Shape;5343;p19"/>
          <p:cNvGrpSpPr/>
          <p:nvPr/>
        </p:nvGrpSpPr>
        <p:grpSpPr>
          <a:xfrm rot="10800000" flipH="1">
            <a:off x="11366216" y="259360"/>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71" name="Google Shape;5371;p19"/>
          <p:cNvGrpSpPr/>
          <p:nvPr/>
        </p:nvGrpSpPr>
        <p:grpSpPr>
          <a:xfrm rot="10800000" flipH="1">
            <a:off x="11284594" y="-360492"/>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96" name="Google Shape;5396;p19"/>
          <p:cNvGrpSpPr/>
          <p:nvPr/>
        </p:nvGrpSpPr>
        <p:grpSpPr>
          <a:xfrm rot="-4992369">
            <a:off x="9617436" y="-342914"/>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6" name="Google Shape;5406;p19"/>
          <p:cNvSpPr/>
          <p:nvPr/>
        </p:nvSpPr>
        <p:spPr>
          <a:xfrm rot="10800000" flipH="1">
            <a:off x="10618964" y="-266316"/>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7" name="Google Shape;5407;p19"/>
          <p:cNvSpPr/>
          <p:nvPr/>
        </p:nvSpPr>
        <p:spPr>
          <a:xfrm rot="10800000" flipH="1">
            <a:off x="11055810" y="635527"/>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8" name="Google Shape;5408;p19"/>
          <p:cNvSpPr/>
          <p:nvPr/>
        </p:nvSpPr>
        <p:spPr>
          <a:xfrm rot="10800000" flipH="1">
            <a:off x="10969351"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9" name="Google Shape;5409;p19"/>
          <p:cNvSpPr/>
          <p:nvPr/>
        </p:nvSpPr>
        <p:spPr>
          <a:xfrm rot="10800000" flipH="1">
            <a:off x="10859808" y="30276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0" name="Google Shape;5410;p19"/>
          <p:cNvSpPr/>
          <p:nvPr/>
        </p:nvSpPr>
        <p:spPr>
          <a:xfrm rot="10800000" flipH="1">
            <a:off x="10771943" y="982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1" name="Google Shape;5411;p19"/>
          <p:cNvSpPr/>
          <p:nvPr/>
        </p:nvSpPr>
        <p:spPr>
          <a:xfrm rot="10800000" flipH="1">
            <a:off x="10749722"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2" name="Google Shape;5412;p19"/>
          <p:cNvSpPr/>
          <p:nvPr/>
        </p:nvSpPr>
        <p:spPr>
          <a:xfrm rot="10800000" flipH="1">
            <a:off x="10803910"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3" name="Google Shape;5413;p19"/>
          <p:cNvSpPr/>
          <p:nvPr/>
        </p:nvSpPr>
        <p:spPr>
          <a:xfrm rot="10800000" flipH="1">
            <a:off x="10764805" y="42298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4" name="Google Shape;5414;p19"/>
          <p:cNvSpPr/>
          <p:nvPr/>
        </p:nvSpPr>
        <p:spPr>
          <a:xfrm rot="10800000" flipH="1">
            <a:off x="10749153"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5" name="Google Shape;5415;p19"/>
          <p:cNvSpPr/>
          <p:nvPr/>
        </p:nvSpPr>
        <p:spPr>
          <a:xfrm rot="10800000" flipH="1">
            <a:off x="11176150" y="291872"/>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6" name="Google Shape;5416;p19"/>
          <p:cNvSpPr/>
          <p:nvPr/>
        </p:nvSpPr>
        <p:spPr>
          <a:xfrm rot="10800000" flipH="1">
            <a:off x="11132553"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7" name="Google Shape;5417;p19"/>
          <p:cNvSpPr/>
          <p:nvPr/>
        </p:nvSpPr>
        <p:spPr>
          <a:xfrm rot="10800000" flipH="1">
            <a:off x="10953706" y="51487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8" name="Google Shape;5418;p19"/>
          <p:cNvSpPr/>
          <p:nvPr/>
        </p:nvSpPr>
        <p:spPr>
          <a:xfrm rot="10800000" flipH="1">
            <a:off x="10928000"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9" name="Google Shape;5419;p19"/>
          <p:cNvSpPr/>
          <p:nvPr/>
        </p:nvSpPr>
        <p:spPr>
          <a:xfrm rot="10800000" flipH="1">
            <a:off x="11245449"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0" name="Google Shape;5420;p19"/>
          <p:cNvSpPr/>
          <p:nvPr/>
        </p:nvSpPr>
        <p:spPr>
          <a:xfrm rot="10800000" flipH="1">
            <a:off x="11190694" y="591060"/>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1" name="Google Shape;5421;p19"/>
          <p:cNvSpPr/>
          <p:nvPr/>
        </p:nvSpPr>
        <p:spPr>
          <a:xfrm rot="10800000" flipH="1">
            <a:off x="11124741" y="828636"/>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2" name="Google Shape;5422;p19"/>
          <p:cNvSpPr/>
          <p:nvPr/>
        </p:nvSpPr>
        <p:spPr>
          <a:xfrm rot="10800000" flipH="1">
            <a:off x="11161606" y="886923"/>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3" name="Google Shape;5423;p19"/>
          <p:cNvSpPr/>
          <p:nvPr/>
        </p:nvSpPr>
        <p:spPr>
          <a:xfrm rot="-10392468" flipH="1">
            <a:off x="9782758" y="-141509"/>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4" name="Google Shape;5424;p19"/>
          <p:cNvSpPr/>
          <p:nvPr/>
        </p:nvSpPr>
        <p:spPr>
          <a:xfrm rot="-10392468" flipH="1">
            <a:off x="9880451"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5" name="Google Shape;5425;p19"/>
          <p:cNvSpPr/>
          <p:nvPr/>
        </p:nvSpPr>
        <p:spPr>
          <a:xfrm rot="-10392468" flipH="1">
            <a:off x="10318696"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6" name="Google Shape;5426;p19"/>
          <p:cNvSpPr/>
          <p:nvPr/>
        </p:nvSpPr>
        <p:spPr>
          <a:xfrm rot="-10392468" flipH="1">
            <a:off x="10147993" y="98472"/>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7" name="Google Shape;5427;p19"/>
          <p:cNvSpPr/>
          <p:nvPr/>
        </p:nvSpPr>
        <p:spPr>
          <a:xfrm rot="-10392468" flipH="1">
            <a:off x="10020171" y="219973"/>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8" name="Google Shape;5428;p19"/>
          <p:cNvSpPr/>
          <p:nvPr/>
        </p:nvSpPr>
        <p:spPr>
          <a:xfrm rot="-10392468" flipH="1">
            <a:off x="10028149" y="393778"/>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9" name="Google Shape;5429;p19"/>
          <p:cNvSpPr/>
          <p:nvPr/>
        </p:nvSpPr>
        <p:spPr>
          <a:xfrm rot="-10392468" flipH="1">
            <a:off x="9860917" y="549539"/>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0" name="Google Shape;5430;p19"/>
          <p:cNvSpPr/>
          <p:nvPr/>
        </p:nvSpPr>
        <p:spPr>
          <a:xfrm rot="-10392468" flipH="1">
            <a:off x="9819328" y="682737"/>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1" name="Google Shape;5431;p19"/>
          <p:cNvSpPr/>
          <p:nvPr/>
        </p:nvSpPr>
        <p:spPr>
          <a:xfrm rot="10800000" flipH="1">
            <a:off x="10620571" y="529452"/>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2" name="Google Shape;5432;p19"/>
          <p:cNvSpPr/>
          <p:nvPr/>
        </p:nvSpPr>
        <p:spPr>
          <a:xfrm rot="-10392468" flipH="1">
            <a:off x="10388737" y="625986"/>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3" name="Google Shape;5433;p19"/>
          <p:cNvSpPr/>
          <p:nvPr/>
        </p:nvSpPr>
        <p:spPr>
          <a:xfrm rot="-10392468" flipH="1">
            <a:off x="10381000" y="558445"/>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4" name="Google Shape;5434;p19"/>
          <p:cNvSpPr/>
          <p:nvPr/>
        </p:nvSpPr>
        <p:spPr>
          <a:xfrm rot="-10392468" flipH="1">
            <a:off x="9886542" y="219544"/>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5" name="Google Shape;5435;p19"/>
          <p:cNvSpPr/>
          <p:nvPr/>
        </p:nvSpPr>
        <p:spPr>
          <a:xfrm rot="-10392468" flipH="1">
            <a:off x="9890252" y="283184"/>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6" name="Google Shape;5436;p19"/>
          <p:cNvSpPr/>
          <p:nvPr/>
        </p:nvSpPr>
        <p:spPr>
          <a:xfrm rot="-10392468" flipH="1">
            <a:off x="9957964" y="243872"/>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7" name="Google Shape;5437;p19"/>
          <p:cNvSpPr/>
          <p:nvPr/>
        </p:nvSpPr>
        <p:spPr>
          <a:xfrm rot="-10392468" flipH="1">
            <a:off x="9977284" y="877036"/>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8" name="Google Shape;5438;p19"/>
          <p:cNvSpPr/>
          <p:nvPr/>
        </p:nvSpPr>
        <p:spPr>
          <a:xfrm rot="-10392468" flipH="1">
            <a:off x="9932851" y="890846"/>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9" name="Google Shape;5439;p19"/>
          <p:cNvSpPr/>
          <p:nvPr/>
        </p:nvSpPr>
        <p:spPr>
          <a:xfrm rot="-10392468" flipH="1">
            <a:off x="9797858" y="634418"/>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0" name="Google Shape;5440;p19"/>
          <p:cNvSpPr/>
          <p:nvPr/>
        </p:nvSpPr>
        <p:spPr>
          <a:xfrm rot="-10392468" flipH="1">
            <a:off x="9802488" y="595456"/>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2" name="Google Shape;5442;p19"/>
          <p:cNvSpPr/>
          <p:nvPr/>
        </p:nvSpPr>
        <p:spPr>
          <a:xfrm rot="-10392468" flipH="1">
            <a:off x="10064841" y="339017"/>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3" name="Google Shape;5443;p19"/>
          <p:cNvSpPr/>
          <p:nvPr/>
        </p:nvSpPr>
        <p:spPr>
          <a:xfrm rot="-10392468" flipH="1">
            <a:off x="10352430" y="400460"/>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grpSp>
        <p:nvGrpSpPr>
          <p:cNvPr id="5444" name="Google Shape;5444;p19"/>
          <p:cNvGrpSpPr/>
          <p:nvPr/>
        </p:nvGrpSpPr>
        <p:grpSpPr>
          <a:xfrm rot="10800000" flipH="1">
            <a:off x="9539076" y="5783903"/>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467" name="Google Shape;5467;p19"/>
          <p:cNvGrpSpPr/>
          <p:nvPr/>
        </p:nvGrpSpPr>
        <p:grpSpPr>
          <a:xfrm rot="10800000" flipH="1">
            <a:off x="-294311"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482" name="Google Shape;5482;p19"/>
          <p:cNvGrpSpPr/>
          <p:nvPr/>
        </p:nvGrpSpPr>
        <p:grpSpPr>
          <a:xfrm rot="10800000" flipH="1">
            <a:off x="-341420" y="245523"/>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530" name="Google Shape;5530;p19"/>
          <p:cNvGrpSpPr/>
          <p:nvPr/>
        </p:nvGrpSpPr>
        <p:grpSpPr>
          <a:xfrm rot="10800000" flipH="1">
            <a:off x="10538979" y="5614398"/>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2125119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dk2"/>
        </a:solidFill>
        <a:effectLst/>
      </p:bgPr>
    </p:bg>
    <p:spTree>
      <p:nvGrpSpPr>
        <p:cNvPr id="1" name="Shape 715"/>
        <p:cNvGrpSpPr/>
        <p:nvPr/>
      </p:nvGrpSpPr>
      <p:grpSpPr>
        <a:xfrm>
          <a:off x="0" y="0"/>
          <a:ext cx="0" cy="0"/>
          <a:chOff x="0" y="0"/>
          <a:chExt cx="0" cy="0"/>
        </a:xfrm>
      </p:grpSpPr>
      <p:sp>
        <p:nvSpPr>
          <p:cNvPr id="716" name="Google Shape;716;p18"/>
          <p:cNvSpPr txBox="1">
            <a:spLocks noGrp="1"/>
          </p:cNvSpPr>
          <p:nvPr>
            <p:ph type="title"/>
          </p:nvPr>
        </p:nvSpPr>
        <p:spPr>
          <a:xfrm>
            <a:off x="2800056" y="2474033"/>
            <a:ext cx="6511451" cy="96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50">
                <a:solidFill>
                  <a:schemeClr val="accent4"/>
                </a:solidFill>
                <a:latin typeface="Fredoka One"/>
                <a:ea typeface="Fredoka One"/>
                <a:cs typeface="Fredoka One"/>
                <a:sym typeface="Fredoka One"/>
              </a:defRPr>
            </a:lvl9pPr>
          </a:lstStyle>
          <a:p>
            <a:endParaRPr/>
          </a:p>
        </p:txBody>
      </p:sp>
      <p:sp>
        <p:nvSpPr>
          <p:cNvPr id="717" name="Google Shape;717;p18"/>
          <p:cNvSpPr txBox="1">
            <a:spLocks noGrp="1"/>
          </p:cNvSpPr>
          <p:nvPr>
            <p:ph type="subTitle" idx="1"/>
          </p:nvPr>
        </p:nvSpPr>
        <p:spPr>
          <a:xfrm>
            <a:off x="2800056" y="3681867"/>
            <a:ext cx="6659085" cy="5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61">
                <a:latin typeface="Comfortaa"/>
                <a:ea typeface="Comfortaa"/>
                <a:cs typeface="Comfortaa"/>
                <a:sym typeface="Comfortaa"/>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718" name="Google Shape;718;p18"/>
          <p:cNvSpPr txBox="1">
            <a:spLocks noGrp="1"/>
          </p:cNvSpPr>
          <p:nvPr>
            <p:ph type="title" idx="2" hasCustomPrompt="1"/>
          </p:nvPr>
        </p:nvSpPr>
        <p:spPr>
          <a:xfrm>
            <a:off x="2886142" y="1524167"/>
            <a:ext cx="1410502" cy="82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6650"/>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grpSp>
        <p:nvGrpSpPr>
          <p:cNvPr id="719" name="Google Shape;719;p18"/>
          <p:cNvGrpSpPr/>
          <p:nvPr/>
        </p:nvGrpSpPr>
        <p:grpSpPr>
          <a:xfrm>
            <a:off x="-4481068" y="3526032"/>
            <a:ext cx="22653703" cy="6922289"/>
            <a:chOff x="-3369136" y="2644523"/>
            <a:chExt cx="17032414" cy="5191717"/>
          </a:xfrm>
        </p:grpSpPr>
        <p:grpSp>
          <p:nvGrpSpPr>
            <p:cNvPr id="720" name="Google Shape;720;p18"/>
            <p:cNvGrpSpPr/>
            <p:nvPr/>
          </p:nvGrpSpPr>
          <p:grpSpPr>
            <a:xfrm>
              <a:off x="-3369136" y="2644523"/>
              <a:ext cx="17032414" cy="5191717"/>
              <a:chOff x="-3369136" y="2644523"/>
              <a:chExt cx="17032414" cy="5191717"/>
            </a:xfrm>
          </p:grpSpPr>
          <p:sp>
            <p:nvSpPr>
              <p:cNvPr id="721" name="Google Shape;721;p18"/>
              <p:cNvSpPr/>
              <p:nvPr/>
            </p:nvSpPr>
            <p:spPr>
              <a:xfrm>
                <a:off x="7891171" y="2644523"/>
                <a:ext cx="1583719" cy="20522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8"/>
              <p:cNvSpPr/>
              <p:nvPr/>
            </p:nvSpPr>
            <p:spPr>
              <a:xfrm>
                <a:off x="7138002" y="3567848"/>
                <a:ext cx="919301" cy="119137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18"/>
              <p:cNvGrpSpPr/>
              <p:nvPr/>
            </p:nvGrpSpPr>
            <p:grpSpPr>
              <a:xfrm>
                <a:off x="-3369136" y="3295925"/>
                <a:ext cx="17032414" cy="4540316"/>
                <a:chOff x="-3369136" y="3295925"/>
                <a:chExt cx="17032414" cy="4540316"/>
              </a:xfrm>
            </p:grpSpPr>
            <p:sp>
              <p:nvSpPr>
                <p:cNvPr id="724" name="Google Shape;724;p18"/>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8"/>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6" name="Google Shape;726;p18"/>
                <p:cNvGrpSpPr/>
                <p:nvPr/>
              </p:nvGrpSpPr>
              <p:grpSpPr>
                <a:xfrm>
                  <a:off x="7834389" y="3295925"/>
                  <a:ext cx="596381" cy="1612230"/>
                  <a:chOff x="8500689" y="2571525"/>
                  <a:chExt cx="596381" cy="1612230"/>
                </a:xfrm>
              </p:grpSpPr>
              <p:sp>
                <p:nvSpPr>
                  <p:cNvPr id="727" name="Google Shape;727;p18"/>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sp>
                <p:nvSpPr>
                  <p:cNvPr id="728" name="Google Shape;728;p18"/>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2"/>
                      </a:solidFill>
                    </a:endParaRPr>
                  </a:p>
                </p:txBody>
              </p:sp>
            </p:grpSp>
            <p:sp>
              <p:nvSpPr>
                <p:cNvPr id="729" name="Google Shape;729;p18"/>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lt1"/>
                    </a:solidFill>
                  </a:endParaRPr>
                </a:p>
              </p:txBody>
            </p:sp>
          </p:grpSp>
        </p:grpSp>
        <p:grpSp>
          <p:nvGrpSpPr>
            <p:cNvPr id="730" name="Google Shape;730;p18"/>
            <p:cNvGrpSpPr/>
            <p:nvPr/>
          </p:nvGrpSpPr>
          <p:grpSpPr>
            <a:xfrm>
              <a:off x="1160245" y="3999359"/>
              <a:ext cx="1040760" cy="709667"/>
              <a:chOff x="2595120" y="4251374"/>
              <a:chExt cx="463879" cy="316307"/>
            </a:xfrm>
          </p:grpSpPr>
          <p:sp>
            <p:nvSpPr>
              <p:cNvPr id="731" name="Google Shape;731;p18"/>
              <p:cNvSpPr/>
              <p:nvPr/>
            </p:nvSpPr>
            <p:spPr>
              <a:xfrm>
                <a:off x="2659872" y="4413010"/>
                <a:ext cx="49673" cy="133623"/>
              </a:xfrm>
              <a:custGeom>
                <a:avLst/>
                <a:gdLst/>
                <a:ahLst/>
                <a:cxnLst/>
                <a:rect l="l" t="t" r="r" b="b"/>
                <a:pathLst>
                  <a:path w="7389" h="19877" extrusionOk="0">
                    <a:moveTo>
                      <a:pt x="1643" y="1"/>
                    </a:moveTo>
                    <a:cubicBezTo>
                      <a:pt x="1643" y="1"/>
                      <a:pt x="1291" y="6692"/>
                      <a:pt x="611" y="9302"/>
                    </a:cubicBezTo>
                    <a:cubicBezTo>
                      <a:pt x="1" y="11648"/>
                      <a:pt x="398" y="17114"/>
                      <a:pt x="1654" y="19131"/>
                    </a:cubicBezTo>
                    <a:cubicBezTo>
                      <a:pt x="1766" y="19189"/>
                      <a:pt x="1876" y="19248"/>
                      <a:pt x="1989" y="19320"/>
                    </a:cubicBezTo>
                    <a:cubicBezTo>
                      <a:pt x="2683" y="19760"/>
                      <a:pt x="3378" y="19876"/>
                      <a:pt x="4500" y="19876"/>
                    </a:cubicBezTo>
                    <a:cubicBezTo>
                      <a:pt x="4584" y="19876"/>
                      <a:pt x="4670" y="19875"/>
                      <a:pt x="4758" y="19874"/>
                    </a:cubicBezTo>
                    <a:cubicBezTo>
                      <a:pt x="5091" y="19869"/>
                      <a:pt x="5388" y="19859"/>
                      <a:pt x="5667" y="19842"/>
                    </a:cubicBezTo>
                    <a:cubicBezTo>
                      <a:pt x="5685" y="19787"/>
                      <a:pt x="5703" y="19732"/>
                      <a:pt x="5719" y="19675"/>
                    </a:cubicBezTo>
                    <a:cubicBezTo>
                      <a:pt x="6084" y="18360"/>
                      <a:pt x="3481" y="8040"/>
                      <a:pt x="5434" y="4702"/>
                    </a:cubicBezTo>
                    <a:cubicBezTo>
                      <a:pt x="7389" y="1363"/>
                      <a:pt x="1643" y="1"/>
                      <a:pt x="1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18"/>
              <p:cNvSpPr/>
              <p:nvPr/>
            </p:nvSpPr>
            <p:spPr>
              <a:xfrm>
                <a:off x="2663650" y="4516637"/>
                <a:ext cx="35414" cy="29996"/>
              </a:xfrm>
              <a:custGeom>
                <a:avLst/>
                <a:gdLst/>
                <a:ahLst/>
                <a:cxnLst/>
                <a:rect l="l" t="t" r="r" b="b"/>
                <a:pathLst>
                  <a:path w="5268" h="4462" extrusionOk="0">
                    <a:moveTo>
                      <a:pt x="0" y="0"/>
                    </a:moveTo>
                    <a:lnTo>
                      <a:pt x="0" y="0"/>
                    </a:lnTo>
                    <a:cubicBezTo>
                      <a:pt x="217" y="1522"/>
                      <a:pt x="590" y="2904"/>
                      <a:pt x="1102" y="3721"/>
                    </a:cubicBezTo>
                    <a:cubicBezTo>
                      <a:pt x="1211" y="3778"/>
                      <a:pt x="1318" y="3836"/>
                      <a:pt x="1427" y="3905"/>
                    </a:cubicBezTo>
                    <a:cubicBezTo>
                      <a:pt x="2121" y="4345"/>
                      <a:pt x="2816" y="4461"/>
                      <a:pt x="3938" y="4461"/>
                    </a:cubicBezTo>
                    <a:cubicBezTo>
                      <a:pt x="4022" y="4461"/>
                      <a:pt x="4108" y="4460"/>
                      <a:pt x="4196" y="4459"/>
                    </a:cubicBezTo>
                    <a:cubicBezTo>
                      <a:pt x="4529" y="4454"/>
                      <a:pt x="4826" y="4444"/>
                      <a:pt x="5105" y="4427"/>
                    </a:cubicBezTo>
                    <a:cubicBezTo>
                      <a:pt x="5123" y="4372"/>
                      <a:pt x="5141" y="4317"/>
                      <a:pt x="5157" y="4260"/>
                    </a:cubicBezTo>
                    <a:cubicBezTo>
                      <a:pt x="5267" y="3857"/>
                      <a:pt x="5102" y="2616"/>
                      <a:pt x="4875" y="989"/>
                    </a:cubicBezTo>
                    <a:cubicBezTo>
                      <a:pt x="3245" y="685"/>
                      <a:pt x="1619" y="35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18"/>
              <p:cNvSpPr/>
              <p:nvPr/>
            </p:nvSpPr>
            <p:spPr>
              <a:xfrm>
                <a:off x="2717988" y="4397871"/>
                <a:ext cx="49733" cy="132837"/>
              </a:xfrm>
              <a:custGeom>
                <a:avLst/>
                <a:gdLst/>
                <a:ahLst/>
                <a:cxnLst/>
                <a:rect l="l" t="t" r="r" b="b"/>
                <a:pathLst>
                  <a:path w="7398" h="19760" extrusionOk="0">
                    <a:moveTo>
                      <a:pt x="1651" y="1"/>
                    </a:moveTo>
                    <a:cubicBezTo>
                      <a:pt x="1651" y="1"/>
                      <a:pt x="1300" y="6693"/>
                      <a:pt x="620" y="9303"/>
                    </a:cubicBezTo>
                    <a:cubicBezTo>
                      <a:pt x="1" y="11682"/>
                      <a:pt x="418" y="17274"/>
                      <a:pt x="1718" y="19218"/>
                    </a:cubicBezTo>
                    <a:cubicBezTo>
                      <a:pt x="2369" y="19391"/>
                      <a:pt x="3025" y="19535"/>
                      <a:pt x="3676" y="19633"/>
                    </a:cubicBezTo>
                    <a:cubicBezTo>
                      <a:pt x="4258" y="19722"/>
                      <a:pt x="4870" y="19759"/>
                      <a:pt x="5472" y="19759"/>
                    </a:cubicBezTo>
                    <a:cubicBezTo>
                      <a:pt x="5549" y="19759"/>
                      <a:pt x="5626" y="19759"/>
                      <a:pt x="5702" y="19757"/>
                    </a:cubicBezTo>
                    <a:cubicBezTo>
                      <a:pt x="5710" y="19730"/>
                      <a:pt x="5719" y="19703"/>
                      <a:pt x="5727" y="19674"/>
                    </a:cubicBezTo>
                    <a:cubicBezTo>
                      <a:pt x="6093" y="18359"/>
                      <a:pt x="3490" y="8040"/>
                      <a:pt x="5443" y="4702"/>
                    </a:cubicBezTo>
                    <a:cubicBezTo>
                      <a:pt x="7398" y="1363"/>
                      <a:pt x="1651" y="1"/>
                      <a:pt x="1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8"/>
              <p:cNvSpPr/>
              <p:nvPr/>
            </p:nvSpPr>
            <p:spPr>
              <a:xfrm>
                <a:off x="2722102" y="4503340"/>
                <a:ext cx="35139" cy="27367"/>
              </a:xfrm>
              <a:custGeom>
                <a:avLst/>
                <a:gdLst/>
                <a:ahLst/>
                <a:cxnLst/>
                <a:rect l="l" t="t" r="r" b="b"/>
                <a:pathLst>
                  <a:path w="5227" h="4071" extrusionOk="0">
                    <a:moveTo>
                      <a:pt x="1" y="1"/>
                    </a:moveTo>
                    <a:lnTo>
                      <a:pt x="1" y="1"/>
                    </a:lnTo>
                    <a:cubicBezTo>
                      <a:pt x="231" y="1467"/>
                      <a:pt x="607" y="2775"/>
                      <a:pt x="1117" y="3530"/>
                    </a:cubicBezTo>
                    <a:cubicBezTo>
                      <a:pt x="1764" y="3703"/>
                      <a:pt x="2415" y="3846"/>
                      <a:pt x="3064" y="3944"/>
                    </a:cubicBezTo>
                    <a:cubicBezTo>
                      <a:pt x="3646" y="4033"/>
                      <a:pt x="4258" y="4070"/>
                      <a:pt x="4860" y="4070"/>
                    </a:cubicBezTo>
                    <a:cubicBezTo>
                      <a:pt x="4937" y="4070"/>
                      <a:pt x="5014" y="4070"/>
                      <a:pt x="5090" y="4068"/>
                    </a:cubicBezTo>
                    <a:cubicBezTo>
                      <a:pt x="5098" y="4041"/>
                      <a:pt x="5107" y="4014"/>
                      <a:pt x="5115" y="3985"/>
                    </a:cubicBezTo>
                    <a:cubicBezTo>
                      <a:pt x="5226" y="3587"/>
                      <a:pt x="5064" y="2360"/>
                      <a:pt x="4840" y="752"/>
                    </a:cubicBezTo>
                    <a:cubicBezTo>
                      <a:pt x="3226" y="512"/>
                      <a:pt x="1613" y="2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8"/>
              <p:cNvSpPr/>
              <p:nvPr/>
            </p:nvSpPr>
            <p:spPr>
              <a:xfrm>
                <a:off x="2833883" y="4483374"/>
                <a:ext cx="39864" cy="84307"/>
              </a:xfrm>
              <a:custGeom>
                <a:avLst/>
                <a:gdLst/>
                <a:ahLst/>
                <a:cxnLst/>
                <a:rect l="l" t="t" r="r" b="b"/>
                <a:pathLst>
                  <a:path w="5930" h="12541" extrusionOk="0">
                    <a:moveTo>
                      <a:pt x="4526" y="1"/>
                    </a:moveTo>
                    <a:lnTo>
                      <a:pt x="67" y="584"/>
                    </a:lnTo>
                    <a:lnTo>
                      <a:pt x="67" y="584"/>
                    </a:lnTo>
                    <a:cubicBezTo>
                      <a:pt x="67" y="585"/>
                      <a:pt x="1" y="11681"/>
                      <a:pt x="1482" y="12276"/>
                    </a:cubicBezTo>
                    <a:cubicBezTo>
                      <a:pt x="1614" y="12328"/>
                      <a:pt x="1755" y="12400"/>
                      <a:pt x="1900" y="12482"/>
                    </a:cubicBezTo>
                    <a:cubicBezTo>
                      <a:pt x="2224" y="12522"/>
                      <a:pt x="2544" y="12540"/>
                      <a:pt x="2863" y="12540"/>
                    </a:cubicBezTo>
                    <a:cubicBezTo>
                      <a:pt x="3850" y="12540"/>
                      <a:pt x="4818" y="12366"/>
                      <a:pt x="5826" y="12152"/>
                    </a:cubicBezTo>
                    <a:cubicBezTo>
                      <a:pt x="5929" y="8672"/>
                      <a:pt x="4526" y="1"/>
                      <a:pt x="4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8"/>
              <p:cNvSpPr/>
              <p:nvPr/>
            </p:nvSpPr>
            <p:spPr>
              <a:xfrm>
                <a:off x="2835934" y="4533423"/>
                <a:ext cx="37310" cy="34258"/>
              </a:xfrm>
              <a:custGeom>
                <a:avLst/>
                <a:gdLst/>
                <a:ahLst/>
                <a:cxnLst/>
                <a:rect l="l" t="t" r="r" b="b"/>
                <a:pathLst>
                  <a:path w="5550" h="5096" extrusionOk="0">
                    <a:moveTo>
                      <a:pt x="1" y="1"/>
                    </a:moveTo>
                    <a:lnTo>
                      <a:pt x="1" y="1"/>
                    </a:lnTo>
                    <a:cubicBezTo>
                      <a:pt x="194" y="2404"/>
                      <a:pt x="545" y="4576"/>
                      <a:pt x="1177" y="4831"/>
                    </a:cubicBezTo>
                    <a:cubicBezTo>
                      <a:pt x="1309" y="4883"/>
                      <a:pt x="1450" y="4955"/>
                      <a:pt x="1595" y="5037"/>
                    </a:cubicBezTo>
                    <a:cubicBezTo>
                      <a:pt x="1919" y="5077"/>
                      <a:pt x="2239" y="5095"/>
                      <a:pt x="2558" y="5095"/>
                    </a:cubicBezTo>
                    <a:cubicBezTo>
                      <a:pt x="3545" y="5095"/>
                      <a:pt x="4512" y="4921"/>
                      <a:pt x="5519" y="4707"/>
                    </a:cubicBezTo>
                    <a:cubicBezTo>
                      <a:pt x="5550" y="3664"/>
                      <a:pt x="5447" y="2163"/>
                      <a:pt x="5287" y="560"/>
                    </a:cubicBezTo>
                    <a:cubicBezTo>
                      <a:pt x="3517" y="458"/>
                      <a:pt x="1753" y="27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8"/>
              <p:cNvSpPr/>
              <p:nvPr/>
            </p:nvSpPr>
            <p:spPr>
              <a:xfrm>
                <a:off x="2902695" y="4468235"/>
                <a:ext cx="40053" cy="84307"/>
              </a:xfrm>
              <a:custGeom>
                <a:avLst/>
                <a:gdLst/>
                <a:ahLst/>
                <a:cxnLst/>
                <a:rect l="l" t="t" r="r" b="b"/>
                <a:pathLst>
                  <a:path w="5958" h="12541" extrusionOk="0">
                    <a:moveTo>
                      <a:pt x="4526" y="0"/>
                    </a:moveTo>
                    <a:lnTo>
                      <a:pt x="67" y="584"/>
                    </a:lnTo>
                    <a:cubicBezTo>
                      <a:pt x="67" y="584"/>
                      <a:pt x="1" y="11682"/>
                      <a:pt x="1481" y="12276"/>
                    </a:cubicBezTo>
                    <a:cubicBezTo>
                      <a:pt x="1548" y="12303"/>
                      <a:pt x="1618" y="12336"/>
                      <a:pt x="1690" y="12372"/>
                    </a:cubicBezTo>
                    <a:cubicBezTo>
                      <a:pt x="2281" y="12487"/>
                      <a:pt x="2868" y="12541"/>
                      <a:pt x="3453" y="12541"/>
                    </a:cubicBezTo>
                    <a:cubicBezTo>
                      <a:pt x="4242" y="12541"/>
                      <a:pt x="5028" y="12443"/>
                      <a:pt x="5821" y="12262"/>
                    </a:cubicBezTo>
                    <a:cubicBezTo>
                      <a:pt x="5957" y="8858"/>
                      <a:pt x="4526" y="0"/>
                      <a:pt x="4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8"/>
              <p:cNvSpPr/>
              <p:nvPr/>
            </p:nvSpPr>
            <p:spPr>
              <a:xfrm>
                <a:off x="2905108" y="4522425"/>
                <a:ext cx="36980" cy="30117"/>
              </a:xfrm>
              <a:custGeom>
                <a:avLst/>
                <a:gdLst/>
                <a:ahLst/>
                <a:cxnLst/>
                <a:rect l="l" t="t" r="r" b="b"/>
                <a:pathLst>
                  <a:path w="5501" h="4480" extrusionOk="0">
                    <a:moveTo>
                      <a:pt x="0" y="0"/>
                    </a:moveTo>
                    <a:lnTo>
                      <a:pt x="0" y="0"/>
                    </a:lnTo>
                    <a:cubicBezTo>
                      <a:pt x="203" y="2149"/>
                      <a:pt x="544" y="3983"/>
                      <a:pt x="1122" y="4215"/>
                    </a:cubicBezTo>
                    <a:cubicBezTo>
                      <a:pt x="1189" y="4242"/>
                      <a:pt x="1259" y="4275"/>
                      <a:pt x="1331" y="4311"/>
                    </a:cubicBezTo>
                    <a:cubicBezTo>
                      <a:pt x="1922" y="4426"/>
                      <a:pt x="2508" y="4480"/>
                      <a:pt x="3093" y="4480"/>
                    </a:cubicBezTo>
                    <a:cubicBezTo>
                      <a:pt x="3881" y="4480"/>
                      <a:pt x="4667" y="4382"/>
                      <a:pt x="5460" y="4201"/>
                    </a:cubicBezTo>
                    <a:cubicBezTo>
                      <a:pt x="5500" y="3224"/>
                      <a:pt x="5412" y="1805"/>
                      <a:pt x="5263" y="266"/>
                    </a:cubicBezTo>
                    <a:cubicBezTo>
                      <a:pt x="3509" y="163"/>
                      <a:pt x="1756" y="7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8"/>
              <p:cNvSpPr/>
              <p:nvPr/>
            </p:nvSpPr>
            <p:spPr>
              <a:xfrm>
                <a:off x="2633634" y="4251374"/>
                <a:ext cx="341564" cy="261223"/>
              </a:xfrm>
              <a:custGeom>
                <a:avLst/>
                <a:gdLst/>
                <a:ahLst/>
                <a:cxnLst/>
                <a:rect l="l" t="t" r="r" b="b"/>
                <a:pathLst>
                  <a:path w="50809" h="38858" extrusionOk="0">
                    <a:moveTo>
                      <a:pt x="20976" y="0"/>
                    </a:moveTo>
                    <a:cubicBezTo>
                      <a:pt x="20592" y="0"/>
                      <a:pt x="20172" y="49"/>
                      <a:pt x="19711" y="158"/>
                    </a:cubicBezTo>
                    <a:cubicBezTo>
                      <a:pt x="16297" y="967"/>
                      <a:pt x="16757" y="3006"/>
                      <a:pt x="16922" y="3496"/>
                    </a:cubicBezTo>
                    <a:lnTo>
                      <a:pt x="16922" y="3496"/>
                    </a:lnTo>
                    <a:cubicBezTo>
                      <a:pt x="16605" y="3031"/>
                      <a:pt x="14482" y="2118"/>
                      <a:pt x="12457" y="2118"/>
                    </a:cubicBezTo>
                    <a:cubicBezTo>
                      <a:pt x="10993" y="2118"/>
                      <a:pt x="9582" y="2594"/>
                      <a:pt x="8940" y="4061"/>
                    </a:cubicBezTo>
                    <a:cubicBezTo>
                      <a:pt x="7336" y="7729"/>
                      <a:pt x="8940" y="9333"/>
                      <a:pt x="8940" y="9333"/>
                    </a:cubicBezTo>
                    <a:cubicBezTo>
                      <a:pt x="8940" y="9333"/>
                      <a:pt x="4585" y="9563"/>
                      <a:pt x="3898" y="12771"/>
                    </a:cubicBezTo>
                    <a:cubicBezTo>
                      <a:pt x="3211" y="15981"/>
                      <a:pt x="5272" y="16440"/>
                      <a:pt x="5272" y="16440"/>
                    </a:cubicBezTo>
                    <a:cubicBezTo>
                      <a:pt x="5272" y="16440"/>
                      <a:pt x="1" y="16668"/>
                      <a:pt x="459" y="21024"/>
                    </a:cubicBezTo>
                    <a:cubicBezTo>
                      <a:pt x="782" y="24088"/>
                      <a:pt x="2807" y="24542"/>
                      <a:pt x="3979" y="24542"/>
                    </a:cubicBezTo>
                    <a:cubicBezTo>
                      <a:pt x="4472" y="24542"/>
                      <a:pt x="4814" y="24462"/>
                      <a:pt x="4814" y="24462"/>
                    </a:cubicBezTo>
                    <a:lnTo>
                      <a:pt x="4814" y="24462"/>
                    </a:lnTo>
                    <a:cubicBezTo>
                      <a:pt x="4814" y="24462"/>
                      <a:pt x="3210" y="29734"/>
                      <a:pt x="6189" y="31567"/>
                    </a:cubicBezTo>
                    <a:cubicBezTo>
                      <a:pt x="6851" y="31974"/>
                      <a:pt x="7502" y="32133"/>
                      <a:pt x="8113" y="32133"/>
                    </a:cubicBezTo>
                    <a:cubicBezTo>
                      <a:pt x="10255" y="32133"/>
                      <a:pt x="11919" y="30192"/>
                      <a:pt x="11919" y="30192"/>
                    </a:cubicBezTo>
                    <a:lnTo>
                      <a:pt x="11919" y="30192"/>
                    </a:lnTo>
                    <a:cubicBezTo>
                      <a:pt x="11919" y="30192"/>
                      <a:pt x="11002" y="33401"/>
                      <a:pt x="13523" y="34547"/>
                    </a:cubicBezTo>
                    <a:cubicBezTo>
                      <a:pt x="13957" y="34745"/>
                      <a:pt x="14345" y="34827"/>
                      <a:pt x="14688" y="34827"/>
                    </a:cubicBezTo>
                    <a:cubicBezTo>
                      <a:pt x="16334" y="34827"/>
                      <a:pt x="16962" y="32944"/>
                      <a:pt x="16962" y="32944"/>
                    </a:cubicBezTo>
                    <a:cubicBezTo>
                      <a:pt x="16962" y="32944"/>
                      <a:pt x="18336" y="37985"/>
                      <a:pt x="21775" y="38215"/>
                    </a:cubicBezTo>
                    <a:cubicBezTo>
                      <a:pt x="21925" y="38225"/>
                      <a:pt x="22069" y="38230"/>
                      <a:pt x="22207" y="38230"/>
                    </a:cubicBezTo>
                    <a:cubicBezTo>
                      <a:pt x="25253" y="38230"/>
                      <a:pt x="25672" y="35924"/>
                      <a:pt x="25672" y="35924"/>
                    </a:cubicBezTo>
                    <a:cubicBezTo>
                      <a:pt x="25672" y="35924"/>
                      <a:pt x="26992" y="38857"/>
                      <a:pt x="30922" y="38857"/>
                    </a:cubicBezTo>
                    <a:cubicBezTo>
                      <a:pt x="31906" y="38857"/>
                      <a:pt x="33052" y="38674"/>
                      <a:pt x="34382" y="38215"/>
                    </a:cubicBezTo>
                    <a:cubicBezTo>
                      <a:pt x="41028" y="35924"/>
                      <a:pt x="39654" y="33860"/>
                      <a:pt x="39654" y="33860"/>
                    </a:cubicBezTo>
                    <a:lnTo>
                      <a:pt x="39654" y="33860"/>
                    </a:lnTo>
                    <a:cubicBezTo>
                      <a:pt x="39654" y="33860"/>
                      <a:pt x="40553" y="34209"/>
                      <a:pt x="41790" y="34209"/>
                    </a:cubicBezTo>
                    <a:cubicBezTo>
                      <a:pt x="43205" y="34209"/>
                      <a:pt x="45063" y="33753"/>
                      <a:pt x="46529" y="31798"/>
                    </a:cubicBezTo>
                    <a:cubicBezTo>
                      <a:pt x="49281" y="28130"/>
                      <a:pt x="46529" y="22820"/>
                      <a:pt x="46529" y="22820"/>
                    </a:cubicBezTo>
                    <a:cubicBezTo>
                      <a:pt x="46529" y="22820"/>
                      <a:pt x="50808" y="16897"/>
                      <a:pt x="47752" y="14377"/>
                    </a:cubicBezTo>
                    <a:cubicBezTo>
                      <a:pt x="44696" y="11855"/>
                      <a:pt x="42175" y="11626"/>
                      <a:pt x="42175" y="11626"/>
                    </a:cubicBezTo>
                    <a:cubicBezTo>
                      <a:pt x="42175" y="11626"/>
                      <a:pt x="44925" y="7729"/>
                      <a:pt x="41945" y="5667"/>
                    </a:cubicBezTo>
                    <a:cubicBezTo>
                      <a:pt x="40367" y="4575"/>
                      <a:pt x="38918" y="4318"/>
                      <a:pt x="37904" y="4318"/>
                    </a:cubicBezTo>
                    <a:cubicBezTo>
                      <a:pt x="37003" y="4318"/>
                      <a:pt x="36445" y="4521"/>
                      <a:pt x="36445" y="4521"/>
                    </a:cubicBezTo>
                    <a:cubicBezTo>
                      <a:pt x="36445" y="4521"/>
                      <a:pt x="34481" y="158"/>
                      <a:pt x="29916" y="158"/>
                    </a:cubicBezTo>
                    <a:cubicBezTo>
                      <a:pt x="29802" y="158"/>
                      <a:pt x="29686" y="161"/>
                      <a:pt x="29569" y="166"/>
                    </a:cubicBezTo>
                    <a:cubicBezTo>
                      <a:pt x="24755" y="395"/>
                      <a:pt x="24642" y="2688"/>
                      <a:pt x="24642" y="2688"/>
                    </a:cubicBezTo>
                    <a:cubicBezTo>
                      <a:pt x="24642" y="2688"/>
                      <a:pt x="23838" y="0"/>
                      <a:pt x="20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8"/>
              <p:cNvSpPr/>
              <p:nvPr/>
            </p:nvSpPr>
            <p:spPr>
              <a:xfrm>
                <a:off x="2868941" y="4331641"/>
                <a:ext cx="78922" cy="31327"/>
              </a:xfrm>
              <a:custGeom>
                <a:avLst/>
                <a:gdLst/>
                <a:ahLst/>
                <a:cxnLst/>
                <a:rect l="l" t="t" r="r" b="b"/>
                <a:pathLst>
                  <a:path w="11740" h="4660" extrusionOk="0">
                    <a:moveTo>
                      <a:pt x="4120" y="1"/>
                    </a:moveTo>
                    <a:cubicBezTo>
                      <a:pt x="2043" y="1"/>
                      <a:pt x="327" y="402"/>
                      <a:pt x="220" y="1704"/>
                    </a:cubicBezTo>
                    <a:cubicBezTo>
                      <a:pt x="1" y="4374"/>
                      <a:pt x="7063" y="4659"/>
                      <a:pt x="10093" y="4659"/>
                    </a:cubicBezTo>
                    <a:cubicBezTo>
                      <a:pt x="10917" y="4659"/>
                      <a:pt x="11443" y="4638"/>
                      <a:pt x="11443" y="4638"/>
                    </a:cubicBezTo>
                    <a:lnTo>
                      <a:pt x="11739" y="1041"/>
                    </a:lnTo>
                    <a:cubicBezTo>
                      <a:pt x="11739" y="1041"/>
                      <a:pt x="7463" y="1"/>
                      <a:pt x="4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18"/>
              <p:cNvSpPr/>
              <p:nvPr/>
            </p:nvSpPr>
            <p:spPr>
              <a:xfrm>
                <a:off x="2878158" y="4340118"/>
                <a:ext cx="59884" cy="12900"/>
              </a:xfrm>
              <a:custGeom>
                <a:avLst/>
                <a:gdLst/>
                <a:ahLst/>
                <a:cxnLst/>
                <a:rect l="l" t="t" r="r" b="b"/>
                <a:pathLst>
                  <a:path w="8908" h="1919" extrusionOk="0">
                    <a:moveTo>
                      <a:pt x="2260" y="1"/>
                    </a:moveTo>
                    <a:cubicBezTo>
                      <a:pt x="285" y="1"/>
                      <a:pt x="1" y="643"/>
                      <a:pt x="1" y="643"/>
                    </a:cubicBezTo>
                    <a:cubicBezTo>
                      <a:pt x="1" y="643"/>
                      <a:pt x="831" y="545"/>
                      <a:pt x="2485" y="407"/>
                    </a:cubicBezTo>
                    <a:cubicBezTo>
                      <a:pt x="2551" y="401"/>
                      <a:pt x="2622" y="399"/>
                      <a:pt x="2696" y="399"/>
                    </a:cubicBezTo>
                    <a:cubicBezTo>
                      <a:pt x="4473" y="399"/>
                      <a:pt x="8384" y="1919"/>
                      <a:pt x="8384" y="1919"/>
                    </a:cubicBezTo>
                    <a:lnTo>
                      <a:pt x="8908" y="1375"/>
                    </a:lnTo>
                    <a:cubicBezTo>
                      <a:pt x="8908" y="1375"/>
                      <a:pt x="7199" y="522"/>
                      <a:pt x="3810" y="106"/>
                    </a:cubicBezTo>
                    <a:cubicBezTo>
                      <a:pt x="3203" y="31"/>
                      <a:pt x="2691" y="1"/>
                      <a:pt x="2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18"/>
              <p:cNvSpPr/>
              <p:nvPr/>
            </p:nvSpPr>
            <p:spPr>
              <a:xfrm>
                <a:off x="2976300" y="4325348"/>
                <a:ext cx="82700" cy="39864"/>
              </a:xfrm>
              <a:custGeom>
                <a:avLst/>
                <a:gdLst/>
                <a:ahLst/>
                <a:cxnLst/>
                <a:rect l="l" t="t" r="r" b="b"/>
                <a:pathLst>
                  <a:path w="12302" h="5930" extrusionOk="0">
                    <a:moveTo>
                      <a:pt x="9095" y="1"/>
                    </a:moveTo>
                    <a:cubicBezTo>
                      <a:pt x="5713" y="1"/>
                      <a:pt x="1" y="2430"/>
                      <a:pt x="1" y="2430"/>
                    </a:cubicBezTo>
                    <a:lnTo>
                      <a:pt x="877" y="5929"/>
                    </a:lnTo>
                    <a:cubicBezTo>
                      <a:pt x="877" y="5929"/>
                      <a:pt x="12302" y="4515"/>
                      <a:pt x="11474" y="1209"/>
                    </a:cubicBezTo>
                    <a:cubicBezTo>
                      <a:pt x="11253" y="325"/>
                      <a:pt x="10329" y="1"/>
                      <a:pt x="9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18"/>
              <p:cNvSpPr/>
              <p:nvPr/>
            </p:nvSpPr>
            <p:spPr>
              <a:xfrm>
                <a:off x="2987735" y="4333624"/>
                <a:ext cx="58284" cy="20073"/>
              </a:xfrm>
              <a:custGeom>
                <a:avLst/>
                <a:gdLst/>
                <a:ahLst/>
                <a:cxnLst/>
                <a:rect l="l" t="t" r="r" b="b"/>
                <a:pathLst>
                  <a:path w="8670" h="2986" extrusionOk="0">
                    <a:moveTo>
                      <a:pt x="7388" y="1"/>
                    </a:moveTo>
                    <a:cubicBezTo>
                      <a:pt x="6811" y="1"/>
                      <a:pt x="5989" y="111"/>
                      <a:pt x="4824" y="452"/>
                    </a:cubicBezTo>
                    <a:cubicBezTo>
                      <a:pt x="1549" y="1414"/>
                      <a:pt x="0" y="2533"/>
                      <a:pt x="0" y="2533"/>
                    </a:cubicBezTo>
                    <a:lnTo>
                      <a:pt x="606" y="2986"/>
                    </a:lnTo>
                    <a:cubicBezTo>
                      <a:pt x="606" y="2986"/>
                      <a:pt x="4526" y="667"/>
                      <a:pt x="6181" y="534"/>
                    </a:cubicBezTo>
                    <a:cubicBezTo>
                      <a:pt x="7835" y="402"/>
                      <a:pt x="8669" y="362"/>
                      <a:pt x="8669" y="362"/>
                    </a:cubicBezTo>
                    <a:cubicBezTo>
                      <a:pt x="8669" y="362"/>
                      <a:pt x="8433" y="1"/>
                      <a:pt x="7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18"/>
              <p:cNvSpPr/>
              <p:nvPr/>
            </p:nvSpPr>
            <p:spPr>
              <a:xfrm>
                <a:off x="2907118" y="4316885"/>
                <a:ext cx="108299" cy="147451"/>
              </a:xfrm>
              <a:custGeom>
                <a:avLst/>
                <a:gdLst/>
                <a:ahLst/>
                <a:cxnLst/>
                <a:rect l="l" t="t" r="r" b="b"/>
                <a:pathLst>
                  <a:path w="16110" h="21934" extrusionOk="0">
                    <a:moveTo>
                      <a:pt x="7970" y="0"/>
                    </a:moveTo>
                    <a:cubicBezTo>
                      <a:pt x="4434" y="0"/>
                      <a:pt x="0" y="3047"/>
                      <a:pt x="2170" y="14444"/>
                    </a:cubicBezTo>
                    <a:cubicBezTo>
                      <a:pt x="3205" y="19881"/>
                      <a:pt x="6004" y="21933"/>
                      <a:pt x="8779" y="21933"/>
                    </a:cubicBezTo>
                    <a:cubicBezTo>
                      <a:pt x="12465" y="21933"/>
                      <a:pt x="16109" y="18315"/>
                      <a:pt x="15528" y="14202"/>
                    </a:cubicBezTo>
                    <a:cubicBezTo>
                      <a:pt x="14511" y="6989"/>
                      <a:pt x="15667" y="1334"/>
                      <a:pt x="9098" y="104"/>
                    </a:cubicBezTo>
                    <a:cubicBezTo>
                      <a:pt x="8740" y="37"/>
                      <a:pt x="8360" y="0"/>
                      <a:pt x="7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18"/>
              <p:cNvSpPr/>
              <p:nvPr/>
            </p:nvSpPr>
            <p:spPr>
              <a:xfrm>
                <a:off x="2905781" y="4280590"/>
                <a:ext cx="105348" cy="69611"/>
              </a:xfrm>
              <a:custGeom>
                <a:avLst/>
                <a:gdLst/>
                <a:ahLst/>
                <a:cxnLst/>
                <a:rect l="l" t="t" r="r" b="b"/>
                <a:pathLst>
                  <a:path w="15671" h="10355" extrusionOk="0">
                    <a:moveTo>
                      <a:pt x="4613" y="1"/>
                    </a:moveTo>
                    <a:cubicBezTo>
                      <a:pt x="4234" y="1"/>
                      <a:pt x="3852" y="112"/>
                      <a:pt x="3494" y="399"/>
                    </a:cubicBezTo>
                    <a:cubicBezTo>
                      <a:pt x="1902" y="1676"/>
                      <a:pt x="3186" y="2253"/>
                      <a:pt x="3186" y="2253"/>
                    </a:cubicBezTo>
                    <a:cubicBezTo>
                      <a:pt x="3186" y="2253"/>
                      <a:pt x="3172" y="2252"/>
                      <a:pt x="3146" y="2252"/>
                    </a:cubicBezTo>
                    <a:cubicBezTo>
                      <a:pt x="2882" y="2252"/>
                      <a:pt x="1374" y="2308"/>
                      <a:pt x="864" y="3549"/>
                    </a:cubicBezTo>
                    <a:cubicBezTo>
                      <a:pt x="305" y="4912"/>
                      <a:pt x="1615" y="5161"/>
                      <a:pt x="1615" y="5161"/>
                    </a:cubicBezTo>
                    <a:cubicBezTo>
                      <a:pt x="1615" y="5161"/>
                      <a:pt x="1" y="6208"/>
                      <a:pt x="524" y="7686"/>
                    </a:cubicBezTo>
                    <a:cubicBezTo>
                      <a:pt x="826" y="8540"/>
                      <a:pt x="1755" y="8720"/>
                      <a:pt x="2484" y="8720"/>
                    </a:cubicBezTo>
                    <a:cubicBezTo>
                      <a:pt x="3017" y="8720"/>
                      <a:pt x="3443" y="8624"/>
                      <a:pt x="3443" y="8624"/>
                    </a:cubicBezTo>
                    <a:cubicBezTo>
                      <a:pt x="3443" y="8624"/>
                      <a:pt x="4640" y="10354"/>
                      <a:pt x="6138" y="10354"/>
                    </a:cubicBezTo>
                    <a:cubicBezTo>
                      <a:pt x="6338" y="10354"/>
                      <a:pt x="6544" y="10324"/>
                      <a:pt x="6753" y="10253"/>
                    </a:cubicBezTo>
                    <a:cubicBezTo>
                      <a:pt x="8524" y="9658"/>
                      <a:pt x="8165" y="8314"/>
                      <a:pt x="8165" y="8314"/>
                    </a:cubicBezTo>
                    <a:lnTo>
                      <a:pt x="8165" y="8314"/>
                    </a:lnTo>
                    <a:cubicBezTo>
                      <a:pt x="8165" y="8314"/>
                      <a:pt x="9647" y="9911"/>
                      <a:pt x="11351" y="9911"/>
                    </a:cubicBezTo>
                    <a:cubicBezTo>
                      <a:pt x="11367" y="9911"/>
                      <a:pt x="11383" y="9911"/>
                      <a:pt x="11399" y="9910"/>
                    </a:cubicBezTo>
                    <a:cubicBezTo>
                      <a:pt x="13123" y="9880"/>
                      <a:pt x="13550" y="7947"/>
                      <a:pt x="13550" y="7947"/>
                    </a:cubicBezTo>
                    <a:cubicBezTo>
                      <a:pt x="13550" y="7947"/>
                      <a:pt x="13647" y="7960"/>
                      <a:pt x="13796" y="7960"/>
                    </a:cubicBezTo>
                    <a:cubicBezTo>
                      <a:pt x="14360" y="7960"/>
                      <a:pt x="15670" y="7771"/>
                      <a:pt x="15323" y="5967"/>
                    </a:cubicBezTo>
                    <a:cubicBezTo>
                      <a:pt x="15067" y="4638"/>
                      <a:pt x="14459" y="4360"/>
                      <a:pt x="13997" y="4360"/>
                    </a:cubicBezTo>
                    <a:cubicBezTo>
                      <a:pt x="13665" y="4360"/>
                      <a:pt x="13408" y="4503"/>
                      <a:pt x="13408" y="4503"/>
                    </a:cubicBezTo>
                    <a:cubicBezTo>
                      <a:pt x="13408" y="4503"/>
                      <a:pt x="14666" y="2807"/>
                      <a:pt x="12879" y="2034"/>
                    </a:cubicBezTo>
                    <a:cubicBezTo>
                      <a:pt x="12262" y="1766"/>
                      <a:pt x="11785" y="1679"/>
                      <a:pt x="11425" y="1679"/>
                    </a:cubicBezTo>
                    <a:cubicBezTo>
                      <a:pt x="10744" y="1679"/>
                      <a:pt x="10484" y="1993"/>
                      <a:pt x="10484" y="1993"/>
                    </a:cubicBezTo>
                    <a:cubicBezTo>
                      <a:pt x="10484" y="1993"/>
                      <a:pt x="10980" y="727"/>
                      <a:pt x="9286" y="380"/>
                    </a:cubicBezTo>
                    <a:cubicBezTo>
                      <a:pt x="9085" y="338"/>
                      <a:pt x="8903" y="320"/>
                      <a:pt x="8737" y="320"/>
                    </a:cubicBezTo>
                    <a:cubicBezTo>
                      <a:pt x="7501" y="320"/>
                      <a:pt x="7175" y="1328"/>
                      <a:pt x="7175" y="1328"/>
                    </a:cubicBezTo>
                    <a:cubicBezTo>
                      <a:pt x="7175" y="1328"/>
                      <a:pt x="5919" y="1"/>
                      <a:pt x="4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18"/>
              <p:cNvSpPr/>
              <p:nvPr/>
            </p:nvSpPr>
            <p:spPr>
              <a:xfrm>
                <a:off x="2907044" y="4317806"/>
                <a:ext cx="53639" cy="32396"/>
              </a:xfrm>
              <a:custGeom>
                <a:avLst/>
                <a:gdLst/>
                <a:ahLst/>
                <a:cxnLst/>
                <a:rect l="l" t="t" r="r" b="b"/>
                <a:pathLst>
                  <a:path w="7979" h="4819" extrusionOk="0">
                    <a:moveTo>
                      <a:pt x="980" y="0"/>
                    </a:moveTo>
                    <a:lnTo>
                      <a:pt x="980" y="0"/>
                    </a:lnTo>
                    <a:cubicBezTo>
                      <a:pt x="546" y="430"/>
                      <a:pt x="0" y="1201"/>
                      <a:pt x="337" y="2150"/>
                    </a:cubicBezTo>
                    <a:cubicBezTo>
                      <a:pt x="639" y="3004"/>
                      <a:pt x="1568" y="3184"/>
                      <a:pt x="2297" y="3184"/>
                    </a:cubicBezTo>
                    <a:cubicBezTo>
                      <a:pt x="2830" y="3184"/>
                      <a:pt x="3256" y="3088"/>
                      <a:pt x="3256" y="3088"/>
                    </a:cubicBezTo>
                    <a:cubicBezTo>
                      <a:pt x="3256" y="3088"/>
                      <a:pt x="4453" y="4819"/>
                      <a:pt x="5951" y="4819"/>
                    </a:cubicBezTo>
                    <a:cubicBezTo>
                      <a:pt x="6152" y="4819"/>
                      <a:pt x="6358" y="4788"/>
                      <a:pt x="6567" y="4717"/>
                    </a:cubicBezTo>
                    <a:cubicBezTo>
                      <a:pt x="7577" y="4378"/>
                      <a:pt x="7893" y="3796"/>
                      <a:pt x="7978" y="3358"/>
                    </a:cubicBezTo>
                    <a:lnTo>
                      <a:pt x="7978" y="3358"/>
                    </a:lnTo>
                    <a:cubicBezTo>
                      <a:pt x="7782" y="3503"/>
                      <a:pt x="7531" y="3637"/>
                      <a:pt x="7208" y="3746"/>
                    </a:cubicBezTo>
                    <a:cubicBezTo>
                      <a:pt x="6999" y="3817"/>
                      <a:pt x="6794" y="3848"/>
                      <a:pt x="6593" y="3848"/>
                    </a:cubicBezTo>
                    <a:cubicBezTo>
                      <a:pt x="5095" y="3848"/>
                      <a:pt x="3897" y="2116"/>
                      <a:pt x="3897" y="2116"/>
                    </a:cubicBezTo>
                    <a:cubicBezTo>
                      <a:pt x="3897" y="2116"/>
                      <a:pt x="3470" y="2212"/>
                      <a:pt x="2937" y="2212"/>
                    </a:cubicBezTo>
                    <a:cubicBezTo>
                      <a:pt x="2208" y="2212"/>
                      <a:pt x="1280" y="2032"/>
                      <a:pt x="978" y="1178"/>
                    </a:cubicBezTo>
                    <a:cubicBezTo>
                      <a:pt x="824" y="742"/>
                      <a:pt x="858" y="344"/>
                      <a:pt x="980"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18"/>
              <p:cNvSpPr/>
              <p:nvPr/>
            </p:nvSpPr>
            <p:spPr>
              <a:xfrm>
                <a:off x="2962734" y="4329947"/>
                <a:ext cx="33189" cy="17263"/>
              </a:xfrm>
              <a:custGeom>
                <a:avLst/>
                <a:gdLst/>
                <a:ahLst/>
                <a:cxnLst/>
                <a:rect l="l" t="t" r="r" b="b"/>
                <a:pathLst>
                  <a:path w="4937" h="2568" extrusionOk="0">
                    <a:moveTo>
                      <a:pt x="334" y="1"/>
                    </a:moveTo>
                    <a:cubicBezTo>
                      <a:pt x="334" y="1"/>
                      <a:pt x="508" y="663"/>
                      <a:pt x="0" y="1265"/>
                    </a:cubicBezTo>
                    <a:cubicBezTo>
                      <a:pt x="520" y="1723"/>
                      <a:pt x="1638" y="2568"/>
                      <a:pt x="2877" y="2568"/>
                    </a:cubicBezTo>
                    <a:cubicBezTo>
                      <a:pt x="2894" y="2568"/>
                      <a:pt x="2910" y="2568"/>
                      <a:pt x="2927" y="2567"/>
                    </a:cubicBezTo>
                    <a:cubicBezTo>
                      <a:pt x="4131" y="2546"/>
                      <a:pt x="4701" y="1598"/>
                      <a:pt x="4937" y="1028"/>
                    </a:cubicBezTo>
                    <a:lnTo>
                      <a:pt x="4937" y="1028"/>
                    </a:lnTo>
                    <a:cubicBezTo>
                      <a:pt x="4614" y="1341"/>
                      <a:pt x="4173" y="1585"/>
                      <a:pt x="3570" y="1597"/>
                    </a:cubicBezTo>
                    <a:cubicBezTo>
                      <a:pt x="3554" y="1598"/>
                      <a:pt x="3538" y="1598"/>
                      <a:pt x="3523" y="1598"/>
                    </a:cubicBezTo>
                    <a:cubicBezTo>
                      <a:pt x="1818" y="1598"/>
                      <a:pt x="334" y="1"/>
                      <a:pt x="334"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18"/>
              <p:cNvSpPr/>
              <p:nvPr/>
            </p:nvSpPr>
            <p:spPr>
              <a:xfrm>
                <a:off x="2998228" y="4326175"/>
                <a:ext cx="10817" cy="7926"/>
              </a:xfrm>
              <a:custGeom>
                <a:avLst/>
                <a:gdLst/>
                <a:ahLst/>
                <a:cxnLst/>
                <a:rect l="l" t="t" r="r" b="b"/>
                <a:pathLst>
                  <a:path w="1609" h="1179" extrusionOk="0">
                    <a:moveTo>
                      <a:pt x="1609" y="1"/>
                    </a:moveTo>
                    <a:lnTo>
                      <a:pt x="1609" y="1"/>
                    </a:lnTo>
                    <a:cubicBezTo>
                      <a:pt x="1284" y="173"/>
                      <a:pt x="912" y="206"/>
                      <a:pt x="676" y="206"/>
                    </a:cubicBezTo>
                    <a:cubicBezTo>
                      <a:pt x="533" y="206"/>
                      <a:pt x="440" y="194"/>
                      <a:pt x="440" y="194"/>
                    </a:cubicBezTo>
                    <a:cubicBezTo>
                      <a:pt x="440" y="194"/>
                      <a:pt x="332" y="687"/>
                      <a:pt x="1" y="1178"/>
                    </a:cubicBezTo>
                    <a:cubicBezTo>
                      <a:pt x="15" y="1179"/>
                      <a:pt x="30" y="1179"/>
                      <a:pt x="45" y="1179"/>
                    </a:cubicBezTo>
                    <a:cubicBezTo>
                      <a:pt x="509" y="1179"/>
                      <a:pt x="1470" y="1046"/>
                      <a:pt x="1609" y="1"/>
                    </a:cubicBezTo>
                    <a:close/>
                  </a:path>
                </a:pathLst>
              </a:custGeom>
              <a:solidFill>
                <a:srgbClr val="C3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18"/>
              <p:cNvSpPr/>
              <p:nvPr/>
            </p:nvSpPr>
            <p:spPr>
              <a:xfrm>
                <a:off x="2956085" y="4412015"/>
                <a:ext cx="12605" cy="19771"/>
              </a:xfrm>
              <a:custGeom>
                <a:avLst/>
                <a:gdLst/>
                <a:ahLst/>
                <a:cxnLst/>
                <a:rect l="l" t="t" r="r" b="b"/>
                <a:pathLst>
                  <a:path w="1875" h="2941" extrusionOk="0">
                    <a:moveTo>
                      <a:pt x="573" y="0"/>
                    </a:moveTo>
                    <a:cubicBezTo>
                      <a:pt x="258" y="0"/>
                      <a:pt x="0" y="61"/>
                      <a:pt x="0" y="61"/>
                    </a:cubicBezTo>
                    <a:cubicBezTo>
                      <a:pt x="19" y="57"/>
                      <a:pt x="39" y="55"/>
                      <a:pt x="58" y="55"/>
                    </a:cubicBezTo>
                    <a:cubicBezTo>
                      <a:pt x="813" y="55"/>
                      <a:pt x="1699" y="2941"/>
                      <a:pt x="1699" y="2941"/>
                    </a:cubicBezTo>
                    <a:cubicBezTo>
                      <a:pt x="1699" y="2941"/>
                      <a:pt x="1874" y="1748"/>
                      <a:pt x="1699" y="727"/>
                    </a:cubicBezTo>
                    <a:cubicBezTo>
                      <a:pt x="1595" y="124"/>
                      <a:pt x="1025" y="0"/>
                      <a:pt x="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18"/>
              <p:cNvSpPr/>
              <p:nvPr/>
            </p:nvSpPr>
            <p:spPr>
              <a:xfrm>
                <a:off x="2977234" y="4412015"/>
                <a:ext cx="12605" cy="19771"/>
              </a:xfrm>
              <a:custGeom>
                <a:avLst/>
                <a:gdLst/>
                <a:ahLst/>
                <a:cxnLst/>
                <a:rect l="l" t="t" r="r" b="b"/>
                <a:pathLst>
                  <a:path w="1875" h="2941" extrusionOk="0">
                    <a:moveTo>
                      <a:pt x="1301" y="0"/>
                    </a:moveTo>
                    <a:cubicBezTo>
                      <a:pt x="850" y="0"/>
                      <a:pt x="279" y="124"/>
                      <a:pt x="176" y="727"/>
                    </a:cubicBezTo>
                    <a:cubicBezTo>
                      <a:pt x="0" y="1748"/>
                      <a:pt x="176" y="2941"/>
                      <a:pt x="176" y="2941"/>
                    </a:cubicBezTo>
                    <a:cubicBezTo>
                      <a:pt x="176" y="2941"/>
                      <a:pt x="1063" y="55"/>
                      <a:pt x="1817" y="55"/>
                    </a:cubicBezTo>
                    <a:cubicBezTo>
                      <a:pt x="1836" y="55"/>
                      <a:pt x="1855" y="57"/>
                      <a:pt x="1874" y="61"/>
                    </a:cubicBezTo>
                    <a:cubicBezTo>
                      <a:pt x="1874" y="61"/>
                      <a:pt x="16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18"/>
              <p:cNvSpPr/>
              <p:nvPr/>
            </p:nvSpPr>
            <p:spPr>
              <a:xfrm>
                <a:off x="2956293" y="4368117"/>
                <a:ext cx="5781" cy="27838"/>
              </a:xfrm>
              <a:custGeom>
                <a:avLst/>
                <a:gdLst/>
                <a:ahLst/>
                <a:cxnLst/>
                <a:rect l="l" t="t" r="r" b="b"/>
                <a:pathLst>
                  <a:path w="860" h="4141" extrusionOk="0">
                    <a:moveTo>
                      <a:pt x="430" y="1"/>
                    </a:moveTo>
                    <a:cubicBezTo>
                      <a:pt x="193" y="1"/>
                      <a:pt x="1" y="192"/>
                      <a:pt x="1" y="429"/>
                    </a:cubicBezTo>
                    <a:lnTo>
                      <a:pt x="1" y="3711"/>
                    </a:lnTo>
                    <a:cubicBezTo>
                      <a:pt x="1" y="3949"/>
                      <a:pt x="193" y="4140"/>
                      <a:pt x="430" y="4140"/>
                    </a:cubicBezTo>
                    <a:cubicBezTo>
                      <a:pt x="666" y="4140"/>
                      <a:pt x="857" y="3949"/>
                      <a:pt x="859" y="3711"/>
                    </a:cubicBezTo>
                    <a:lnTo>
                      <a:pt x="859" y="429"/>
                    </a:lnTo>
                    <a:cubicBezTo>
                      <a:pt x="859" y="192"/>
                      <a:pt x="667"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18"/>
              <p:cNvSpPr/>
              <p:nvPr/>
            </p:nvSpPr>
            <p:spPr>
              <a:xfrm>
                <a:off x="2978108" y="4368117"/>
                <a:ext cx="5768" cy="27838"/>
              </a:xfrm>
              <a:custGeom>
                <a:avLst/>
                <a:gdLst/>
                <a:ahLst/>
                <a:cxnLst/>
                <a:rect l="l" t="t" r="r" b="b"/>
                <a:pathLst>
                  <a:path w="858" h="4141" extrusionOk="0">
                    <a:moveTo>
                      <a:pt x="428" y="1"/>
                    </a:moveTo>
                    <a:cubicBezTo>
                      <a:pt x="192" y="1"/>
                      <a:pt x="0" y="192"/>
                      <a:pt x="0" y="429"/>
                    </a:cubicBezTo>
                    <a:lnTo>
                      <a:pt x="0" y="3711"/>
                    </a:lnTo>
                    <a:cubicBezTo>
                      <a:pt x="0" y="3949"/>
                      <a:pt x="192" y="4140"/>
                      <a:pt x="428" y="4140"/>
                    </a:cubicBezTo>
                    <a:cubicBezTo>
                      <a:pt x="666" y="4140"/>
                      <a:pt x="858" y="3949"/>
                      <a:pt x="858" y="3711"/>
                    </a:cubicBezTo>
                    <a:lnTo>
                      <a:pt x="858" y="429"/>
                    </a:lnTo>
                    <a:cubicBezTo>
                      <a:pt x="858" y="192"/>
                      <a:pt x="666"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203868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4572" y="2867800"/>
            <a:ext cx="11332694"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788"/>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rmAutofit/>
          </a:bodyPr>
          <a:lstStyle>
            <a:lvl1pPr marL="608076" lvl="0" indent="-456057">
              <a:spcBef>
                <a:spcPts val="0"/>
              </a:spcBef>
              <a:spcAft>
                <a:spcPts val="0"/>
              </a:spcAft>
              <a:buSzPts val="1800"/>
              <a:buChar char="●"/>
              <a:defRPr/>
            </a:lvl1pPr>
            <a:lvl2pPr marL="1216152" lvl="1" indent="-422275">
              <a:spcBef>
                <a:spcPts val="0"/>
              </a:spcBef>
              <a:spcAft>
                <a:spcPts val="0"/>
              </a:spcAft>
              <a:buSzPts val="1400"/>
              <a:buChar char="○"/>
              <a:defRPr/>
            </a:lvl2pPr>
            <a:lvl3pPr marL="1824228" lvl="2" indent="-422275">
              <a:spcBef>
                <a:spcPts val="0"/>
              </a:spcBef>
              <a:spcAft>
                <a:spcPts val="0"/>
              </a:spcAft>
              <a:buSzPts val="1400"/>
              <a:buChar char="■"/>
              <a:defRPr/>
            </a:lvl3pPr>
            <a:lvl4pPr marL="2432304" lvl="3" indent="-422275">
              <a:spcBef>
                <a:spcPts val="0"/>
              </a:spcBef>
              <a:spcAft>
                <a:spcPts val="0"/>
              </a:spcAft>
              <a:buSzPts val="1400"/>
              <a:buChar char="●"/>
              <a:defRPr/>
            </a:lvl4pPr>
            <a:lvl5pPr marL="3040380" lvl="4" indent="-422275">
              <a:spcBef>
                <a:spcPts val="0"/>
              </a:spcBef>
              <a:spcAft>
                <a:spcPts val="0"/>
              </a:spcAft>
              <a:buSzPts val="1400"/>
              <a:buChar char="○"/>
              <a:defRPr/>
            </a:lvl5pPr>
            <a:lvl6pPr marL="3648456" lvl="5" indent="-422275">
              <a:spcBef>
                <a:spcPts val="0"/>
              </a:spcBef>
              <a:spcAft>
                <a:spcPts val="0"/>
              </a:spcAft>
              <a:buSzPts val="1400"/>
              <a:buChar char="■"/>
              <a:defRPr/>
            </a:lvl6pPr>
            <a:lvl7pPr marL="4256532" lvl="6" indent="-422275">
              <a:spcBef>
                <a:spcPts val="0"/>
              </a:spcBef>
              <a:spcAft>
                <a:spcPts val="0"/>
              </a:spcAft>
              <a:buSzPts val="1400"/>
              <a:buChar char="●"/>
              <a:defRPr/>
            </a:lvl7pPr>
            <a:lvl8pPr marL="4864608" lvl="7" indent="-422275">
              <a:spcBef>
                <a:spcPts val="0"/>
              </a:spcBef>
              <a:spcAft>
                <a:spcPts val="0"/>
              </a:spcAft>
              <a:buSzPts val="1400"/>
              <a:buChar char="○"/>
              <a:defRPr/>
            </a:lvl8pPr>
            <a:lvl9pPr marL="5472684" lvl="8" indent="-422275">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414572" y="1536633"/>
            <a:ext cx="5320006" cy="4555200"/>
          </a:xfrm>
          <a:prstGeom prst="rect">
            <a:avLst/>
          </a:prstGeom>
        </p:spPr>
        <p:txBody>
          <a:bodyPr spcFirstLastPara="1" wrap="square" lIns="91425" tIns="91425" rIns="91425" bIns="91425" anchor="t" anchorCtr="0">
            <a:normAutofit/>
          </a:bodyPr>
          <a:lstStyle>
            <a:lvl1pPr marL="608076" lvl="0" indent="-422275">
              <a:spcBef>
                <a:spcPts val="0"/>
              </a:spcBef>
              <a:spcAft>
                <a:spcPts val="0"/>
              </a:spcAft>
              <a:buSzPts val="1400"/>
              <a:buChar char="●"/>
              <a:defRPr sz="1862"/>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21" name="Google Shape;21;p5"/>
          <p:cNvSpPr txBox="1">
            <a:spLocks noGrp="1"/>
          </p:cNvSpPr>
          <p:nvPr>
            <p:ph type="body" idx="2"/>
          </p:nvPr>
        </p:nvSpPr>
        <p:spPr>
          <a:xfrm>
            <a:off x="6427260" y="1536633"/>
            <a:ext cx="5320006" cy="4555200"/>
          </a:xfrm>
          <a:prstGeom prst="rect">
            <a:avLst/>
          </a:prstGeom>
        </p:spPr>
        <p:txBody>
          <a:bodyPr spcFirstLastPara="1" wrap="square" lIns="91425" tIns="91425" rIns="91425" bIns="91425" anchor="t" anchorCtr="0">
            <a:normAutofit/>
          </a:bodyPr>
          <a:lstStyle>
            <a:lvl1pPr marL="608076" lvl="0" indent="-422275">
              <a:spcBef>
                <a:spcPts val="0"/>
              </a:spcBef>
              <a:spcAft>
                <a:spcPts val="0"/>
              </a:spcAft>
              <a:buSzPts val="1400"/>
              <a:buChar char="●"/>
              <a:defRPr sz="1862"/>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16323" y="718100"/>
            <a:ext cx="10729391" cy="272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414572" y="740800"/>
            <a:ext cx="3734738"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26" name="Google Shape;26;p7"/>
          <p:cNvSpPr txBox="1">
            <a:spLocks noGrp="1"/>
          </p:cNvSpPr>
          <p:nvPr>
            <p:ph type="body" idx="1"/>
          </p:nvPr>
        </p:nvSpPr>
        <p:spPr>
          <a:xfrm>
            <a:off x="414572" y="1852800"/>
            <a:ext cx="3734738" cy="4239200"/>
          </a:xfrm>
          <a:prstGeom prst="rect">
            <a:avLst/>
          </a:prstGeom>
        </p:spPr>
        <p:txBody>
          <a:bodyPr spcFirstLastPara="1" wrap="square" lIns="91425" tIns="91425" rIns="91425" bIns="91425" anchor="t" anchorCtr="0">
            <a:normAutofit/>
          </a:bodyPr>
          <a:lstStyle>
            <a:lvl1pPr marL="608076" lvl="0" indent="-405384">
              <a:spcBef>
                <a:spcPts val="0"/>
              </a:spcBef>
              <a:spcAft>
                <a:spcPts val="0"/>
              </a:spcAft>
              <a:buSzPts val="1200"/>
              <a:buChar char="●"/>
              <a:defRPr sz="1596"/>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6080919" y="-167"/>
            <a:ext cx="6080919" cy="6858000"/>
          </a:xfrm>
          <a:prstGeom prst="rec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9"/>
          <p:cNvSpPr txBox="1">
            <a:spLocks noGrp="1"/>
          </p:cNvSpPr>
          <p:nvPr>
            <p:ph type="title"/>
          </p:nvPr>
        </p:nvSpPr>
        <p:spPr>
          <a:xfrm>
            <a:off x="353124" y="1644233"/>
            <a:ext cx="5380257"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32" name="Google Shape;32;p9"/>
          <p:cNvSpPr txBox="1">
            <a:spLocks noGrp="1"/>
          </p:cNvSpPr>
          <p:nvPr>
            <p:ph type="subTitle" idx="1"/>
          </p:nvPr>
        </p:nvSpPr>
        <p:spPr>
          <a:xfrm>
            <a:off x="353124" y="3737433"/>
            <a:ext cx="5380257"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33" name="Google Shape;33;p9"/>
          <p:cNvSpPr txBox="1">
            <a:spLocks noGrp="1"/>
          </p:cNvSpPr>
          <p:nvPr>
            <p:ph type="body" idx="2"/>
          </p:nvPr>
        </p:nvSpPr>
        <p:spPr>
          <a:xfrm>
            <a:off x="6569707" y="965433"/>
            <a:ext cx="5103343" cy="4926800"/>
          </a:xfrm>
          <a:prstGeom prst="rect">
            <a:avLst/>
          </a:prstGeom>
        </p:spPr>
        <p:txBody>
          <a:bodyPr spcFirstLastPara="1" wrap="square" lIns="91425" tIns="91425" rIns="91425" bIns="91425" anchor="ctr" anchorCtr="0">
            <a:normAutofit/>
          </a:bodyPr>
          <a:lstStyle>
            <a:lvl1pPr marL="608076" lvl="0" indent="-456057">
              <a:spcBef>
                <a:spcPts val="0"/>
              </a:spcBef>
              <a:spcAft>
                <a:spcPts val="0"/>
              </a:spcAft>
              <a:buSzPts val="1800"/>
              <a:buChar char="●"/>
              <a:defRPr/>
            </a:lvl1pPr>
            <a:lvl2pPr marL="1216152" lvl="1" indent="-422275">
              <a:spcBef>
                <a:spcPts val="0"/>
              </a:spcBef>
              <a:spcAft>
                <a:spcPts val="0"/>
              </a:spcAft>
              <a:buSzPts val="1400"/>
              <a:buChar char="○"/>
              <a:defRPr/>
            </a:lvl2pPr>
            <a:lvl3pPr marL="1824228" lvl="2" indent="-422275">
              <a:spcBef>
                <a:spcPts val="0"/>
              </a:spcBef>
              <a:spcAft>
                <a:spcPts val="0"/>
              </a:spcAft>
              <a:buSzPts val="1400"/>
              <a:buChar char="■"/>
              <a:defRPr/>
            </a:lvl3pPr>
            <a:lvl4pPr marL="2432304" lvl="3" indent="-422275">
              <a:spcBef>
                <a:spcPts val="0"/>
              </a:spcBef>
              <a:spcAft>
                <a:spcPts val="0"/>
              </a:spcAft>
              <a:buSzPts val="1400"/>
              <a:buChar char="●"/>
              <a:defRPr/>
            </a:lvl4pPr>
            <a:lvl5pPr marL="3040380" lvl="4" indent="-422275">
              <a:spcBef>
                <a:spcPts val="0"/>
              </a:spcBef>
              <a:spcAft>
                <a:spcPts val="0"/>
              </a:spcAft>
              <a:buSzPts val="1400"/>
              <a:buChar char="○"/>
              <a:defRPr/>
            </a:lvl5pPr>
            <a:lvl6pPr marL="3648456" lvl="5" indent="-422275">
              <a:spcBef>
                <a:spcPts val="0"/>
              </a:spcBef>
              <a:spcAft>
                <a:spcPts val="0"/>
              </a:spcAft>
              <a:buSzPts val="1400"/>
              <a:buChar char="■"/>
              <a:defRPr/>
            </a:lvl6pPr>
            <a:lvl7pPr marL="4256532" lvl="6" indent="-422275">
              <a:spcBef>
                <a:spcPts val="0"/>
              </a:spcBef>
              <a:spcAft>
                <a:spcPts val="0"/>
              </a:spcAft>
              <a:buSzPts val="1400"/>
              <a:buChar char="●"/>
              <a:defRPr/>
            </a:lvl7pPr>
            <a:lvl8pPr marL="4864608" lvl="7" indent="-422275">
              <a:spcBef>
                <a:spcPts val="0"/>
              </a:spcBef>
              <a:spcAft>
                <a:spcPts val="0"/>
              </a:spcAft>
              <a:buSzPts val="1400"/>
              <a:buChar char="○"/>
              <a:defRPr/>
            </a:lvl8pPr>
            <a:lvl9pPr marL="5472684" lvl="8" indent="-422275">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414572" y="5640767"/>
            <a:ext cx="7978613" cy="806800"/>
          </a:xfrm>
          <a:prstGeom prst="rect">
            <a:avLst/>
          </a:prstGeom>
        </p:spPr>
        <p:txBody>
          <a:bodyPr spcFirstLastPara="1" wrap="square" lIns="91425" tIns="91425" rIns="91425" bIns="91425" anchor="ctr" anchorCtr="0">
            <a:normAutofit/>
          </a:bodyPr>
          <a:lstStyle>
            <a:lvl1pPr marL="608076" lvl="0" indent="-304038">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1pPr>
            <a:lvl2pPr lvl="1">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2pPr>
            <a:lvl3pPr lvl="2">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3pPr>
            <a:lvl4pPr lvl="3">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4pPr>
            <a:lvl5pPr lvl="4">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5pPr>
            <a:lvl6pPr lvl="5">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6pPr>
            <a:lvl7pPr lvl="6">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7pPr>
            <a:lvl8pPr lvl="7">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8pPr>
            <a:lvl9pPr lvl="8">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Char char="●"/>
              <a:defRPr sz="1800"/>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2" name="TextBox 1">
            <a:extLst>
              <a:ext uri="{FF2B5EF4-FFF2-40B4-BE49-F238E27FC236}">
                <a16:creationId xmlns:a16="http://schemas.microsoft.com/office/drawing/2014/main" id="{329484C1-D345-FA09-7028-ED17EC640932}"/>
              </a:ext>
            </a:extLst>
          </p:cNvPr>
          <p:cNvSpPr txBox="1"/>
          <p:nvPr userDrawn="1"/>
        </p:nvSpPr>
        <p:spPr>
          <a:xfrm>
            <a:off x="334225" y="7201585"/>
            <a:ext cx="1141304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a:lstStyle>
          <a:p>
            <a:pPr algn="ctr"/>
            <a:r>
              <a:rPr lang="en-US" sz="3600">
                <a:solidFill>
                  <a:srgbClr val="C0000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4" name="TextBox 3">
            <a:extLst>
              <a:ext uri="{FF2B5EF4-FFF2-40B4-BE49-F238E27FC236}">
                <a16:creationId xmlns:a16="http://schemas.microsoft.com/office/drawing/2014/main" id="{748EA684-32AB-AE0E-5C5A-EA8E9ABF645B}"/>
              </a:ext>
            </a:extLst>
          </p:cNvPr>
          <p:cNvSpPr txBox="1"/>
          <p:nvPr/>
        </p:nvSpPr>
        <p:spPr>
          <a:xfrm>
            <a:off x="2032406" y="2356004"/>
            <a:ext cx="8097025" cy="1443152"/>
          </a:xfrm>
          <a:prstGeom prst="rect">
            <a:avLst/>
          </a:prstGeom>
          <a:noFill/>
        </p:spPr>
        <p:txBody>
          <a:bodyPr wrap="square">
            <a:spAutoFit/>
          </a:bodyPr>
          <a:lstStyle/>
          <a:p>
            <a:pPr algn="ctr"/>
            <a:r>
              <a:rPr lang="en-US" sz="8778" b="1">
                <a:solidFill>
                  <a:srgbClr val="C00000"/>
                </a:solidFill>
              </a:rPr>
              <a:t>TIẾNG VIỆT 3</a:t>
            </a:r>
            <a:endParaRPr lang="vi-VN" sz="8778" b="1"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190320" y="1240966"/>
            <a:ext cx="13221364" cy="5608762"/>
            <a:chOff x="-15085" y="460150"/>
            <a:chExt cx="13287026" cy="5636624"/>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6431236" y="1519472"/>
              <a:ext cx="6840705" cy="504168"/>
            </a:xfrm>
            <a:prstGeom prst="rect">
              <a:avLst/>
            </a:prstGeom>
            <a:noFill/>
          </p:spPr>
          <p:txBody>
            <a:bodyPr wrap="square" rtlCol="0">
              <a:spAutoFit/>
            </a:bodyPr>
            <a:lstStyle/>
            <a:p>
              <a:pPr marL="182423" algn="just"/>
              <a:r>
                <a:rPr lang="en-US" sz="2660"/>
                <a:t>(Theo Vũ Hùng)</a:t>
              </a:r>
              <a:endParaRPr lang="vi-VN" sz="2660"/>
            </a:p>
          </p:txBody>
        </p:sp>
        <p:sp>
          <p:nvSpPr>
            <p:cNvPr id="4" name="TextBox 3">
              <a:extLst>
                <a:ext uri="{FF2B5EF4-FFF2-40B4-BE49-F238E27FC236}">
                  <a16:creationId xmlns:a16="http://schemas.microsoft.com/office/drawing/2014/main" id="{ADD19757-1542-E23F-2DA7-ABE5D8727785}"/>
                </a:ext>
              </a:extLst>
            </p:cNvPr>
            <p:cNvSpPr txBox="1"/>
            <p:nvPr/>
          </p:nvSpPr>
          <p:spPr>
            <a:xfrm>
              <a:off x="-15085" y="460150"/>
              <a:ext cx="12085320" cy="915544"/>
            </a:xfrm>
            <a:prstGeom prst="rect">
              <a:avLst/>
            </a:prstGeom>
            <a:noFill/>
          </p:spPr>
          <p:txBody>
            <a:bodyPr wrap="square" rtlCol="0">
              <a:spAutoFit/>
            </a:bodyPr>
            <a:lstStyle/>
            <a:p>
              <a:pPr algn="ctr"/>
              <a:r>
                <a:rPr lang="en-US" sz="5320" b="1">
                  <a:latin typeface="+mn-lt"/>
                </a:rPr>
                <a:t>BẦY VOI RỪNG TRƯỜNG SƠN</a:t>
              </a:r>
              <a:endParaRPr lang="vi-VN" sz="5320" b="1">
                <a:latin typeface="+mn-lt"/>
              </a:endParaRPr>
            </a:p>
          </p:txBody>
        </p:sp>
        <p:sp>
          <p:nvSpPr>
            <p:cNvPr id="7" name="TextBox 6">
              <a:extLst>
                <a:ext uri="{FF2B5EF4-FFF2-40B4-BE49-F238E27FC236}">
                  <a16:creationId xmlns:a16="http://schemas.microsoft.com/office/drawing/2014/main" id="{B5FE963D-9BCC-3EAE-B33E-CD254D539E03}"/>
                </a:ext>
              </a:extLst>
            </p:cNvPr>
            <p:cNvSpPr txBox="1"/>
            <p:nvPr/>
          </p:nvSpPr>
          <p:spPr>
            <a:xfrm>
              <a:off x="3409652" y="5386918"/>
              <a:ext cx="6403059" cy="709856"/>
            </a:xfrm>
            <a:prstGeom prst="rect">
              <a:avLst/>
            </a:prstGeom>
            <a:noFill/>
          </p:spPr>
          <p:txBody>
            <a:bodyPr wrap="square" rtlCol="0">
              <a:spAutoFit/>
            </a:bodyPr>
            <a:lstStyle/>
            <a:p>
              <a:pPr marL="182423" algn="just"/>
              <a:r>
                <a:rPr lang="en-US" sz="1995"/>
                <a:t>	</a:t>
              </a:r>
              <a:r>
                <a:rPr lang="vi-VN" sz="1995"/>
                <a:t> </a:t>
              </a:r>
              <a:r>
                <a:rPr lang="en-US" sz="1995"/>
                <a:t>						(HS khai thác văn bản ở SGK)</a:t>
              </a:r>
              <a:endParaRPr lang="vi-VN" sz="1995"/>
            </a:p>
          </p:txBody>
        </p:sp>
      </p:grpSp>
      <p:sp>
        <p:nvSpPr>
          <p:cNvPr id="5" name="TextBox 4">
            <a:extLst>
              <a:ext uri="{FF2B5EF4-FFF2-40B4-BE49-F238E27FC236}">
                <a16:creationId xmlns:a16="http://schemas.microsoft.com/office/drawing/2014/main" id="{566DFB37-31D4-18FE-E830-0C2E5141C670}"/>
              </a:ext>
            </a:extLst>
          </p:cNvPr>
          <p:cNvSpPr txBox="1"/>
          <p:nvPr/>
        </p:nvSpPr>
        <p:spPr>
          <a:xfrm>
            <a:off x="3505326" y="413857"/>
            <a:ext cx="5151187" cy="583558"/>
          </a:xfrm>
          <a:prstGeom prst="rect">
            <a:avLst/>
          </a:prstGeom>
          <a:solidFill>
            <a:schemeClr val="accent1">
              <a:lumMod val="90000"/>
            </a:schemeClr>
          </a:solidFill>
        </p:spPr>
        <p:txBody>
          <a:bodyPr wrap="square" rtlCol="0">
            <a:spAutoFit/>
          </a:bodyPr>
          <a:lstStyle/>
          <a:p>
            <a:pPr algn="ctr"/>
            <a:r>
              <a:rPr lang="en-US" sz="3192" b="1">
                <a:solidFill>
                  <a:srgbClr val="002060"/>
                </a:solidFill>
              </a:rPr>
              <a:t>Lắng nghe đọc mẫu</a:t>
            </a:r>
          </a:p>
        </p:txBody>
      </p:sp>
      <p:pic>
        <p:nvPicPr>
          <p:cNvPr id="8" name="Picture 7">
            <a:extLst>
              <a:ext uri="{FF2B5EF4-FFF2-40B4-BE49-F238E27FC236}">
                <a16:creationId xmlns:a16="http://schemas.microsoft.com/office/drawing/2014/main" id="{1784D588-F08B-0323-84BD-11ACCCBC1A7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572929" y="2827213"/>
            <a:ext cx="6903513" cy="3382088"/>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379479" y="240318"/>
            <a:ext cx="12513181" cy="6377364"/>
            <a:chOff x="-478411" y="78281"/>
            <a:chExt cx="12575323" cy="6409044"/>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478411" y="827035"/>
              <a:ext cx="12372650" cy="5660290"/>
            </a:xfrm>
            <a:prstGeom prst="rect">
              <a:avLst/>
            </a:prstGeom>
            <a:noFill/>
          </p:spPr>
          <p:txBody>
            <a:bodyPr wrap="square" rtlCol="0">
              <a:spAutoFit/>
            </a:bodyPr>
            <a:lstStyle/>
            <a:p>
              <a:pPr marL="608076" algn="just"/>
              <a:r>
                <a:rPr lang="en-US" sz="3000"/>
                <a:t>	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p>
            <a:p>
              <a:pPr marL="608076" algn="just"/>
              <a:r>
                <a:rPr lang="en-US" sz="3000"/>
                <a:t>	Vậy nên luyện tập thể dục, bồi bổ sức khoẻ là bổn phận của mỗi một người yêu nước. Việc đó không tốn kém, khó khăn gì. Gái trai, già trẻ ai cũng nên làm và ai cũng làm được. Ngày nào cũng tập thì khí huyết lưu thông, tinh thần đầy đủ, như vậy là sức khoẻ. </a:t>
              </a:r>
            </a:p>
            <a:p>
              <a:pPr marL="608076" algn="just"/>
              <a:r>
                <a:rPr lang="en-US" sz="3000"/>
                <a:t>	Tôi mong đồng bào ta ai cũng gắng tập thể dục. Tự tôi, ngày nào tôi cũng tập.</a:t>
              </a:r>
            </a:p>
            <a:p>
              <a:pPr marL="608076" algn="r"/>
              <a:r>
                <a:rPr lang="en-US" sz="3000"/>
                <a:t>Ngày 27 – 3 – 1946</a:t>
              </a:r>
            </a:p>
            <a:p>
              <a:pPr marL="608076" algn="just"/>
              <a:r>
                <a:rPr lang="en-US" sz="3000"/>
                <a:t>                                                                                 Hồ Chí Minh</a:t>
              </a:r>
              <a:endParaRPr lang="vi-VN" sz="3000"/>
            </a:p>
          </p:txBody>
        </p:sp>
        <p:sp>
          <p:nvSpPr>
            <p:cNvPr id="7" name="TextBox 6">
              <a:extLst>
                <a:ext uri="{FF2B5EF4-FFF2-40B4-BE49-F238E27FC236}">
                  <a16:creationId xmlns:a16="http://schemas.microsoft.com/office/drawing/2014/main" id="{FE57A557-06AE-8F4A-A5DD-4CCA94735191}"/>
                </a:ext>
              </a:extLst>
            </p:cNvPr>
            <p:cNvSpPr txBox="1"/>
            <p:nvPr/>
          </p:nvSpPr>
          <p:spPr>
            <a:xfrm>
              <a:off x="11590" y="78281"/>
              <a:ext cx="12085322" cy="587680"/>
            </a:xfrm>
            <a:prstGeom prst="rect">
              <a:avLst/>
            </a:prstGeom>
            <a:noFill/>
          </p:spPr>
          <p:txBody>
            <a:bodyPr wrap="square" rtlCol="0">
              <a:spAutoFit/>
            </a:bodyPr>
            <a:lstStyle/>
            <a:p>
              <a:pPr algn="ctr"/>
              <a:r>
                <a:rPr lang="en-US" sz="3200" b="1">
                  <a:latin typeface="+mn-lt"/>
                </a:rPr>
                <a:t>LỜI KÊU GỌI TOÀN DÂN TẬP THỂ DỤC</a:t>
              </a:r>
              <a:endParaRPr lang="vi-VN" sz="3200" b="1">
                <a:latin typeface="+mn-lt"/>
              </a:endParaRPr>
            </a:p>
          </p:txBody>
        </p:sp>
      </p:grpSp>
    </p:spTree>
    <p:extLst>
      <p:ext uri="{BB962C8B-B14F-4D97-AF65-F5344CB8AC3E}">
        <p14:creationId xmlns:p14="http://schemas.microsoft.com/office/powerpoint/2010/main" val="60006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463D5F90-65D9-2A5A-F100-D6248C808342}"/>
              </a:ext>
            </a:extLst>
          </p:cNvPr>
          <p:cNvGrpSpPr/>
          <p:nvPr/>
        </p:nvGrpSpPr>
        <p:grpSpPr>
          <a:xfrm>
            <a:off x="-379479" y="240318"/>
            <a:ext cx="12513181" cy="6377364"/>
            <a:chOff x="-478411" y="78281"/>
            <a:chExt cx="12575323" cy="6409044"/>
          </a:xfrm>
          <a:solidFill>
            <a:srgbClr val="FFFFFF"/>
          </a:solidFill>
        </p:grpSpPr>
        <p:sp>
          <p:nvSpPr>
            <p:cNvPr id="6" name="TextBox 5">
              <a:extLst>
                <a:ext uri="{FF2B5EF4-FFF2-40B4-BE49-F238E27FC236}">
                  <a16:creationId xmlns:a16="http://schemas.microsoft.com/office/drawing/2014/main" id="{C816A78B-5B02-D929-AE66-CF60ACB51BE7}"/>
                </a:ext>
              </a:extLst>
            </p:cNvPr>
            <p:cNvSpPr txBox="1"/>
            <p:nvPr/>
          </p:nvSpPr>
          <p:spPr>
            <a:xfrm>
              <a:off x="-478411" y="827035"/>
              <a:ext cx="12372650" cy="5660290"/>
            </a:xfrm>
            <a:prstGeom prst="rect">
              <a:avLst/>
            </a:prstGeom>
            <a:noFill/>
          </p:spPr>
          <p:txBody>
            <a:bodyPr wrap="square" rtlCol="0">
              <a:spAutoFit/>
            </a:bodyPr>
            <a:lstStyle/>
            <a:p>
              <a:pPr marL="608076" algn="just"/>
              <a:r>
                <a:rPr lang="en-US" sz="3000"/>
                <a:t>	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p>
            <a:p>
              <a:pPr marL="608076" algn="just"/>
              <a:r>
                <a:rPr lang="en-US" sz="3000"/>
                <a:t>	Vậy nên luyện tập thể dục, bồi bổ sức khoẻ là bổn phận của mỗi một người yêu nước. Việc đó không tốn kém, khó khăn gì. Gái trai, già trẻ ai cũng nên làm và ai cũng làm được. Ngày nào cũng tập thì khí huyết lưu thông, tinh thần đầy đủ, như vậy là sức khoẻ. </a:t>
              </a:r>
            </a:p>
            <a:p>
              <a:pPr marL="608076" algn="just"/>
              <a:r>
                <a:rPr lang="en-US" sz="3000"/>
                <a:t>	Tôi mong đồng bào ta ai cũng gắng tập thể dục. Tự tôi, ngày nào tôi cũng tập.</a:t>
              </a:r>
            </a:p>
            <a:p>
              <a:pPr marL="608076" algn="r"/>
              <a:r>
                <a:rPr lang="en-US" sz="3000"/>
                <a:t>Ngày 27 – 3 – 1946</a:t>
              </a:r>
            </a:p>
            <a:p>
              <a:pPr marL="608076" algn="just"/>
              <a:r>
                <a:rPr lang="en-US" sz="3000"/>
                <a:t>                                                                                 Hồ Chí Minh</a:t>
              </a:r>
              <a:endParaRPr lang="vi-VN" sz="3000"/>
            </a:p>
          </p:txBody>
        </p:sp>
        <p:sp>
          <p:nvSpPr>
            <p:cNvPr id="7" name="TextBox 6">
              <a:extLst>
                <a:ext uri="{FF2B5EF4-FFF2-40B4-BE49-F238E27FC236}">
                  <a16:creationId xmlns:a16="http://schemas.microsoft.com/office/drawing/2014/main" id="{4AB4D1B9-816B-4C3D-D78E-A08E65B77A51}"/>
                </a:ext>
              </a:extLst>
            </p:cNvPr>
            <p:cNvSpPr txBox="1"/>
            <p:nvPr/>
          </p:nvSpPr>
          <p:spPr>
            <a:xfrm>
              <a:off x="11590" y="78281"/>
              <a:ext cx="12085322" cy="587680"/>
            </a:xfrm>
            <a:prstGeom prst="rect">
              <a:avLst/>
            </a:prstGeom>
            <a:noFill/>
          </p:spPr>
          <p:txBody>
            <a:bodyPr wrap="square" rtlCol="0">
              <a:spAutoFit/>
            </a:bodyPr>
            <a:lstStyle/>
            <a:p>
              <a:pPr algn="ctr"/>
              <a:r>
                <a:rPr lang="en-US" sz="3200" b="1">
                  <a:latin typeface="+mn-lt"/>
                </a:rPr>
                <a:t>LỜI KÊU GỌI TOÀN DÂN TẬP THỂ DỤC</a:t>
              </a:r>
              <a:endParaRPr lang="vi-VN" sz="3200" b="1">
                <a:latin typeface="+mn-lt"/>
              </a:endParaRPr>
            </a:p>
          </p:txBody>
        </p:sp>
      </p:grpSp>
      <p:cxnSp>
        <p:nvCxnSpPr>
          <p:cNvPr id="2" name="Straight Connector 1">
            <a:extLst>
              <a:ext uri="{FF2B5EF4-FFF2-40B4-BE49-F238E27FC236}">
                <a16:creationId xmlns:a16="http://schemas.microsoft.com/office/drawing/2014/main" id="{AFF04470-4084-3EB4-1183-41BE54FF3624}"/>
              </a:ext>
            </a:extLst>
          </p:cNvPr>
          <p:cNvCxnSpPr>
            <a:cxnSpLocks/>
          </p:cNvCxnSpPr>
          <p:nvPr/>
        </p:nvCxnSpPr>
        <p:spPr>
          <a:xfrm>
            <a:off x="2519634" y="1922373"/>
            <a:ext cx="15740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3379EF-EB94-B37B-5E05-1996354EC94A}"/>
              </a:ext>
            </a:extLst>
          </p:cNvPr>
          <p:cNvCxnSpPr>
            <a:cxnSpLocks/>
          </p:cNvCxnSpPr>
          <p:nvPr/>
        </p:nvCxnSpPr>
        <p:spPr>
          <a:xfrm>
            <a:off x="2165597" y="3316457"/>
            <a:ext cx="15740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56DF54-DBF9-B55C-B2C0-3F3199D80D93}"/>
              </a:ext>
            </a:extLst>
          </p:cNvPr>
          <p:cNvCxnSpPr>
            <a:cxnSpLocks/>
          </p:cNvCxnSpPr>
          <p:nvPr/>
        </p:nvCxnSpPr>
        <p:spPr>
          <a:xfrm>
            <a:off x="5366946" y="3286187"/>
            <a:ext cx="1075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A7C94D-2543-D648-3CE5-5DA8D3830A49}"/>
              </a:ext>
            </a:extLst>
          </p:cNvPr>
          <p:cNvCxnSpPr>
            <a:cxnSpLocks/>
          </p:cNvCxnSpPr>
          <p:nvPr/>
        </p:nvCxnSpPr>
        <p:spPr>
          <a:xfrm>
            <a:off x="1947399" y="4694788"/>
            <a:ext cx="15740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335613-CC16-AD21-6FC8-3F1B31B8818C}"/>
              </a:ext>
            </a:extLst>
          </p:cNvPr>
          <p:cNvCxnSpPr>
            <a:cxnSpLocks/>
          </p:cNvCxnSpPr>
          <p:nvPr/>
        </p:nvCxnSpPr>
        <p:spPr>
          <a:xfrm>
            <a:off x="5890784" y="5154635"/>
            <a:ext cx="8077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8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313376" y="1809025"/>
            <a:ext cx="3563449" cy="919162"/>
          </a:xfrm>
          <a:prstGeom prst="rect">
            <a:avLst/>
          </a:prstGeom>
          <a:noFill/>
        </p:spPr>
        <p:txBody>
          <a:bodyPr wrap="square" rtlCol="0">
            <a:spAutoFit/>
          </a:bodyPr>
          <a:lstStyle/>
          <a:p>
            <a:pPr algn="just"/>
            <a:r>
              <a:rPr lang="en-US" sz="5373">
                <a:solidFill>
                  <a:srgbClr val="0070C0"/>
                </a:solidFill>
              </a:rPr>
              <a:t>sức khoẻ</a:t>
            </a:r>
          </a:p>
        </p:txBody>
      </p:sp>
      <p:sp>
        <p:nvSpPr>
          <p:cNvPr id="6" name="TextBox 5">
            <a:extLst>
              <a:ext uri="{FF2B5EF4-FFF2-40B4-BE49-F238E27FC236}">
                <a16:creationId xmlns:a16="http://schemas.microsoft.com/office/drawing/2014/main" id="{A5C32103-5C91-26B6-058F-8B356DC3B7E6}"/>
              </a:ext>
            </a:extLst>
          </p:cNvPr>
          <p:cNvSpPr txBox="1"/>
          <p:nvPr/>
        </p:nvSpPr>
        <p:spPr>
          <a:xfrm>
            <a:off x="1313376" y="3098043"/>
            <a:ext cx="4505832" cy="919162"/>
          </a:xfrm>
          <a:prstGeom prst="rect">
            <a:avLst/>
          </a:prstGeom>
          <a:noFill/>
        </p:spPr>
        <p:txBody>
          <a:bodyPr wrap="square" rtlCol="0">
            <a:spAutoFit/>
          </a:bodyPr>
          <a:lstStyle/>
          <a:p>
            <a:pPr algn="just"/>
            <a:r>
              <a:rPr lang="en-US" sz="5373">
                <a:solidFill>
                  <a:srgbClr val="0070C0"/>
                </a:solidFill>
              </a:rPr>
              <a:t>luyện tập</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flipV="1">
            <a:off x="1410854" y="2656870"/>
            <a:ext cx="330810" cy="67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ADA74-6BCE-9290-35CB-38DE66BE1D5D}"/>
              </a:ext>
            </a:extLst>
          </p:cNvPr>
          <p:cNvSpPr txBox="1"/>
          <p:nvPr/>
        </p:nvSpPr>
        <p:spPr>
          <a:xfrm>
            <a:off x="1313375" y="4330046"/>
            <a:ext cx="4370587" cy="919162"/>
          </a:xfrm>
          <a:prstGeom prst="rect">
            <a:avLst/>
          </a:prstGeom>
          <a:noFill/>
        </p:spPr>
        <p:txBody>
          <a:bodyPr wrap="square" rtlCol="0">
            <a:spAutoFit/>
          </a:bodyPr>
          <a:lstStyle/>
          <a:p>
            <a:pPr algn="just"/>
            <a:r>
              <a:rPr lang="en-US" sz="5373">
                <a:solidFill>
                  <a:srgbClr val="0070C0"/>
                </a:solidFill>
              </a:rPr>
              <a:t>bồi bổ</a:t>
            </a:r>
          </a:p>
        </p:txBody>
      </p:sp>
      <p:cxnSp>
        <p:nvCxnSpPr>
          <p:cNvPr id="3" name="Straight Connector 2">
            <a:extLst>
              <a:ext uri="{FF2B5EF4-FFF2-40B4-BE49-F238E27FC236}">
                <a16:creationId xmlns:a16="http://schemas.microsoft.com/office/drawing/2014/main" id="{9D031D9D-7C40-4ED5-92CF-ADC77D68BA69}"/>
              </a:ext>
            </a:extLst>
          </p:cNvPr>
          <p:cNvCxnSpPr>
            <a:cxnSpLocks/>
          </p:cNvCxnSpPr>
          <p:nvPr/>
        </p:nvCxnSpPr>
        <p:spPr>
          <a:xfrm>
            <a:off x="1283736" y="3934852"/>
            <a:ext cx="4443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2C9534-8FCA-B500-285D-42394A658D11}"/>
              </a:ext>
            </a:extLst>
          </p:cNvPr>
          <p:cNvSpPr txBox="1"/>
          <p:nvPr/>
        </p:nvSpPr>
        <p:spPr>
          <a:xfrm>
            <a:off x="2389868" y="731979"/>
            <a:ext cx="7382101" cy="583558"/>
          </a:xfrm>
          <a:prstGeom prst="rect">
            <a:avLst/>
          </a:prstGeom>
          <a:solidFill>
            <a:srgbClr val="C00000"/>
          </a:solidFill>
        </p:spPr>
        <p:txBody>
          <a:bodyPr wrap="square" rtlCol="0">
            <a:spAutoFit/>
          </a:bodyPr>
          <a:lstStyle/>
          <a:p>
            <a:pPr algn="ctr"/>
            <a:r>
              <a:rPr lang="en-US" sz="3192" b="1">
                <a:solidFill>
                  <a:srgbClr val="FFFFFF"/>
                </a:solidFill>
              </a:rPr>
              <a:t>Tìm từ ngữ khó đọc có trong bài</a:t>
            </a:r>
          </a:p>
        </p:txBody>
      </p:sp>
      <p:sp>
        <p:nvSpPr>
          <p:cNvPr id="11" name="TextBox 10">
            <a:extLst>
              <a:ext uri="{FF2B5EF4-FFF2-40B4-BE49-F238E27FC236}">
                <a16:creationId xmlns:a16="http://schemas.microsoft.com/office/drawing/2014/main" id="{1160F593-53EC-F766-8BDA-E24631AEC264}"/>
              </a:ext>
            </a:extLst>
          </p:cNvPr>
          <p:cNvSpPr txBox="1"/>
          <p:nvPr/>
        </p:nvSpPr>
        <p:spPr>
          <a:xfrm>
            <a:off x="7284225" y="1809025"/>
            <a:ext cx="4370587" cy="919162"/>
          </a:xfrm>
          <a:prstGeom prst="rect">
            <a:avLst/>
          </a:prstGeom>
          <a:noFill/>
        </p:spPr>
        <p:txBody>
          <a:bodyPr wrap="square" rtlCol="0">
            <a:spAutoFit/>
          </a:bodyPr>
          <a:lstStyle/>
          <a:p>
            <a:pPr algn="just"/>
            <a:r>
              <a:rPr lang="en-US" sz="5373">
                <a:solidFill>
                  <a:srgbClr val="0070C0"/>
                </a:solidFill>
              </a:rPr>
              <a:t>lưu thông</a:t>
            </a:r>
          </a:p>
        </p:txBody>
      </p:sp>
      <p:cxnSp>
        <p:nvCxnSpPr>
          <p:cNvPr id="16" name="Straight Connector 15">
            <a:extLst>
              <a:ext uri="{FF2B5EF4-FFF2-40B4-BE49-F238E27FC236}">
                <a16:creationId xmlns:a16="http://schemas.microsoft.com/office/drawing/2014/main" id="{1839A301-98BC-847C-2978-FA85C7718CBC}"/>
              </a:ext>
            </a:extLst>
          </p:cNvPr>
          <p:cNvCxnSpPr>
            <a:cxnSpLocks/>
          </p:cNvCxnSpPr>
          <p:nvPr/>
        </p:nvCxnSpPr>
        <p:spPr>
          <a:xfrm>
            <a:off x="7300822" y="2656870"/>
            <a:ext cx="411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CC991E-E661-0ED8-29A6-607455A28139}"/>
              </a:ext>
            </a:extLst>
          </p:cNvPr>
          <p:cNvSpPr txBox="1"/>
          <p:nvPr/>
        </p:nvSpPr>
        <p:spPr>
          <a:xfrm>
            <a:off x="7284225" y="3029866"/>
            <a:ext cx="4370587" cy="919162"/>
          </a:xfrm>
          <a:prstGeom prst="rect">
            <a:avLst/>
          </a:prstGeom>
          <a:noFill/>
        </p:spPr>
        <p:txBody>
          <a:bodyPr wrap="square" rtlCol="0">
            <a:spAutoFit/>
          </a:bodyPr>
          <a:lstStyle/>
          <a:p>
            <a:pPr algn="just"/>
            <a:r>
              <a:rPr lang="en-US" sz="5373">
                <a:solidFill>
                  <a:srgbClr val="0070C0"/>
                </a:solidFill>
              </a:rPr>
              <a:t>gắng</a:t>
            </a:r>
          </a:p>
        </p:txBody>
      </p:sp>
      <p:cxnSp>
        <p:nvCxnSpPr>
          <p:cNvPr id="21" name="Straight Connector 20">
            <a:extLst>
              <a:ext uri="{FF2B5EF4-FFF2-40B4-BE49-F238E27FC236}">
                <a16:creationId xmlns:a16="http://schemas.microsoft.com/office/drawing/2014/main" id="{9E361DC9-DBA2-6036-DA85-5914929D3AA8}"/>
              </a:ext>
            </a:extLst>
          </p:cNvPr>
          <p:cNvCxnSpPr>
            <a:cxnSpLocks/>
          </p:cNvCxnSpPr>
          <p:nvPr/>
        </p:nvCxnSpPr>
        <p:spPr>
          <a:xfrm>
            <a:off x="8552025" y="3973632"/>
            <a:ext cx="4111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7837F-FC9D-EF92-88F3-CA7C9A07BFDD}"/>
              </a:ext>
            </a:extLst>
          </p:cNvPr>
          <p:cNvSpPr txBox="1"/>
          <p:nvPr/>
        </p:nvSpPr>
        <p:spPr>
          <a:xfrm>
            <a:off x="962740" y="1194044"/>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C00000"/>
                </a:solidFill>
              </a:rPr>
              <a:t>Dân chủ</a:t>
            </a:r>
            <a:r>
              <a:rPr lang="en-US" sz="4788"/>
              <a:t>:  ?</a:t>
            </a:r>
          </a:p>
        </p:txBody>
      </p:sp>
      <p:sp>
        <p:nvSpPr>
          <p:cNvPr id="4" name="TextBox 3">
            <a:extLst>
              <a:ext uri="{FF2B5EF4-FFF2-40B4-BE49-F238E27FC236}">
                <a16:creationId xmlns:a16="http://schemas.microsoft.com/office/drawing/2014/main" id="{546DC7F6-C68F-7587-1585-F8986AB92AE4}"/>
              </a:ext>
            </a:extLst>
          </p:cNvPr>
          <p:cNvSpPr txBox="1"/>
          <p:nvPr/>
        </p:nvSpPr>
        <p:spPr>
          <a:xfrm>
            <a:off x="962740" y="1194044"/>
            <a:ext cx="10236358" cy="1565942"/>
          </a:xfrm>
          <a:prstGeom prst="rect">
            <a:avLst/>
          </a:prstGeom>
          <a:solidFill>
            <a:srgbClr val="B9EBFF"/>
          </a:solidFill>
        </p:spPr>
        <p:txBody>
          <a:bodyPr wrap="square" rtlCol="0">
            <a:spAutoFit/>
          </a:bodyPr>
          <a:lstStyle/>
          <a:p>
            <a:pPr marL="760095" indent="-760095" algn="just">
              <a:buFont typeface="Arial" panose="020B0604020202020204" pitchFamily="34" charset="0"/>
              <a:buChar char="•"/>
            </a:pPr>
            <a:r>
              <a:rPr lang="en-US" sz="4788">
                <a:solidFill>
                  <a:srgbClr val="C00000"/>
                </a:solidFill>
              </a:rPr>
              <a:t>Dân chủ</a:t>
            </a:r>
            <a:r>
              <a:rPr lang="en-US" sz="4788">
                <a:solidFill>
                  <a:srgbClr val="7030A0"/>
                </a:solidFill>
              </a:rPr>
              <a:t>: chế độ xã hội đảm bảo quyền làm chủ của người dân.</a:t>
            </a:r>
          </a:p>
        </p:txBody>
      </p:sp>
      <p:sp>
        <p:nvSpPr>
          <p:cNvPr id="2" name="TextBox 1">
            <a:extLst>
              <a:ext uri="{FF2B5EF4-FFF2-40B4-BE49-F238E27FC236}">
                <a16:creationId xmlns:a16="http://schemas.microsoft.com/office/drawing/2014/main" id="{1FA2B67F-A920-F8F8-63D1-73E7E365B3D0}"/>
              </a:ext>
            </a:extLst>
          </p:cNvPr>
          <p:cNvSpPr txBox="1"/>
          <p:nvPr/>
        </p:nvSpPr>
        <p:spPr>
          <a:xfrm>
            <a:off x="962740" y="3232913"/>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C00000"/>
                </a:solidFill>
              </a:rPr>
              <a:t>Bồi bổ</a:t>
            </a:r>
            <a:r>
              <a:rPr lang="en-US" sz="4788"/>
              <a:t>:  ?</a:t>
            </a:r>
          </a:p>
        </p:txBody>
      </p:sp>
      <p:sp>
        <p:nvSpPr>
          <p:cNvPr id="5" name="TextBox 4">
            <a:extLst>
              <a:ext uri="{FF2B5EF4-FFF2-40B4-BE49-F238E27FC236}">
                <a16:creationId xmlns:a16="http://schemas.microsoft.com/office/drawing/2014/main" id="{2E407F71-9E79-5F72-00C5-87DFA0E4F99B}"/>
              </a:ext>
            </a:extLst>
          </p:cNvPr>
          <p:cNvSpPr txBox="1"/>
          <p:nvPr/>
        </p:nvSpPr>
        <p:spPr>
          <a:xfrm>
            <a:off x="962740" y="3232913"/>
            <a:ext cx="10236358" cy="829138"/>
          </a:xfrm>
          <a:prstGeom prst="rect">
            <a:avLst/>
          </a:prstGeom>
          <a:solidFill>
            <a:srgbClr val="B9EBFF"/>
          </a:solidFill>
        </p:spPr>
        <p:txBody>
          <a:bodyPr wrap="square" rtlCol="0">
            <a:spAutoFit/>
          </a:bodyPr>
          <a:lstStyle/>
          <a:p>
            <a:pPr marL="760095" indent="-760095" algn="just">
              <a:buFont typeface="Arial" panose="020B0604020202020204" pitchFamily="34" charset="0"/>
              <a:buChar char="•"/>
            </a:pPr>
            <a:r>
              <a:rPr lang="en-US" sz="4788">
                <a:solidFill>
                  <a:srgbClr val="C00000"/>
                </a:solidFill>
              </a:rPr>
              <a:t>Bồi bổ</a:t>
            </a:r>
            <a:r>
              <a:rPr lang="en-US" sz="4788">
                <a:solidFill>
                  <a:srgbClr val="7030A0"/>
                </a:solidFill>
              </a:rPr>
              <a:t>: làm cho khoẻ mạnh hơn.</a:t>
            </a:r>
          </a:p>
        </p:txBody>
      </p:sp>
      <p:sp>
        <p:nvSpPr>
          <p:cNvPr id="6" name="TextBox 5">
            <a:extLst>
              <a:ext uri="{FF2B5EF4-FFF2-40B4-BE49-F238E27FC236}">
                <a16:creationId xmlns:a16="http://schemas.microsoft.com/office/drawing/2014/main" id="{EA288BD9-51E1-0FEA-634F-326DE8CDAA5F}"/>
              </a:ext>
            </a:extLst>
          </p:cNvPr>
          <p:cNvSpPr txBox="1"/>
          <p:nvPr/>
        </p:nvSpPr>
        <p:spPr>
          <a:xfrm>
            <a:off x="962740" y="4510724"/>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C00000"/>
                </a:solidFill>
              </a:rPr>
              <a:t>Bổn phận</a:t>
            </a:r>
            <a:r>
              <a:rPr lang="en-US" sz="4788"/>
              <a:t>:  ?</a:t>
            </a:r>
          </a:p>
        </p:txBody>
      </p:sp>
      <p:sp>
        <p:nvSpPr>
          <p:cNvPr id="7" name="TextBox 6">
            <a:extLst>
              <a:ext uri="{FF2B5EF4-FFF2-40B4-BE49-F238E27FC236}">
                <a16:creationId xmlns:a16="http://schemas.microsoft.com/office/drawing/2014/main" id="{414C0321-9A9B-F30C-B339-7106EBE22E01}"/>
              </a:ext>
            </a:extLst>
          </p:cNvPr>
          <p:cNvSpPr txBox="1"/>
          <p:nvPr/>
        </p:nvSpPr>
        <p:spPr>
          <a:xfrm>
            <a:off x="962740" y="4510724"/>
            <a:ext cx="10236358" cy="829138"/>
          </a:xfrm>
          <a:prstGeom prst="rect">
            <a:avLst/>
          </a:prstGeom>
          <a:solidFill>
            <a:srgbClr val="B9EBFF"/>
          </a:solidFill>
        </p:spPr>
        <p:txBody>
          <a:bodyPr wrap="square" rtlCol="0">
            <a:spAutoFit/>
          </a:bodyPr>
          <a:lstStyle/>
          <a:p>
            <a:pPr marL="760095" indent="-760095" algn="just">
              <a:buFont typeface="Arial" panose="020B0604020202020204" pitchFamily="34" charset="0"/>
              <a:buChar char="•"/>
            </a:pPr>
            <a:r>
              <a:rPr lang="en-US" sz="4788">
                <a:solidFill>
                  <a:srgbClr val="C00000"/>
                </a:solidFill>
              </a:rPr>
              <a:t>Bổn phận</a:t>
            </a:r>
            <a:r>
              <a:rPr lang="en-US" sz="4788">
                <a:solidFill>
                  <a:srgbClr val="7030A0"/>
                </a:solidFill>
              </a:rPr>
              <a:t>: việc phải làm.</a:t>
            </a:r>
          </a:p>
        </p:txBody>
      </p:sp>
    </p:spTree>
    <p:extLst>
      <p:ext uri="{BB962C8B-B14F-4D97-AF65-F5344CB8AC3E}">
        <p14:creationId xmlns:p14="http://schemas.microsoft.com/office/powerpoint/2010/main" val="36960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5" grpId="0" animBg="1"/>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7837F-FC9D-EF92-88F3-CA7C9A07BFDD}"/>
              </a:ext>
            </a:extLst>
          </p:cNvPr>
          <p:cNvSpPr txBox="1"/>
          <p:nvPr/>
        </p:nvSpPr>
        <p:spPr>
          <a:xfrm>
            <a:off x="962740" y="1194044"/>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C00000"/>
                </a:solidFill>
              </a:rPr>
              <a:t>Khí huyết</a:t>
            </a:r>
            <a:r>
              <a:rPr lang="en-US" sz="4788"/>
              <a:t>:  ?</a:t>
            </a:r>
          </a:p>
        </p:txBody>
      </p:sp>
      <p:sp>
        <p:nvSpPr>
          <p:cNvPr id="4" name="TextBox 3">
            <a:extLst>
              <a:ext uri="{FF2B5EF4-FFF2-40B4-BE49-F238E27FC236}">
                <a16:creationId xmlns:a16="http://schemas.microsoft.com/office/drawing/2014/main" id="{546DC7F6-C68F-7587-1585-F8986AB92AE4}"/>
              </a:ext>
            </a:extLst>
          </p:cNvPr>
          <p:cNvSpPr txBox="1"/>
          <p:nvPr/>
        </p:nvSpPr>
        <p:spPr>
          <a:xfrm>
            <a:off x="962740" y="1240211"/>
            <a:ext cx="10236358" cy="1565942"/>
          </a:xfrm>
          <a:prstGeom prst="rect">
            <a:avLst/>
          </a:prstGeom>
          <a:solidFill>
            <a:srgbClr val="B9EBFF"/>
          </a:solidFill>
        </p:spPr>
        <p:txBody>
          <a:bodyPr wrap="square" rtlCol="0">
            <a:spAutoFit/>
          </a:bodyPr>
          <a:lstStyle/>
          <a:p>
            <a:pPr marL="760095" indent="-760095" algn="just">
              <a:buFont typeface="Arial" panose="020B0604020202020204" pitchFamily="34" charset="0"/>
              <a:buChar char="•"/>
            </a:pPr>
            <a:r>
              <a:rPr lang="en-US" sz="4788">
                <a:solidFill>
                  <a:srgbClr val="C00000"/>
                </a:solidFill>
              </a:rPr>
              <a:t>Khí huyết</a:t>
            </a:r>
            <a:r>
              <a:rPr lang="en-US" sz="4788">
                <a:solidFill>
                  <a:srgbClr val="7030A0"/>
                </a:solidFill>
              </a:rPr>
              <a:t>: hơi sức và máu, tạo nên sức sống của con người.</a:t>
            </a:r>
          </a:p>
        </p:txBody>
      </p:sp>
      <p:sp>
        <p:nvSpPr>
          <p:cNvPr id="2" name="TextBox 1">
            <a:extLst>
              <a:ext uri="{FF2B5EF4-FFF2-40B4-BE49-F238E27FC236}">
                <a16:creationId xmlns:a16="http://schemas.microsoft.com/office/drawing/2014/main" id="{1FA2B67F-A920-F8F8-63D1-73E7E365B3D0}"/>
              </a:ext>
            </a:extLst>
          </p:cNvPr>
          <p:cNvSpPr txBox="1"/>
          <p:nvPr/>
        </p:nvSpPr>
        <p:spPr>
          <a:xfrm>
            <a:off x="962740" y="3637278"/>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C00000"/>
                </a:solidFill>
              </a:rPr>
              <a:t>Lưu thông</a:t>
            </a:r>
            <a:r>
              <a:rPr lang="en-US" sz="4788"/>
              <a:t>:  ?</a:t>
            </a:r>
          </a:p>
        </p:txBody>
      </p:sp>
      <p:sp>
        <p:nvSpPr>
          <p:cNvPr id="5" name="TextBox 4">
            <a:extLst>
              <a:ext uri="{FF2B5EF4-FFF2-40B4-BE49-F238E27FC236}">
                <a16:creationId xmlns:a16="http://schemas.microsoft.com/office/drawing/2014/main" id="{2E407F71-9E79-5F72-00C5-87DFA0E4F99B}"/>
              </a:ext>
            </a:extLst>
          </p:cNvPr>
          <p:cNvSpPr txBox="1"/>
          <p:nvPr/>
        </p:nvSpPr>
        <p:spPr>
          <a:xfrm>
            <a:off x="962740" y="3683445"/>
            <a:ext cx="10236358" cy="1565942"/>
          </a:xfrm>
          <a:prstGeom prst="rect">
            <a:avLst/>
          </a:prstGeom>
          <a:solidFill>
            <a:srgbClr val="B9EBFF"/>
          </a:solidFill>
        </p:spPr>
        <p:txBody>
          <a:bodyPr wrap="square" rtlCol="0">
            <a:spAutoFit/>
          </a:bodyPr>
          <a:lstStyle/>
          <a:p>
            <a:pPr marL="760095" indent="-760095" algn="just">
              <a:buFont typeface="Arial" panose="020B0604020202020204" pitchFamily="34" charset="0"/>
              <a:buChar char="•"/>
            </a:pPr>
            <a:r>
              <a:rPr lang="en-US" sz="4788">
                <a:solidFill>
                  <a:srgbClr val="C00000"/>
                </a:solidFill>
              </a:rPr>
              <a:t>Lưu thông</a:t>
            </a:r>
            <a:r>
              <a:rPr lang="en-US" sz="4788">
                <a:solidFill>
                  <a:srgbClr val="7030A0"/>
                </a:solidFill>
              </a:rPr>
              <a:t>: thông suốt, không bị ứ đọng.</a:t>
            </a:r>
          </a:p>
        </p:txBody>
      </p:sp>
    </p:spTree>
    <p:extLst>
      <p:ext uri="{BB962C8B-B14F-4D97-AF65-F5344CB8AC3E}">
        <p14:creationId xmlns:p14="http://schemas.microsoft.com/office/powerpoint/2010/main" val="2719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EDC452-F8EB-D170-FB4F-849FEEF8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5355" y1="37943" x2="37943" y2="37411"/>
                        <a14:foregroundMark x1="37943" y1="37411" x2="42021" y2="37411"/>
                        <a14:foregroundMark x1="33333" y1="42553" x2="33333" y2="42553"/>
                        <a14:foregroundMark x1="59574" y1="37057" x2="59574" y2="37057"/>
                        <a14:foregroundMark x1="75000" y1="37057" x2="75000" y2="37057"/>
                        <a14:foregroundMark x1="89362" y1="49645" x2="89362" y2="49645"/>
                      </a14:backgroundRemoval>
                    </a14:imgEffect>
                  </a14:imgLayer>
                </a14:imgProps>
              </a:ext>
              <a:ext uri="{28A0092B-C50C-407E-A947-70E740481C1C}">
                <a14:useLocalDpi xmlns:a14="http://schemas.microsoft.com/office/drawing/2010/main" val="0"/>
              </a:ext>
            </a:extLst>
          </a:blip>
          <a:srcRect/>
          <a:stretch>
            <a:fillRect/>
          </a:stretch>
        </p:blipFill>
        <p:spPr bwMode="auto">
          <a:xfrm>
            <a:off x="3394070" y="1822319"/>
            <a:ext cx="5026308" cy="50263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62C5C0-C889-29BB-B7C4-09D1C0EF7729}"/>
              </a:ext>
            </a:extLst>
          </p:cNvPr>
          <p:cNvGrpSpPr/>
          <p:nvPr/>
        </p:nvGrpSpPr>
        <p:grpSpPr>
          <a:xfrm>
            <a:off x="3584276" y="649977"/>
            <a:ext cx="4836103" cy="2138525"/>
            <a:chOff x="5317065" y="1330852"/>
            <a:chExt cx="3637020" cy="1608292"/>
          </a:xfrm>
        </p:grpSpPr>
        <p:sp>
          <p:nvSpPr>
            <p:cNvPr id="2" name="Cloud 1">
              <a:extLst>
                <a:ext uri="{FF2B5EF4-FFF2-40B4-BE49-F238E27FC236}">
                  <a16:creationId xmlns:a16="http://schemas.microsoft.com/office/drawing/2014/main" id="{2E2536E2-C427-F434-6E77-68EFC9FDE9A4}"/>
                </a:ext>
              </a:extLst>
            </p:cNvPr>
            <p:cNvSpPr/>
            <p:nvPr/>
          </p:nvSpPr>
          <p:spPr>
            <a:xfrm>
              <a:off x="5317065" y="1330852"/>
              <a:ext cx="3637020" cy="1608292"/>
            </a:xfrm>
            <a:prstGeom prst="clou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solidFill>
                  <a:srgbClr val="FFFFFF"/>
                </a:solidFill>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5623226" y="1510341"/>
              <a:ext cx="3142911" cy="1177291"/>
            </a:xfrm>
            <a:prstGeom prst="rect">
              <a:avLst/>
            </a:prstGeom>
            <a:noFill/>
          </p:spPr>
          <p:txBody>
            <a:bodyPr wrap="square" rtlCol="0">
              <a:spAutoFit/>
            </a:bodyPr>
            <a:lstStyle/>
            <a:p>
              <a:pPr algn="ctr"/>
              <a:r>
                <a:rPr lang="en-US" sz="3191" dirty="0" err="1">
                  <a:solidFill>
                    <a:srgbClr val="FFFFFF"/>
                  </a:solidFill>
                </a:rPr>
                <a:t>Học</a:t>
              </a:r>
              <a:r>
                <a:rPr lang="en-US" sz="3191" dirty="0">
                  <a:solidFill>
                    <a:srgbClr val="FFFFFF"/>
                  </a:solidFill>
                </a:rPr>
                <a:t> </a:t>
              </a:r>
              <a:r>
                <a:rPr lang="en-US" sz="3191" dirty="0" err="1">
                  <a:solidFill>
                    <a:srgbClr val="FFFFFF"/>
                  </a:solidFill>
                </a:rPr>
                <a:t>sinh</a:t>
              </a:r>
              <a:r>
                <a:rPr lang="en-US" sz="3191" dirty="0">
                  <a:solidFill>
                    <a:srgbClr val="FFFFFF"/>
                  </a:solidFill>
                </a:rPr>
                <a:t> </a:t>
              </a:r>
              <a:r>
                <a:rPr lang="en-US" sz="3191" dirty="0" err="1">
                  <a:solidFill>
                    <a:srgbClr val="FFFFFF"/>
                  </a:solidFill>
                </a:rPr>
                <a:t>làm</a:t>
              </a:r>
              <a:r>
                <a:rPr lang="en-US" sz="3191" dirty="0">
                  <a:solidFill>
                    <a:srgbClr val="FFFFFF"/>
                  </a:solidFill>
                </a:rPr>
                <a:t> </a:t>
              </a:r>
              <a:r>
                <a:rPr lang="en-US" sz="3191" dirty="0" err="1">
                  <a:solidFill>
                    <a:srgbClr val="FFFFFF"/>
                  </a:solidFill>
                </a:rPr>
                <a:t>việc</a:t>
              </a:r>
              <a:r>
                <a:rPr lang="en-US" sz="3191" dirty="0">
                  <a:solidFill>
                    <a:srgbClr val="FFFFFF"/>
                  </a:solidFill>
                </a:rPr>
                <a:t> </a:t>
              </a:r>
              <a:r>
                <a:rPr lang="en-US" sz="3191" dirty="0" err="1">
                  <a:solidFill>
                    <a:srgbClr val="FFFFFF"/>
                  </a:solidFill>
                </a:rPr>
                <a:t>nhóm</a:t>
              </a:r>
              <a:r>
                <a:rPr lang="en-US" sz="3191" dirty="0">
                  <a:solidFill>
                    <a:srgbClr val="FFFFFF"/>
                  </a:solidFill>
                </a:rPr>
                <a:t> </a:t>
              </a:r>
              <a:r>
                <a:rPr lang="en-US" sz="3191" dirty="0" err="1">
                  <a:solidFill>
                    <a:srgbClr val="FFFFFF"/>
                  </a:solidFill>
                </a:rPr>
                <a:t>đôi</a:t>
              </a:r>
              <a:r>
                <a:rPr lang="en-US" sz="3191" dirty="0">
                  <a:solidFill>
                    <a:srgbClr val="FFFFFF"/>
                  </a:solidFill>
                </a:rPr>
                <a:t> chia </a:t>
              </a:r>
              <a:r>
                <a:rPr lang="en-US" sz="3191" dirty="0" err="1">
                  <a:solidFill>
                    <a:srgbClr val="FFFFFF"/>
                  </a:solidFill>
                </a:rPr>
                <a:t>đoạn</a:t>
              </a:r>
              <a:r>
                <a:rPr lang="en-US" sz="3191" dirty="0">
                  <a:solidFill>
                    <a:srgbClr val="FFFFFF"/>
                  </a:solidFill>
                </a:rPr>
                <a:t>/</a:t>
              </a:r>
              <a:r>
                <a:rPr lang="en-US" sz="3191" dirty="0" err="1">
                  <a:solidFill>
                    <a:srgbClr val="FFFFFF"/>
                  </a:solidFill>
                </a:rPr>
                <a:t>phần</a:t>
              </a:r>
              <a:r>
                <a:rPr lang="en-US" sz="3191" dirty="0">
                  <a:solidFill>
                    <a:srgbClr val="FFFFFF"/>
                  </a:solidFill>
                </a:rPr>
                <a:t>.</a:t>
              </a:r>
            </a:p>
          </p:txBody>
        </p:sp>
      </p:grpSp>
    </p:spTree>
    <p:extLst>
      <p:ext uri="{BB962C8B-B14F-4D97-AF65-F5344CB8AC3E}">
        <p14:creationId xmlns:p14="http://schemas.microsoft.com/office/powerpoint/2010/main" val="4015994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4DE0C92E-5E26-6226-3486-7654819A667D}"/>
              </a:ext>
            </a:extLst>
          </p:cNvPr>
          <p:cNvGrpSpPr/>
          <p:nvPr/>
        </p:nvGrpSpPr>
        <p:grpSpPr>
          <a:xfrm>
            <a:off x="-379479" y="240318"/>
            <a:ext cx="12513181" cy="6377364"/>
            <a:chOff x="-478411" y="78281"/>
            <a:chExt cx="12575323" cy="6409044"/>
          </a:xfrm>
          <a:solidFill>
            <a:srgbClr val="FFFFFF"/>
          </a:solidFill>
        </p:grpSpPr>
        <p:sp>
          <p:nvSpPr>
            <p:cNvPr id="6" name="TextBox 5">
              <a:extLst>
                <a:ext uri="{FF2B5EF4-FFF2-40B4-BE49-F238E27FC236}">
                  <a16:creationId xmlns:a16="http://schemas.microsoft.com/office/drawing/2014/main" id="{9B32C897-EC1F-E27A-1BB0-01DC5E9A9A64}"/>
                </a:ext>
              </a:extLst>
            </p:cNvPr>
            <p:cNvSpPr txBox="1"/>
            <p:nvPr/>
          </p:nvSpPr>
          <p:spPr>
            <a:xfrm>
              <a:off x="-478411" y="827035"/>
              <a:ext cx="12372650" cy="5660290"/>
            </a:xfrm>
            <a:prstGeom prst="rect">
              <a:avLst/>
            </a:prstGeom>
            <a:noFill/>
          </p:spPr>
          <p:txBody>
            <a:bodyPr wrap="square" rtlCol="0">
              <a:spAutoFit/>
            </a:bodyPr>
            <a:lstStyle/>
            <a:p>
              <a:pPr marL="608076" algn="just"/>
              <a:r>
                <a:rPr lang="en-US" sz="3000"/>
                <a:t>	</a:t>
              </a:r>
              <a:r>
                <a:rPr lang="en-US" sz="3000">
                  <a:solidFill>
                    <a:srgbClr val="C00000"/>
                  </a:solidFill>
                </a:rPr>
                <a:t>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p>
            <a:p>
              <a:pPr marL="608076" algn="just"/>
              <a:r>
                <a:rPr lang="en-US" sz="3000"/>
                <a:t>	Vậy nên luyện tập thể dục, bồi bổ sức khoẻ là bổn phận của mỗi một người yêu nước. Việc đó không tốn kém, khó khăn gì. Gái trai, già trẻ ai cũng nên làm và ai cũng làm được. Ngày nào cũng tập thì khí huyết lưu thông, tinh thần đầy đủ, như vậy là sức khoẻ. </a:t>
              </a:r>
            </a:p>
            <a:p>
              <a:pPr marL="608076" algn="just"/>
              <a:r>
                <a:rPr lang="en-US" sz="3000">
                  <a:solidFill>
                    <a:srgbClr val="7030A0"/>
                  </a:solidFill>
                </a:rPr>
                <a:t>	Tôi mong đồng bào ta ai cũng gắng tập thể dục. Tự tôi, ngày nào tôi cũng tập.</a:t>
              </a:r>
            </a:p>
            <a:p>
              <a:pPr marL="608076" algn="r"/>
              <a:r>
                <a:rPr lang="en-US" sz="3000"/>
                <a:t>Ngày 27 – 3 – 1946</a:t>
              </a:r>
            </a:p>
            <a:p>
              <a:pPr marL="608076" algn="just"/>
              <a:r>
                <a:rPr lang="en-US" sz="3000"/>
                <a:t>                                                                                 Hồ Chí Minh</a:t>
              </a:r>
              <a:endParaRPr lang="vi-VN" sz="3000"/>
            </a:p>
          </p:txBody>
        </p:sp>
        <p:sp>
          <p:nvSpPr>
            <p:cNvPr id="7" name="TextBox 6">
              <a:extLst>
                <a:ext uri="{FF2B5EF4-FFF2-40B4-BE49-F238E27FC236}">
                  <a16:creationId xmlns:a16="http://schemas.microsoft.com/office/drawing/2014/main" id="{AF518069-86E1-C66E-E4F6-FCE8B4A0578A}"/>
                </a:ext>
              </a:extLst>
            </p:cNvPr>
            <p:cNvSpPr txBox="1"/>
            <p:nvPr/>
          </p:nvSpPr>
          <p:spPr>
            <a:xfrm>
              <a:off x="11590" y="78281"/>
              <a:ext cx="12085322" cy="587680"/>
            </a:xfrm>
            <a:prstGeom prst="rect">
              <a:avLst/>
            </a:prstGeom>
            <a:noFill/>
          </p:spPr>
          <p:txBody>
            <a:bodyPr wrap="square" rtlCol="0">
              <a:spAutoFit/>
            </a:bodyPr>
            <a:lstStyle/>
            <a:p>
              <a:pPr algn="ctr"/>
              <a:r>
                <a:rPr lang="en-US" sz="3200" b="1">
                  <a:latin typeface="+mn-lt"/>
                </a:rPr>
                <a:t>LỜI KÊU GỌI TOÀN DÂN TẬP THỂ DỤC</a:t>
              </a:r>
              <a:endParaRPr lang="vi-VN" sz="32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Kids boy and girl study with teacher">
            <a:extLst>
              <a:ext uri="{FF2B5EF4-FFF2-40B4-BE49-F238E27FC236}">
                <a16:creationId xmlns:a16="http://schemas.microsoft.com/office/drawing/2014/main" id="{A96BB420-907A-C60A-5DC3-B35729566C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2" b="99834" l="1050" r="99000">
                        <a14:foregroundMark x1="8650" y1="50291" x2="8650" y2="59352"/>
                        <a14:foregroundMark x1="5800" y1="59684" x2="5800" y2="59684"/>
                        <a14:foregroundMark x1="46750" y1="31920" x2="61450" y2="29676"/>
                        <a14:foregroundMark x1="61450" y1="29676" x2="61450" y2="29676"/>
                        <a14:foregroundMark x1="93650" y1="49709" x2="93650" y2="49709"/>
                        <a14:foregroundMark x1="37400" y1="89859" x2="73200" y2="86866"/>
                        <a14:foregroundMark x1="43150" y1="79551" x2="65400" y2="77972"/>
                        <a14:foregroundMark x1="65400" y1="77972" x2="67650" y2="77972"/>
                        <a14:foregroundMark x1="35300" y1="84289" x2="38250" y2="79385"/>
                        <a14:foregroundMark x1="24800" y1="90025" x2="24800" y2="90025"/>
                        <a14:foregroundMark x1="25000" y1="88113" x2="25000" y2="88113"/>
                        <a14:foregroundMark x1="79200" y1="94929" x2="79200" y2="94929"/>
                        <a14:foregroundMark x1="2750" y1="95844" x2="97850" y2="89360"/>
                        <a14:foregroundMark x1="1050" y1="90441" x2="9250" y2="89194"/>
                        <a14:foregroundMark x1="9250" y1="89194" x2="9350" y2="89194"/>
                        <a14:foregroundMark x1="23550" y1="96342" x2="28150" y2="96675"/>
                        <a14:foregroundMark x1="50200" y1="96010" x2="58100" y2="96010"/>
                        <a14:foregroundMark x1="86750" y1="95677" x2="94300" y2="94929"/>
                        <a14:foregroundMark x1="94300" y1="94929" x2="94500" y2="94929"/>
                        <a14:foregroundMark x1="98900" y1="87781" x2="98900" y2="87781"/>
                        <a14:foregroundMark x1="99000" y1="97174" x2="90400" y2="98587"/>
                        <a14:foregroundMark x1="73000" y1="99501" x2="61550" y2="99834"/>
                        <a14:foregroundMark x1="61550" y1="99834" x2="61550" y2="99834"/>
                        <a14:foregroundMark x1="42300" y1="97756" x2="44550" y2="96841"/>
                        <a14:foregroundMark x1="23200" y1="42394" x2="23200" y2="42394"/>
                        <a14:backgroundMark x1="59450" y1="65752" x2="59450" y2="65752"/>
                        <a14:backgroundMark x1="78950" y1="69659" x2="78950" y2="69659"/>
                        <a14:backgroundMark x1="76350" y1="82377" x2="76350" y2="82377"/>
                        <a14:backgroundMark x1="76450" y1="81879" x2="76450" y2="81879"/>
                        <a14:backgroundMark x1="45450" y1="64090" x2="45450" y2="64090"/>
                        <a14:backgroundMark x1="39800" y1="63175" x2="39800" y2="63175"/>
                        <a14:backgroundMark x1="45450" y1="63342" x2="45050" y2="66334"/>
                        <a14:backgroundMark x1="65200" y1="63674" x2="64800" y2="62261"/>
                        <a14:backgroundMark x1="76950" y1="79551" x2="76950" y2="82211"/>
                        <a14:backgroundMark x1="38100" y1="63840" x2="39300" y2="62843"/>
                      </a14:backgroundRemoval>
                    </a14:imgEffect>
                  </a14:imgLayer>
                </a14:imgProps>
              </a:ext>
              <a:ext uri="{28A0092B-C50C-407E-A947-70E740481C1C}">
                <a14:useLocalDpi xmlns:a14="http://schemas.microsoft.com/office/drawing/2010/main" val="0"/>
              </a:ext>
            </a:extLst>
          </a:blip>
          <a:srcRect/>
          <a:stretch>
            <a:fillRect/>
          </a:stretch>
        </p:blipFill>
        <p:spPr bwMode="auto">
          <a:xfrm>
            <a:off x="2086381" y="2065323"/>
            <a:ext cx="7989078" cy="48050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4A383D6-CD4B-BD39-AE20-DA8DF56C6EC4}"/>
              </a:ext>
            </a:extLst>
          </p:cNvPr>
          <p:cNvGrpSpPr/>
          <p:nvPr/>
        </p:nvGrpSpPr>
        <p:grpSpPr>
          <a:xfrm>
            <a:off x="3662870" y="117934"/>
            <a:ext cx="4836103" cy="2138527"/>
            <a:chOff x="2694383" y="481766"/>
            <a:chExt cx="3637020" cy="1608292"/>
          </a:xfrm>
        </p:grpSpPr>
        <p:sp>
          <p:nvSpPr>
            <p:cNvPr id="2" name="Cloud 1">
              <a:extLst>
                <a:ext uri="{FF2B5EF4-FFF2-40B4-BE49-F238E27FC236}">
                  <a16:creationId xmlns:a16="http://schemas.microsoft.com/office/drawing/2014/main" id="{A553A758-EE40-31C1-A9AC-FC8D7AB86F34}"/>
                </a:ext>
              </a:extLst>
            </p:cNvPr>
            <p:cNvSpPr/>
            <p:nvPr/>
          </p:nvSpPr>
          <p:spPr>
            <a:xfrm>
              <a:off x="2694383" y="481766"/>
              <a:ext cx="3637020" cy="1608292"/>
            </a:xfrm>
            <a:prstGeom prst="clou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solidFill>
                  <a:srgbClr val="FFFFFF"/>
                </a:solidFill>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2895391" y="685747"/>
              <a:ext cx="3235004" cy="1177290"/>
            </a:xfrm>
            <a:prstGeom prst="rect">
              <a:avLst/>
            </a:prstGeom>
            <a:noFill/>
          </p:spPr>
          <p:txBody>
            <a:bodyPr wrap="square" rtlCol="0">
              <a:spAutoFit/>
            </a:bodyPr>
            <a:lstStyle/>
            <a:p>
              <a:pPr algn="ctr"/>
              <a:r>
                <a:rPr lang="en-US" sz="3191" dirty="0" err="1">
                  <a:solidFill>
                    <a:srgbClr val="FFFFFF"/>
                  </a:solidFill>
                </a:rPr>
                <a:t>Học</a:t>
              </a:r>
              <a:r>
                <a:rPr lang="en-US" sz="3191" dirty="0">
                  <a:solidFill>
                    <a:srgbClr val="FFFFFF"/>
                  </a:solidFill>
                </a:rPr>
                <a:t> </a:t>
              </a:r>
              <a:r>
                <a:rPr lang="en-US" sz="3191" dirty="0" err="1">
                  <a:solidFill>
                    <a:srgbClr val="FFFFFF"/>
                  </a:solidFill>
                </a:rPr>
                <a:t>sinh</a:t>
              </a:r>
              <a:r>
                <a:rPr lang="en-US" sz="3191" dirty="0">
                  <a:solidFill>
                    <a:srgbClr val="FFFFFF"/>
                  </a:solidFill>
                </a:rPr>
                <a:t> </a:t>
              </a:r>
              <a:r>
                <a:rPr lang="en-US" sz="3191" dirty="0" err="1">
                  <a:solidFill>
                    <a:srgbClr val="FFFFFF"/>
                  </a:solidFill>
                </a:rPr>
                <a:t>làm</a:t>
              </a:r>
              <a:r>
                <a:rPr lang="en-US" sz="3191" dirty="0">
                  <a:solidFill>
                    <a:srgbClr val="FFFFFF"/>
                  </a:solidFill>
                </a:rPr>
                <a:t> </a:t>
              </a:r>
              <a:r>
                <a:rPr lang="en-US" sz="3191" dirty="0" err="1">
                  <a:solidFill>
                    <a:srgbClr val="FFFFFF"/>
                  </a:solidFill>
                </a:rPr>
                <a:t>việc</a:t>
              </a:r>
              <a:r>
                <a:rPr lang="en-US" sz="3191" dirty="0">
                  <a:solidFill>
                    <a:srgbClr val="FFFFFF"/>
                  </a:solidFill>
                </a:rPr>
                <a:t> </a:t>
              </a:r>
              <a:r>
                <a:rPr lang="en-US" sz="3191" err="1">
                  <a:solidFill>
                    <a:srgbClr val="FFFFFF"/>
                  </a:solidFill>
                </a:rPr>
                <a:t>nhóm</a:t>
              </a:r>
              <a:r>
                <a:rPr lang="en-US" sz="3191">
                  <a:solidFill>
                    <a:srgbClr val="FFFFFF"/>
                  </a:solidFill>
                </a:rPr>
                <a:t> 3, </a:t>
              </a:r>
              <a:r>
                <a:rPr lang="en-US" sz="3191" dirty="0" err="1">
                  <a:solidFill>
                    <a:srgbClr val="FFFFFF"/>
                  </a:solidFill>
                </a:rPr>
                <a:t>đọc</a:t>
              </a:r>
              <a:r>
                <a:rPr lang="en-US" sz="3191" dirty="0">
                  <a:solidFill>
                    <a:srgbClr val="FFFFFF"/>
                  </a:solidFill>
                </a:rPr>
                <a:t> </a:t>
              </a:r>
              <a:r>
                <a:rPr lang="en-US" sz="3191" dirty="0" err="1">
                  <a:solidFill>
                    <a:srgbClr val="FFFFFF"/>
                  </a:solidFill>
                </a:rPr>
                <a:t>nối</a:t>
              </a:r>
              <a:r>
                <a:rPr lang="en-US" sz="3191" dirty="0">
                  <a:solidFill>
                    <a:srgbClr val="FFFFFF"/>
                  </a:solidFill>
                </a:rPr>
                <a:t> </a:t>
              </a:r>
              <a:r>
                <a:rPr lang="en-US" sz="3191" dirty="0" err="1">
                  <a:solidFill>
                    <a:srgbClr val="FFFFFF"/>
                  </a:solidFill>
                </a:rPr>
                <a:t>tiếp</a:t>
              </a:r>
              <a:r>
                <a:rPr lang="en-US" sz="3191" dirty="0">
                  <a:solidFill>
                    <a:srgbClr val="FFFFFF"/>
                  </a:solidFill>
                </a:rPr>
                <a:t> 1 </a:t>
              </a:r>
              <a:r>
                <a:rPr lang="en-US" sz="3191" dirty="0" err="1">
                  <a:solidFill>
                    <a:srgbClr val="FFFFFF"/>
                  </a:solidFill>
                </a:rPr>
                <a:t>hoặc</a:t>
              </a:r>
              <a:r>
                <a:rPr lang="en-US" sz="3191" dirty="0">
                  <a:solidFill>
                    <a:srgbClr val="FFFFFF"/>
                  </a:solidFill>
                </a:rPr>
                <a:t> 2 </a:t>
              </a:r>
              <a:r>
                <a:rPr lang="en-US" sz="3191" dirty="0" err="1">
                  <a:solidFill>
                    <a:srgbClr val="FFFFFF"/>
                  </a:solidFill>
                </a:rPr>
                <a:t>lần</a:t>
              </a:r>
              <a:r>
                <a:rPr lang="en-US" sz="3191" dirty="0">
                  <a:solidFill>
                    <a:srgbClr val="FFFFFF"/>
                  </a:solidFill>
                </a:rPr>
                <a:t>.</a:t>
              </a:r>
            </a:p>
          </p:txBody>
        </p:sp>
      </p:grpSp>
    </p:spTree>
    <p:extLst>
      <p:ext uri="{BB962C8B-B14F-4D97-AF65-F5344CB8AC3E}">
        <p14:creationId xmlns:p14="http://schemas.microsoft.com/office/powerpoint/2010/main" val="3745448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18101" y="6386832"/>
            <a:ext cx="9125642" cy="398571"/>
          </a:xfrm>
          <a:prstGeom prst="rect">
            <a:avLst/>
          </a:prstGeom>
          <a:noFill/>
        </p:spPr>
        <p:txBody>
          <a:bodyPr wrap="square" rtlCol="0">
            <a:spAutoFit/>
          </a:bodyPr>
          <a:lstStyle/>
          <a:p>
            <a:pPr algn="ctr"/>
            <a:r>
              <a:rPr lang="en-US" sz="199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148" y="1453230"/>
            <a:ext cx="3873547" cy="449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108782" y="309847"/>
            <a:ext cx="4710991" cy="695127"/>
          </a:xfrm>
          <a:prstGeom prst="rect">
            <a:avLst/>
          </a:prstGeom>
          <a:noFill/>
        </p:spPr>
        <p:txBody>
          <a:bodyPr wrap="square" rtlCol="0">
            <a:spAutoFit/>
          </a:bodyPr>
          <a:lstStyle/>
          <a:p>
            <a:pPr algn="ctr"/>
            <a:r>
              <a:rPr lang="en-US" sz="3917" b="1">
                <a:solidFill>
                  <a:srgbClr val="C0000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443790" y="1833651"/>
            <a:ext cx="2310330" cy="2568777"/>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62730" y="3506648"/>
            <a:ext cx="2659882" cy="2028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441709" y="1459788"/>
            <a:ext cx="3577761" cy="486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4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2815988" y="806639"/>
            <a:ext cx="6529860" cy="747256"/>
          </a:xfrm>
          <a:prstGeom prst="rect">
            <a:avLst/>
          </a:prstGeom>
          <a:solidFill>
            <a:srgbClr val="FBF9A5"/>
          </a:solidFill>
        </p:spPr>
        <p:txBody>
          <a:bodyPr wrap="square" rtlCol="0">
            <a:spAutoFit/>
          </a:bodyPr>
          <a:lstStyle/>
          <a:p>
            <a:pPr algn="ctr"/>
            <a:r>
              <a:rPr lang="en-US" sz="4256" dirty="0" err="1"/>
              <a:t>Đọc</a:t>
            </a:r>
            <a:r>
              <a:rPr lang="en-US" sz="4256" dirty="0"/>
              <a:t> </a:t>
            </a:r>
            <a:r>
              <a:rPr lang="en-US" sz="4256" dirty="0" err="1"/>
              <a:t>nối</a:t>
            </a:r>
            <a:r>
              <a:rPr lang="en-US" sz="4256" dirty="0"/>
              <a:t> </a:t>
            </a:r>
            <a:r>
              <a:rPr lang="en-US" sz="4256" dirty="0" err="1"/>
              <a:t>tiếp</a:t>
            </a:r>
            <a:r>
              <a:rPr lang="en-US" sz="4256" dirty="0"/>
              <a:t> </a:t>
            </a:r>
            <a:r>
              <a:rPr lang="en-US" sz="4256" dirty="0" err="1"/>
              <a:t>trước</a:t>
            </a:r>
            <a:r>
              <a:rPr lang="en-US" sz="4256" dirty="0"/>
              <a:t> </a:t>
            </a:r>
            <a:r>
              <a:rPr lang="en-US" sz="4256" dirty="0" err="1"/>
              <a:t>lớp</a:t>
            </a:r>
            <a:endParaRPr lang="en-US" sz="4256" dirty="0"/>
          </a:p>
        </p:txBody>
      </p:sp>
      <p:pic>
        <p:nvPicPr>
          <p:cNvPr id="6148" name="Picture 4"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id="{56D320DA-95A0-5E26-DE9E-6B2233BD4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 b="9682"/>
          <a:stretch/>
        </p:blipFill>
        <p:spPr bwMode="auto">
          <a:xfrm>
            <a:off x="3280081" y="1790199"/>
            <a:ext cx="5601673" cy="426116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28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49683" y="2709187"/>
            <a:ext cx="10862472" cy="1439625"/>
          </a:xfrm>
          <a:prstGeom prst="rect">
            <a:avLst/>
          </a:prstGeom>
          <a:noFill/>
        </p:spPr>
        <p:txBody>
          <a:bodyPr wrap="square" rtlCol="0">
            <a:spAutoFit/>
          </a:bodyPr>
          <a:lstStyle/>
          <a:p>
            <a:pPr algn="ctr"/>
            <a:r>
              <a:rPr lang="en-US" sz="8755" b="1">
                <a:solidFill>
                  <a:srgbClr val="C0000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E7961CC1-E13F-500D-410C-1534CED731D3}"/>
              </a:ext>
            </a:extLst>
          </p:cNvPr>
          <p:cNvGrpSpPr/>
          <p:nvPr/>
        </p:nvGrpSpPr>
        <p:grpSpPr>
          <a:xfrm>
            <a:off x="-379479" y="240318"/>
            <a:ext cx="12513181" cy="6377364"/>
            <a:chOff x="-478411" y="78281"/>
            <a:chExt cx="12575323" cy="6409044"/>
          </a:xfrm>
          <a:solidFill>
            <a:srgbClr val="FFFFFF"/>
          </a:solidFill>
        </p:grpSpPr>
        <p:sp>
          <p:nvSpPr>
            <p:cNvPr id="6" name="TextBox 5">
              <a:extLst>
                <a:ext uri="{FF2B5EF4-FFF2-40B4-BE49-F238E27FC236}">
                  <a16:creationId xmlns:a16="http://schemas.microsoft.com/office/drawing/2014/main" id="{F004D050-1A1A-08D0-05EE-F206B45B8D15}"/>
                </a:ext>
              </a:extLst>
            </p:cNvPr>
            <p:cNvSpPr txBox="1"/>
            <p:nvPr/>
          </p:nvSpPr>
          <p:spPr>
            <a:xfrm>
              <a:off x="-478411" y="827035"/>
              <a:ext cx="12372650" cy="5660290"/>
            </a:xfrm>
            <a:prstGeom prst="rect">
              <a:avLst/>
            </a:prstGeom>
            <a:noFill/>
          </p:spPr>
          <p:txBody>
            <a:bodyPr wrap="square" rtlCol="0">
              <a:spAutoFit/>
            </a:bodyPr>
            <a:lstStyle/>
            <a:p>
              <a:pPr marL="608076" algn="just"/>
              <a:r>
                <a:rPr lang="en-US" sz="3000"/>
                <a:t>	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p>
            <a:p>
              <a:pPr marL="608076" algn="just"/>
              <a:r>
                <a:rPr lang="en-US" sz="3000"/>
                <a:t>	Vậy nên luyện tập thể dục, bồi bổ sức khoẻ là bổn phận của mỗi một người yêu nước. Việc đó không tốn kém, khó khăn gì. Gái trai, già trẻ ai cũng nên làm và ai cũng làm được. Ngày nào cũng tập thì khí huyết lưu thông, tinh thần đầy đủ, như vậy là sức khoẻ. </a:t>
              </a:r>
            </a:p>
            <a:p>
              <a:pPr marL="608076" algn="just"/>
              <a:r>
                <a:rPr lang="en-US" sz="3000"/>
                <a:t>	Tôi mong đồng bào ta ai cũng gắng tập thể dục. Tự tôi, ngày nào tôi cũng tập.</a:t>
              </a:r>
            </a:p>
            <a:p>
              <a:pPr marL="608076" algn="r"/>
              <a:r>
                <a:rPr lang="en-US" sz="3000"/>
                <a:t>Ngày 27 – 3 – 1946</a:t>
              </a:r>
            </a:p>
            <a:p>
              <a:pPr marL="608076" algn="just"/>
              <a:r>
                <a:rPr lang="en-US" sz="3000"/>
                <a:t>                                                                                 Hồ Chí Minh</a:t>
              </a:r>
              <a:endParaRPr lang="vi-VN" sz="3000"/>
            </a:p>
          </p:txBody>
        </p:sp>
        <p:sp>
          <p:nvSpPr>
            <p:cNvPr id="7" name="TextBox 6">
              <a:extLst>
                <a:ext uri="{FF2B5EF4-FFF2-40B4-BE49-F238E27FC236}">
                  <a16:creationId xmlns:a16="http://schemas.microsoft.com/office/drawing/2014/main" id="{1E3A280B-EA58-1C27-F126-42374FAC2C98}"/>
                </a:ext>
              </a:extLst>
            </p:cNvPr>
            <p:cNvSpPr txBox="1"/>
            <p:nvPr/>
          </p:nvSpPr>
          <p:spPr>
            <a:xfrm>
              <a:off x="11590" y="78281"/>
              <a:ext cx="12085322" cy="587680"/>
            </a:xfrm>
            <a:prstGeom prst="rect">
              <a:avLst/>
            </a:prstGeom>
            <a:noFill/>
          </p:spPr>
          <p:txBody>
            <a:bodyPr wrap="square" rtlCol="0">
              <a:spAutoFit/>
            </a:bodyPr>
            <a:lstStyle/>
            <a:p>
              <a:pPr algn="ctr"/>
              <a:r>
                <a:rPr lang="en-US" sz="3200" b="1">
                  <a:latin typeface="+mn-lt"/>
                </a:rPr>
                <a:t>LỜI KÊU GỌI TOÀN DÂN TẬP THỂ DỤC</a:t>
              </a:r>
              <a:endParaRPr lang="vi-VN" sz="3200" b="1">
                <a:latin typeface="+mn-lt"/>
              </a:endParaRPr>
            </a:p>
          </p:txBody>
        </p:sp>
      </p:grpSp>
    </p:spTree>
    <p:extLst>
      <p:ext uri="{BB962C8B-B14F-4D97-AF65-F5344CB8AC3E}">
        <p14:creationId xmlns:p14="http://schemas.microsoft.com/office/powerpoint/2010/main" val="1916201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713" y="286450"/>
            <a:ext cx="11286413" cy="1368530"/>
          </a:xfrm>
          <a:prstGeom prst="roundRect">
            <a:avLst/>
          </a:prstGeom>
          <a:solidFill>
            <a:srgbClr val="B7221F"/>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1286413"/>
                      <a:gd name="connsiteY0" fmla="*/ 228093 h 1368530"/>
                      <a:gd name="connsiteX1" fmla="*/ 228093 w 11286413"/>
                      <a:gd name="connsiteY1" fmla="*/ 0 h 1368530"/>
                      <a:gd name="connsiteX2" fmla="*/ 473198 w 11286413"/>
                      <a:gd name="connsiteY2" fmla="*/ 0 h 1368530"/>
                      <a:gd name="connsiteX3" fmla="*/ 1259815 w 11286413"/>
                      <a:gd name="connsiteY3" fmla="*/ 0 h 1368530"/>
                      <a:gd name="connsiteX4" fmla="*/ 1721524 w 11286413"/>
                      <a:gd name="connsiteY4" fmla="*/ 0 h 1368530"/>
                      <a:gd name="connsiteX5" fmla="*/ 2291536 w 11286413"/>
                      <a:gd name="connsiteY5" fmla="*/ 0 h 1368530"/>
                      <a:gd name="connsiteX6" fmla="*/ 2644944 w 11286413"/>
                      <a:gd name="connsiteY6" fmla="*/ 0 h 1368530"/>
                      <a:gd name="connsiteX7" fmla="*/ 3214956 w 11286413"/>
                      <a:gd name="connsiteY7" fmla="*/ 0 h 1368530"/>
                      <a:gd name="connsiteX8" fmla="*/ 3784968 w 11286413"/>
                      <a:gd name="connsiteY8" fmla="*/ 0 h 1368530"/>
                      <a:gd name="connsiteX9" fmla="*/ 4030073 w 11286413"/>
                      <a:gd name="connsiteY9" fmla="*/ 0 h 1368530"/>
                      <a:gd name="connsiteX10" fmla="*/ 4708387 w 11286413"/>
                      <a:gd name="connsiteY10" fmla="*/ 0 h 1368530"/>
                      <a:gd name="connsiteX11" fmla="*/ 5170097 w 11286413"/>
                      <a:gd name="connsiteY11" fmla="*/ 0 h 1368530"/>
                      <a:gd name="connsiteX12" fmla="*/ 5740109 w 11286413"/>
                      <a:gd name="connsiteY12" fmla="*/ 0 h 1368530"/>
                      <a:gd name="connsiteX13" fmla="*/ 5985214 w 11286413"/>
                      <a:gd name="connsiteY13" fmla="*/ 0 h 1368530"/>
                      <a:gd name="connsiteX14" fmla="*/ 6663528 w 11286413"/>
                      <a:gd name="connsiteY14" fmla="*/ 0 h 1368530"/>
                      <a:gd name="connsiteX15" fmla="*/ 7341842 w 11286413"/>
                      <a:gd name="connsiteY15" fmla="*/ 0 h 1368530"/>
                      <a:gd name="connsiteX16" fmla="*/ 7586947 w 11286413"/>
                      <a:gd name="connsiteY16" fmla="*/ 0 h 1368530"/>
                      <a:gd name="connsiteX17" fmla="*/ 8048657 w 11286413"/>
                      <a:gd name="connsiteY17" fmla="*/ 0 h 1368530"/>
                      <a:gd name="connsiteX18" fmla="*/ 8510367 w 11286413"/>
                      <a:gd name="connsiteY18" fmla="*/ 0 h 1368530"/>
                      <a:gd name="connsiteX19" fmla="*/ 8863774 w 11286413"/>
                      <a:gd name="connsiteY19" fmla="*/ 0 h 1368530"/>
                      <a:gd name="connsiteX20" fmla="*/ 9542088 w 11286413"/>
                      <a:gd name="connsiteY20" fmla="*/ 0 h 1368530"/>
                      <a:gd name="connsiteX21" fmla="*/ 10003798 w 11286413"/>
                      <a:gd name="connsiteY21" fmla="*/ 0 h 1368530"/>
                      <a:gd name="connsiteX22" fmla="*/ 10248903 w 11286413"/>
                      <a:gd name="connsiteY22" fmla="*/ 0 h 1368530"/>
                      <a:gd name="connsiteX23" fmla="*/ 10494008 w 11286413"/>
                      <a:gd name="connsiteY23" fmla="*/ 0 h 1368530"/>
                      <a:gd name="connsiteX24" fmla="*/ 11058320 w 11286413"/>
                      <a:gd name="connsiteY24" fmla="*/ 0 h 1368530"/>
                      <a:gd name="connsiteX25" fmla="*/ 11286413 w 11286413"/>
                      <a:gd name="connsiteY25" fmla="*/ 228093 h 1368530"/>
                      <a:gd name="connsiteX26" fmla="*/ 11286413 w 11286413"/>
                      <a:gd name="connsiteY26" fmla="*/ 693388 h 1368530"/>
                      <a:gd name="connsiteX27" fmla="*/ 11286413 w 11286413"/>
                      <a:gd name="connsiteY27" fmla="*/ 1140437 h 1368530"/>
                      <a:gd name="connsiteX28" fmla="*/ 11058320 w 11286413"/>
                      <a:gd name="connsiteY28" fmla="*/ 1368530 h 1368530"/>
                      <a:gd name="connsiteX29" fmla="*/ 10380006 w 11286413"/>
                      <a:gd name="connsiteY29" fmla="*/ 1368530 h 1368530"/>
                      <a:gd name="connsiteX30" fmla="*/ 10134901 w 11286413"/>
                      <a:gd name="connsiteY30" fmla="*/ 1368530 h 1368530"/>
                      <a:gd name="connsiteX31" fmla="*/ 9781493 w 11286413"/>
                      <a:gd name="connsiteY31" fmla="*/ 1368530 h 1368530"/>
                      <a:gd name="connsiteX32" fmla="*/ 9319784 w 11286413"/>
                      <a:gd name="connsiteY32" fmla="*/ 1368530 h 1368530"/>
                      <a:gd name="connsiteX33" fmla="*/ 8641469 w 11286413"/>
                      <a:gd name="connsiteY33" fmla="*/ 1368530 h 1368530"/>
                      <a:gd name="connsiteX34" fmla="*/ 7963155 w 11286413"/>
                      <a:gd name="connsiteY34" fmla="*/ 1368530 h 1368530"/>
                      <a:gd name="connsiteX35" fmla="*/ 7609748 w 11286413"/>
                      <a:gd name="connsiteY35" fmla="*/ 1368530 h 1368530"/>
                      <a:gd name="connsiteX36" fmla="*/ 7039736 w 11286413"/>
                      <a:gd name="connsiteY36" fmla="*/ 1368530 h 1368530"/>
                      <a:gd name="connsiteX37" fmla="*/ 6469724 w 11286413"/>
                      <a:gd name="connsiteY37" fmla="*/ 1368530 h 1368530"/>
                      <a:gd name="connsiteX38" fmla="*/ 6224619 w 11286413"/>
                      <a:gd name="connsiteY38" fmla="*/ 1368530 h 1368530"/>
                      <a:gd name="connsiteX39" fmla="*/ 5438002 w 11286413"/>
                      <a:gd name="connsiteY39" fmla="*/ 1368530 h 1368530"/>
                      <a:gd name="connsiteX40" fmla="*/ 5084595 w 11286413"/>
                      <a:gd name="connsiteY40" fmla="*/ 1368530 h 1368530"/>
                      <a:gd name="connsiteX41" fmla="*/ 4297978 w 11286413"/>
                      <a:gd name="connsiteY41" fmla="*/ 1368530 h 1368530"/>
                      <a:gd name="connsiteX42" fmla="*/ 3619664 w 11286413"/>
                      <a:gd name="connsiteY42" fmla="*/ 1368530 h 1368530"/>
                      <a:gd name="connsiteX43" fmla="*/ 3374559 w 11286413"/>
                      <a:gd name="connsiteY43" fmla="*/ 1368530 h 1368530"/>
                      <a:gd name="connsiteX44" fmla="*/ 2696245 w 11286413"/>
                      <a:gd name="connsiteY44" fmla="*/ 1368530 h 1368530"/>
                      <a:gd name="connsiteX45" fmla="*/ 2126233 w 11286413"/>
                      <a:gd name="connsiteY45" fmla="*/ 1368530 h 1368530"/>
                      <a:gd name="connsiteX46" fmla="*/ 1664523 w 11286413"/>
                      <a:gd name="connsiteY46" fmla="*/ 1368530 h 1368530"/>
                      <a:gd name="connsiteX47" fmla="*/ 877907 w 11286413"/>
                      <a:gd name="connsiteY47" fmla="*/ 1368530 h 1368530"/>
                      <a:gd name="connsiteX48" fmla="*/ 228093 w 11286413"/>
                      <a:gd name="connsiteY48" fmla="*/ 1368530 h 1368530"/>
                      <a:gd name="connsiteX49" fmla="*/ 0 w 11286413"/>
                      <a:gd name="connsiteY49" fmla="*/ 1140437 h 1368530"/>
                      <a:gd name="connsiteX50" fmla="*/ 0 w 11286413"/>
                      <a:gd name="connsiteY50" fmla="*/ 666018 h 1368530"/>
                      <a:gd name="connsiteX51" fmla="*/ 0 w 11286413"/>
                      <a:gd name="connsiteY51" fmla="*/ 228093 h 136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368530" fill="none" extrusionOk="0">
                        <a:moveTo>
                          <a:pt x="0" y="228093"/>
                        </a:moveTo>
                        <a:cubicBezTo>
                          <a:pt x="5021" y="73195"/>
                          <a:pt x="84347" y="-6314"/>
                          <a:pt x="228093" y="0"/>
                        </a:cubicBezTo>
                        <a:cubicBezTo>
                          <a:pt x="293124" y="-4206"/>
                          <a:pt x="400847" y="3445"/>
                          <a:pt x="473198" y="0"/>
                        </a:cubicBezTo>
                        <a:cubicBezTo>
                          <a:pt x="545550" y="-3445"/>
                          <a:pt x="939830" y="322"/>
                          <a:pt x="1259815" y="0"/>
                        </a:cubicBezTo>
                        <a:cubicBezTo>
                          <a:pt x="1579800" y="-322"/>
                          <a:pt x="1601963" y="29538"/>
                          <a:pt x="1721524" y="0"/>
                        </a:cubicBezTo>
                        <a:cubicBezTo>
                          <a:pt x="1841085" y="-29538"/>
                          <a:pt x="2126136" y="54668"/>
                          <a:pt x="2291536" y="0"/>
                        </a:cubicBezTo>
                        <a:cubicBezTo>
                          <a:pt x="2456936" y="-54668"/>
                          <a:pt x="2516428" y="39353"/>
                          <a:pt x="2644944" y="0"/>
                        </a:cubicBezTo>
                        <a:cubicBezTo>
                          <a:pt x="2773460" y="-39353"/>
                          <a:pt x="3057116" y="31192"/>
                          <a:pt x="3214956" y="0"/>
                        </a:cubicBezTo>
                        <a:cubicBezTo>
                          <a:pt x="3372796" y="-31192"/>
                          <a:pt x="3656032" y="52150"/>
                          <a:pt x="3784968" y="0"/>
                        </a:cubicBezTo>
                        <a:cubicBezTo>
                          <a:pt x="3913904" y="-52150"/>
                          <a:pt x="3969810" y="26683"/>
                          <a:pt x="4030073" y="0"/>
                        </a:cubicBezTo>
                        <a:cubicBezTo>
                          <a:pt x="4090337" y="-26683"/>
                          <a:pt x="4433070" y="22225"/>
                          <a:pt x="4708387" y="0"/>
                        </a:cubicBezTo>
                        <a:cubicBezTo>
                          <a:pt x="4983704" y="-22225"/>
                          <a:pt x="4973807" y="35611"/>
                          <a:pt x="5170097" y="0"/>
                        </a:cubicBezTo>
                        <a:cubicBezTo>
                          <a:pt x="5366387" y="-35611"/>
                          <a:pt x="5587197" y="30559"/>
                          <a:pt x="5740109" y="0"/>
                        </a:cubicBezTo>
                        <a:cubicBezTo>
                          <a:pt x="5893021" y="-30559"/>
                          <a:pt x="5894730" y="21099"/>
                          <a:pt x="5985214" y="0"/>
                        </a:cubicBezTo>
                        <a:cubicBezTo>
                          <a:pt x="6075698" y="-21099"/>
                          <a:pt x="6473263" y="31665"/>
                          <a:pt x="6663528" y="0"/>
                        </a:cubicBezTo>
                        <a:cubicBezTo>
                          <a:pt x="6853793" y="-31665"/>
                          <a:pt x="7148701" y="32474"/>
                          <a:pt x="7341842" y="0"/>
                        </a:cubicBezTo>
                        <a:cubicBezTo>
                          <a:pt x="7534983" y="-32474"/>
                          <a:pt x="7474403" y="17372"/>
                          <a:pt x="7586947" y="0"/>
                        </a:cubicBezTo>
                        <a:cubicBezTo>
                          <a:pt x="7699491" y="-17372"/>
                          <a:pt x="7819839" y="45329"/>
                          <a:pt x="8048657" y="0"/>
                        </a:cubicBezTo>
                        <a:cubicBezTo>
                          <a:pt x="8277475" y="-45329"/>
                          <a:pt x="8329430" y="52160"/>
                          <a:pt x="8510367" y="0"/>
                        </a:cubicBezTo>
                        <a:cubicBezTo>
                          <a:pt x="8691304" y="-52160"/>
                          <a:pt x="8780816" y="9388"/>
                          <a:pt x="8863774" y="0"/>
                        </a:cubicBezTo>
                        <a:cubicBezTo>
                          <a:pt x="8946732" y="-9388"/>
                          <a:pt x="9320699" y="62669"/>
                          <a:pt x="9542088" y="0"/>
                        </a:cubicBezTo>
                        <a:cubicBezTo>
                          <a:pt x="9763477" y="-62669"/>
                          <a:pt x="9812615" y="26188"/>
                          <a:pt x="10003798" y="0"/>
                        </a:cubicBezTo>
                        <a:cubicBezTo>
                          <a:pt x="10194981" y="-26188"/>
                          <a:pt x="10141319" y="6712"/>
                          <a:pt x="10248903" y="0"/>
                        </a:cubicBezTo>
                        <a:cubicBezTo>
                          <a:pt x="10356487" y="-6712"/>
                          <a:pt x="10389687" y="21885"/>
                          <a:pt x="10494008" y="0"/>
                        </a:cubicBezTo>
                        <a:cubicBezTo>
                          <a:pt x="10598330" y="-21885"/>
                          <a:pt x="10938172" y="29698"/>
                          <a:pt x="11058320" y="0"/>
                        </a:cubicBezTo>
                        <a:cubicBezTo>
                          <a:pt x="11192805" y="-18286"/>
                          <a:pt x="11265894" y="80757"/>
                          <a:pt x="11286413" y="228093"/>
                        </a:cubicBezTo>
                        <a:cubicBezTo>
                          <a:pt x="11321098" y="407827"/>
                          <a:pt x="11240573" y="571818"/>
                          <a:pt x="11286413" y="693388"/>
                        </a:cubicBezTo>
                        <a:cubicBezTo>
                          <a:pt x="11332253" y="814958"/>
                          <a:pt x="11274889" y="984927"/>
                          <a:pt x="11286413" y="1140437"/>
                        </a:cubicBezTo>
                        <a:cubicBezTo>
                          <a:pt x="11275423" y="1271823"/>
                          <a:pt x="11163158" y="1365561"/>
                          <a:pt x="11058320" y="1368530"/>
                        </a:cubicBezTo>
                        <a:cubicBezTo>
                          <a:pt x="10745412" y="1380676"/>
                          <a:pt x="10699956" y="1306075"/>
                          <a:pt x="10380006" y="1368530"/>
                        </a:cubicBezTo>
                        <a:cubicBezTo>
                          <a:pt x="10060056" y="1430985"/>
                          <a:pt x="10223561" y="1365234"/>
                          <a:pt x="10134901" y="1368530"/>
                        </a:cubicBezTo>
                        <a:cubicBezTo>
                          <a:pt x="10046242" y="1371826"/>
                          <a:pt x="9897857" y="1340636"/>
                          <a:pt x="9781493" y="1368530"/>
                        </a:cubicBezTo>
                        <a:cubicBezTo>
                          <a:pt x="9665129" y="1396424"/>
                          <a:pt x="9422548" y="1355890"/>
                          <a:pt x="9319784" y="1368530"/>
                        </a:cubicBezTo>
                        <a:cubicBezTo>
                          <a:pt x="9217020" y="1381170"/>
                          <a:pt x="8787658" y="1315081"/>
                          <a:pt x="8641469" y="1368530"/>
                        </a:cubicBezTo>
                        <a:cubicBezTo>
                          <a:pt x="8495281" y="1421979"/>
                          <a:pt x="8132749" y="1327117"/>
                          <a:pt x="7963155" y="1368530"/>
                        </a:cubicBezTo>
                        <a:cubicBezTo>
                          <a:pt x="7793561" y="1409943"/>
                          <a:pt x="7753850" y="1331998"/>
                          <a:pt x="7609748" y="1368530"/>
                        </a:cubicBezTo>
                        <a:cubicBezTo>
                          <a:pt x="7465646" y="1405062"/>
                          <a:pt x="7311963" y="1312363"/>
                          <a:pt x="7039736" y="1368530"/>
                        </a:cubicBezTo>
                        <a:cubicBezTo>
                          <a:pt x="6767509" y="1424697"/>
                          <a:pt x="6646769" y="1362512"/>
                          <a:pt x="6469724" y="1368530"/>
                        </a:cubicBezTo>
                        <a:cubicBezTo>
                          <a:pt x="6292679" y="1374548"/>
                          <a:pt x="6346689" y="1348829"/>
                          <a:pt x="6224619" y="1368530"/>
                        </a:cubicBezTo>
                        <a:cubicBezTo>
                          <a:pt x="6102550" y="1388231"/>
                          <a:pt x="5698560" y="1362369"/>
                          <a:pt x="5438002" y="1368530"/>
                        </a:cubicBezTo>
                        <a:cubicBezTo>
                          <a:pt x="5177444" y="1374691"/>
                          <a:pt x="5176960" y="1347223"/>
                          <a:pt x="5084595" y="1368530"/>
                        </a:cubicBezTo>
                        <a:cubicBezTo>
                          <a:pt x="4992230" y="1389837"/>
                          <a:pt x="4659336" y="1343203"/>
                          <a:pt x="4297978" y="1368530"/>
                        </a:cubicBezTo>
                        <a:cubicBezTo>
                          <a:pt x="3936620" y="1393857"/>
                          <a:pt x="3790330" y="1350307"/>
                          <a:pt x="3619664" y="1368530"/>
                        </a:cubicBezTo>
                        <a:cubicBezTo>
                          <a:pt x="3448998" y="1386753"/>
                          <a:pt x="3485905" y="1351076"/>
                          <a:pt x="3374559" y="1368530"/>
                        </a:cubicBezTo>
                        <a:cubicBezTo>
                          <a:pt x="3263213" y="1385984"/>
                          <a:pt x="2918635" y="1362090"/>
                          <a:pt x="2696245" y="1368530"/>
                        </a:cubicBezTo>
                        <a:cubicBezTo>
                          <a:pt x="2473855" y="1374970"/>
                          <a:pt x="2242321" y="1327327"/>
                          <a:pt x="2126233" y="1368530"/>
                        </a:cubicBezTo>
                        <a:cubicBezTo>
                          <a:pt x="2010145" y="1409733"/>
                          <a:pt x="1760088" y="1345996"/>
                          <a:pt x="1664523" y="1368530"/>
                        </a:cubicBezTo>
                        <a:cubicBezTo>
                          <a:pt x="1568958" y="1391064"/>
                          <a:pt x="1100182" y="1289473"/>
                          <a:pt x="877907" y="1368530"/>
                        </a:cubicBezTo>
                        <a:cubicBezTo>
                          <a:pt x="655632" y="1447587"/>
                          <a:pt x="386634" y="1295301"/>
                          <a:pt x="228093" y="1368530"/>
                        </a:cubicBezTo>
                        <a:cubicBezTo>
                          <a:pt x="125314" y="1364269"/>
                          <a:pt x="4401" y="1280017"/>
                          <a:pt x="0" y="1140437"/>
                        </a:cubicBezTo>
                        <a:cubicBezTo>
                          <a:pt x="-43249" y="922705"/>
                          <a:pt x="54363" y="812188"/>
                          <a:pt x="0" y="666018"/>
                        </a:cubicBezTo>
                        <a:cubicBezTo>
                          <a:pt x="-54363" y="519848"/>
                          <a:pt x="6855" y="423415"/>
                          <a:pt x="0" y="228093"/>
                        </a:cubicBezTo>
                        <a:close/>
                      </a:path>
                      <a:path w="11286413" h="1368530" stroke="0" extrusionOk="0">
                        <a:moveTo>
                          <a:pt x="0" y="228093"/>
                        </a:moveTo>
                        <a:cubicBezTo>
                          <a:pt x="7089" y="70304"/>
                          <a:pt x="111543" y="30499"/>
                          <a:pt x="228093" y="0"/>
                        </a:cubicBezTo>
                        <a:cubicBezTo>
                          <a:pt x="329900" y="-4162"/>
                          <a:pt x="452838" y="39878"/>
                          <a:pt x="581500" y="0"/>
                        </a:cubicBezTo>
                        <a:cubicBezTo>
                          <a:pt x="710162" y="-39878"/>
                          <a:pt x="1019526" y="64712"/>
                          <a:pt x="1151512" y="0"/>
                        </a:cubicBezTo>
                        <a:cubicBezTo>
                          <a:pt x="1283498" y="-64712"/>
                          <a:pt x="1336624" y="17247"/>
                          <a:pt x="1396617" y="0"/>
                        </a:cubicBezTo>
                        <a:cubicBezTo>
                          <a:pt x="1456610" y="-17247"/>
                          <a:pt x="1743240" y="20478"/>
                          <a:pt x="1858327" y="0"/>
                        </a:cubicBezTo>
                        <a:cubicBezTo>
                          <a:pt x="1973414" y="-20478"/>
                          <a:pt x="2228205" y="36733"/>
                          <a:pt x="2536641" y="0"/>
                        </a:cubicBezTo>
                        <a:cubicBezTo>
                          <a:pt x="2845077" y="-36733"/>
                          <a:pt x="2936351" y="24134"/>
                          <a:pt x="3323258" y="0"/>
                        </a:cubicBezTo>
                        <a:cubicBezTo>
                          <a:pt x="3710165" y="-24134"/>
                          <a:pt x="3846710" y="40902"/>
                          <a:pt x="4001572" y="0"/>
                        </a:cubicBezTo>
                        <a:cubicBezTo>
                          <a:pt x="4156434" y="-40902"/>
                          <a:pt x="4433984" y="10062"/>
                          <a:pt x="4788189" y="0"/>
                        </a:cubicBezTo>
                        <a:cubicBezTo>
                          <a:pt x="5142394" y="-10062"/>
                          <a:pt x="5030336" y="39257"/>
                          <a:pt x="5249898" y="0"/>
                        </a:cubicBezTo>
                        <a:cubicBezTo>
                          <a:pt x="5469460" y="-39257"/>
                          <a:pt x="5425112" y="25869"/>
                          <a:pt x="5495003" y="0"/>
                        </a:cubicBezTo>
                        <a:cubicBezTo>
                          <a:pt x="5564894" y="-25869"/>
                          <a:pt x="5896578" y="70609"/>
                          <a:pt x="6281620" y="0"/>
                        </a:cubicBezTo>
                        <a:cubicBezTo>
                          <a:pt x="6666662" y="-70609"/>
                          <a:pt x="6472124" y="11993"/>
                          <a:pt x="6526725" y="0"/>
                        </a:cubicBezTo>
                        <a:cubicBezTo>
                          <a:pt x="6581327" y="-11993"/>
                          <a:pt x="6720312" y="1153"/>
                          <a:pt x="6880132" y="0"/>
                        </a:cubicBezTo>
                        <a:cubicBezTo>
                          <a:pt x="7039952" y="-1153"/>
                          <a:pt x="7344811" y="26378"/>
                          <a:pt x="7666749" y="0"/>
                        </a:cubicBezTo>
                        <a:cubicBezTo>
                          <a:pt x="7988687" y="-26378"/>
                          <a:pt x="8215699" y="47308"/>
                          <a:pt x="8453365" y="0"/>
                        </a:cubicBezTo>
                        <a:cubicBezTo>
                          <a:pt x="8691031" y="-47308"/>
                          <a:pt x="8669652" y="33883"/>
                          <a:pt x="8806773" y="0"/>
                        </a:cubicBezTo>
                        <a:cubicBezTo>
                          <a:pt x="8943894" y="-33883"/>
                          <a:pt x="9040914" y="9023"/>
                          <a:pt x="9160180" y="0"/>
                        </a:cubicBezTo>
                        <a:cubicBezTo>
                          <a:pt x="9279446" y="-9023"/>
                          <a:pt x="9700545" y="41989"/>
                          <a:pt x="9946797" y="0"/>
                        </a:cubicBezTo>
                        <a:cubicBezTo>
                          <a:pt x="10193049" y="-41989"/>
                          <a:pt x="10092704" y="28949"/>
                          <a:pt x="10191902" y="0"/>
                        </a:cubicBezTo>
                        <a:cubicBezTo>
                          <a:pt x="10291101" y="-28949"/>
                          <a:pt x="10364170" y="11811"/>
                          <a:pt x="10437007" y="0"/>
                        </a:cubicBezTo>
                        <a:cubicBezTo>
                          <a:pt x="10509844" y="-11811"/>
                          <a:pt x="10858334" y="41646"/>
                          <a:pt x="11058320" y="0"/>
                        </a:cubicBezTo>
                        <a:cubicBezTo>
                          <a:pt x="11198231" y="-21628"/>
                          <a:pt x="11278009" y="89996"/>
                          <a:pt x="11286413" y="228093"/>
                        </a:cubicBezTo>
                        <a:cubicBezTo>
                          <a:pt x="11303788" y="412889"/>
                          <a:pt x="11267313" y="492733"/>
                          <a:pt x="11286413" y="675142"/>
                        </a:cubicBezTo>
                        <a:cubicBezTo>
                          <a:pt x="11305513" y="857551"/>
                          <a:pt x="11247059" y="925661"/>
                          <a:pt x="11286413" y="1140437"/>
                        </a:cubicBezTo>
                        <a:cubicBezTo>
                          <a:pt x="11283421" y="1265294"/>
                          <a:pt x="11212671" y="1354930"/>
                          <a:pt x="11058320" y="1368530"/>
                        </a:cubicBezTo>
                        <a:cubicBezTo>
                          <a:pt x="10848237" y="1369055"/>
                          <a:pt x="10695250" y="1353584"/>
                          <a:pt x="10380006" y="1368530"/>
                        </a:cubicBezTo>
                        <a:cubicBezTo>
                          <a:pt x="10064762" y="1383476"/>
                          <a:pt x="10204571" y="1364262"/>
                          <a:pt x="10134901" y="1368530"/>
                        </a:cubicBezTo>
                        <a:cubicBezTo>
                          <a:pt x="10065232" y="1372798"/>
                          <a:pt x="9876098" y="1368389"/>
                          <a:pt x="9781493" y="1368530"/>
                        </a:cubicBezTo>
                        <a:cubicBezTo>
                          <a:pt x="9686888" y="1368671"/>
                          <a:pt x="9573415" y="1348910"/>
                          <a:pt x="9428086" y="1368530"/>
                        </a:cubicBezTo>
                        <a:cubicBezTo>
                          <a:pt x="9282757" y="1388150"/>
                          <a:pt x="8926398" y="1358759"/>
                          <a:pt x="8749772" y="1368530"/>
                        </a:cubicBezTo>
                        <a:cubicBezTo>
                          <a:pt x="8573146" y="1378301"/>
                          <a:pt x="8362724" y="1308649"/>
                          <a:pt x="8179760" y="1368530"/>
                        </a:cubicBezTo>
                        <a:cubicBezTo>
                          <a:pt x="7996796" y="1428411"/>
                          <a:pt x="7916610" y="1334458"/>
                          <a:pt x="7826352" y="1368530"/>
                        </a:cubicBezTo>
                        <a:cubicBezTo>
                          <a:pt x="7736094" y="1402602"/>
                          <a:pt x="7419568" y="1360079"/>
                          <a:pt x="7148038" y="1368530"/>
                        </a:cubicBezTo>
                        <a:cubicBezTo>
                          <a:pt x="6876508" y="1376981"/>
                          <a:pt x="6723403" y="1304479"/>
                          <a:pt x="6469724" y="1368530"/>
                        </a:cubicBezTo>
                        <a:cubicBezTo>
                          <a:pt x="6216045" y="1432581"/>
                          <a:pt x="6291326" y="1365520"/>
                          <a:pt x="6116316" y="1368530"/>
                        </a:cubicBezTo>
                        <a:cubicBezTo>
                          <a:pt x="5941306" y="1371540"/>
                          <a:pt x="5910919" y="1366097"/>
                          <a:pt x="5762909" y="1368530"/>
                        </a:cubicBezTo>
                        <a:cubicBezTo>
                          <a:pt x="5614899" y="1370963"/>
                          <a:pt x="5417614" y="1346470"/>
                          <a:pt x="5301199" y="1368530"/>
                        </a:cubicBezTo>
                        <a:cubicBezTo>
                          <a:pt x="5184784" y="1390590"/>
                          <a:pt x="4920845" y="1347280"/>
                          <a:pt x="4731187" y="1368530"/>
                        </a:cubicBezTo>
                        <a:cubicBezTo>
                          <a:pt x="4541529" y="1389780"/>
                          <a:pt x="4482533" y="1349650"/>
                          <a:pt x="4377780" y="1368530"/>
                        </a:cubicBezTo>
                        <a:cubicBezTo>
                          <a:pt x="4273027" y="1387410"/>
                          <a:pt x="3957020" y="1303168"/>
                          <a:pt x="3591163" y="1368530"/>
                        </a:cubicBezTo>
                        <a:cubicBezTo>
                          <a:pt x="3225306" y="1433892"/>
                          <a:pt x="3124431" y="1311324"/>
                          <a:pt x="2912849" y="1368530"/>
                        </a:cubicBezTo>
                        <a:cubicBezTo>
                          <a:pt x="2701267" y="1425736"/>
                          <a:pt x="2395634" y="1305936"/>
                          <a:pt x="2234535" y="1368530"/>
                        </a:cubicBezTo>
                        <a:cubicBezTo>
                          <a:pt x="2073436" y="1431124"/>
                          <a:pt x="1788130" y="1352748"/>
                          <a:pt x="1556221" y="1368530"/>
                        </a:cubicBezTo>
                        <a:cubicBezTo>
                          <a:pt x="1324312" y="1384312"/>
                          <a:pt x="1252932" y="1345753"/>
                          <a:pt x="986209" y="1368530"/>
                        </a:cubicBezTo>
                        <a:cubicBezTo>
                          <a:pt x="719486" y="1391307"/>
                          <a:pt x="603060" y="1281151"/>
                          <a:pt x="228093" y="1368530"/>
                        </a:cubicBezTo>
                        <a:cubicBezTo>
                          <a:pt x="102290" y="1378739"/>
                          <a:pt x="952" y="1250108"/>
                          <a:pt x="0" y="1140437"/>
                        </a:cubicBezTo>
                        <a:cubicBezTo>
                          <a:pt x="-20876" y="915292"/>
                          <a:pt x="11830" y="899448"/>
                          <a:pt x="0" y="675142"/>
                        </a:cubicBezTo>
                        <a:cubicBezTo>
                          <a:pt x="-11830" y="450837"/>
                          <a:pt x="10142" y="427989"/>
                          <a:pt x="0" y="22809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FFFFFF"/>
                </a:solidFill>
                <a:latin typeface="Arial" panose="020B0604020202020204" pitchFamily="34" charset="0"/>
                <a:cs typeface="Arial" panose="020B0604020202020204" pitchFamily="34" charset="0"/>
              </a:rPr>
              <a:t>1</a:t>
            </a:r>
            <a:r>
              <a:rPr lang="en-VN" sz="3724">
                <a:solidFill>
                  <a:srgbClr val="FFFFFF"/>
                </a:solidFill>
                <a:latin typeface="Arial" panose="020B0604020202020204" pitchFamily="34" charset="0"/>
                <a:cs typeface="Arial" panose="020B0604020202020204" pitchFamily="34" charset="0"/>
              </a:rPr>
              <a:t>. </a:t>
            </a:r>
            <a:r>
              <a:rPr lang="en-US" sz="3724">
                <a:solidFill>
                  <a:srgbClr val="FFFFFF"/>
                </a:solidFill>
              </a:rPr>
              <a:t>Bác Hồ đã khẳng định sức khoẻ cần thiết như thế nào trong xây dựng và bảo vệ đất nước?</a:t>
            </a:r>
            <a:endParaRPr lang="en-VN" sz="3724" dirty="0">
              <a:solidFill>
                <a:srgbClr val="FFFFFF"/>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704233" y="2054988"/>
            <a:ext cx="10753371" cy="4488979"/>
          </a:xfrm>
          <a:prstGeom prst="roundRect">
            <a:avLst/>
          </a:prstGeom>
          <a:solidFill>
            <a:schemeClr val="accent1">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VN" sz="3600">
                <a:solidFill>
                  <a:srgbClr val="FFFFFF"/>
                </a:solidFill>
                <a:latin typeface="Arial" panose="020B0604020202020204" pitchFamily="34" charset="0"/>
                <a:cs typeface="Arial" panose="020B0604020202020204" pitchFamily="34" charset="0"/>
              </a:rPr>
              <a:t> </a:t>
            </a:r>
            <a:r>
              <a:rPr lang="en-US" sz="3600"/>
              <a:t>Bác Hồ đã khẳng định sức khoẻ là rất cần thiết trong xây dựng và bảo vệ đất nước: </a:t>
            </a:r>
            <a:r>
              <a:rPr lang="en-US" sz="3600" i="1"/>
              <a:t>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endParaRPr lang="vi-VN" sz="3325" i="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713" y="286450"/>
            <a:ext cx="11286413" cy="1368530"/>
          </a:xfrm>
          <a:prstGeom prst="roundRect">
            <a:avLst/>
          </a:prstGeom>
          <a:solidFill>
            <a:srgbClr val="B7221F"/>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1286413"/>
                      <a:gd name="connsiteY0" fmla="*/ 228093 h 1368530"/>
                      <a:gd name="connsiteX1" fmla="*/ 228093 w 11286413"/>
                      <a:gd name="connsiteY1" fmla="*/ 0 h 1368530"/>
                      <a:gd name="connsiteX2" fmla="*/ 473198 w 11286413"/>
                      <a:gd name="connsiteY2" fmla="*/ 0 h 1368530"/>
                      <a:gd name="connsiteX3" fmla="*/ 1259815 w 11286413"/>
                      <a:gd name="connsiteY3" fmla="*/ 0 h 1368530"/>
                      <a:gd name="connsiteX4" fmla="*/ 1721524 w 11286413"/>
                      <a:gd name="connsiteY4" fmla="*/ 0 h 1368530"/>
                      <a:gd name="connsiteX5" fmla="*/ 2291536 w 11286413"/>
                      <a:gd name="connsiteY5" fmla="*/ 0 h 1368530"/>
                      <a:gd name="connsiteX6" fmla="*/ 2644944 w 11286413"/>
                      <a:gd name="connsiteY6" fmla="*/ 0 h 1368530"/>
                      <a:gd name="connsiteX7" fmla="*/ 3214956 w 11286413"/>
                      <a:gd name="connsiteY7" fmla="*/ 0 h 1368530"/>
                      <a:gd name="connsiteX8" fmla="*/ 3784968 w 11286413"/>
                      <a:gd name="connsiteY8" fmla="*/ 0 h 1368530"/>
                      <a:gd name="connsiteX9" fmla="*/ 4030073 w 11286413"/>
                      <a:gd name="connsiteY9" fmla="*/ 0 h 1368530"/>
                      <a:gd name="connsiteX10" fmla="*/ 4708387 w 11286413"/>
                      <a:gd name="connsiteY10" fmla="*/ 0 h 1368530"/>
                      <a:gd name="connsiteX11" fmla="*/ 5170097 w 11286413"/>
                      <a:gd name="connsiteY11" fmla="*/ 0 h 1368530"/>
                      <a:gd name="connsiteX12" fmla="*/ 5740109 w 11286413"/>
                      <a:gd name="connsiteY12" fmla="*/ 0 h 1368530"/>
                      <a:gd name="connsiteX13" fmla="*/ 5985214 w 11286413"/>
                      <a:gd name="connsiteY13" fmla="*/ 0 h 1368530"/>
                      <a:gd name="connsiteX14" fmla="*/ 6663528 w 11286413"/>
                      <a:gd name="connsiteY14" fmla="*/ 0 h 1368530"/>
                      <a:gd name="connsiteX15" fmla="*/ 7341842 w 11286413"/>
                      <a:gd name="connsiteY15" fmla="*/ 0 h 1368530"/>
                      <a:gd name="connsiteX16" fmla="*/ 7586947 w 11286413"/>
                      <a:gd name="connsiteY16" fmla="*/ 0 h 1368530"/>
                      <a:gd name="connsiteX17" fmla="*/ 8048657 w 11286413"/>
                      <a:gd name="connsiteY17" fmla="*/ 0 h 1368530"/>
                      <a:gd name="connsiteX18" fmla="*/ 8510367 w 11286413"/>
                      <a:gd name="connsiteY18" fmla="*/ 0 h 1368530"/>
                      <a:gd name="connsiteX19" fmla="*/ 8863774 w 11286413"/>
                      <a:gd name="connsiteY19" fmla="*/ 0 h 1368530"/>
                      <a:gd name="connsiteX20" fmla="*/ 9542088 w 11286413"/>
                      <a:gd name="connsiteY20" fmla="*/ 0 h 1368530"/>
                      <a:gd name="connsiteX21" fmla="*/ 10003798 w 11286413"/>
                      <a:gd name="connsiteY21" fmla="*/ 0 h 1368530"/>
                      <a:gd name="connsiteX22" fmla="*/ 10248903 w 11286413"/>
                      <a:gd name="connsiteY22" fmla="*/ 0 h 1368530"/>
                      <a:gd name="connsiteX23" fmla="*/ 10494008 w 11286413"/>
                      <a:gd name="connsiteY23" fmla="*/ 0 h 1368530"/>
                      <a:gd name="connsiteX24" fmla="*/ 11058320 w 11286413"/>
                      <a:gd name="connsiteY24" fmla="*/ 0 h 1368530"/>
                      <a:gd name="connsiteX25" fmla="*/ 11286413 w 11286413"/>
                      <a:gd name="connsiteY25" fmla="*/ 228093 h 1368530"/>
                      <a:gd name="connsiteX26" fmla="*/ 11286413 w 11286413"/>
                      <a:gd name="connsiteY26" fmla="*/ 693388 h 1368530"/>
                      <a:gd name="connsiteX27" fmla="*/ 11286413 w 11286413"/>
                      <a:gd name="connsiteY27" fmla="*/ 1140437 h 1368530"/>
                      <a:gd name="connsiteX28" fmla="*/ 11058320 w 11286413"/>
                      <a:gd name="connsiteY28" fmla="*/ 1368530 h 1368530"/>
                      <a:gd name="connsiteX29" fmla="*/ 10380006 w 11286413"/>
                      <a:gd name="connsiteY29" fmla="*/ 1368530 h 1368530"/>
                      <a:gd name="connsiteX30" fmla="*/ 10134901 w 11286413"/>
                      <a:gd name="connsiteY30" fmla="*/ 1368530 h 1368530"/>
                      <a:gd name="connsiteX31" fmla="*/ 9781493 w 11286413"/>
                      <a:gd name="connsiteY31" fmla="*/ 1368530 h 1368530"/>
                      <a:gd name="connsiteX32" fmla="*/ 9319784 w 11286413"/>
                      <a:gd name="connsiteY32" fmla="*/ 1368530 h 1368530"/>
                      <a:gd name="connsiteX33" fmla="*/ 8641469 w 11286413"/>
                      <a:gd name="connsiteY33" fmla="*/ 1368530 h 1368530"/>
                      <a:gd name="connsiteX34" fmla="*/ 7963155 w 11286413"/>
                      <a:gd name="connsiteY34" fmla="*/ 1368530 h 1368530"/>
                      <a:gd name="connsiteX35" fmla="*/ 7609748 w 11286413"/>
                      <a:gd name="connsiteY35" fmla="*/ 1368530 h 1368530"/>
                      <a:gd name="connsiteX36" fmla="*/ 7039736 w 11286413"/>
                      <a:gd name="connsiteY36" fmla="*/ 1368530 h 1368530"/>
                      <a:gd name="connsiteX37" fmla="*/ 6469724 w 11286413"/>
                      <a:gd name="connsiteY37" fmla="*/ 1368530 h 1368530"/>
                      <a:gd name="connsiteX38" fmla="*/ 6224619 w 11286413"/>
                      <a:gd name="connsiteY38" fmla="*/ 1368530 h 1368530"/>
                      <a:gd name="connsiteX39" fmla="*/ 5438002 w 11286413"/>
                      <a:gd name="connsiteY39" fmla="*/ 1368530 h 1368530"/>
                      <a:gd name="connsiteX40" fmla="*/ 5084595 w 11286413"/>
                      <a:gd name="connsiteY40" fmla="*/ 1368530 h 1368530"/>
                      <a:gd name="connsiteX41" fmla="*/ 4297978 w 11286413"/>
                      <a:gd name="connsiteY41" fmla="*/ 1368530 h 1368530"/>
                      <a:gd name="connsiteX42" fmla="*/ 3619664 w 11286413"/>
                      <a:gd name="connsiteY42" fmla="*/ 1368530 h 1368530"/>
                      <a:gd name="connsiteX43" fmla="*/ 3374559 w 11286413"/>
                      <a:gd name="connsiteY43" fmla="*/ 1368530 h 1368530"/>
                      <a:gd name="connsiteX44" fmla="*/ 2696245 w 11286413"/>
                      <a:gd name="connsiteY44" fmla="*/ 1368530 h 1368530"/>
                      <a:gd name="connsiteX45" fmla="*/ 2126233 w 11286413"/>
                      <a:gd name="connsiteY45" fmla="*/ 1368530 h 1368530"/>
                      <a:gd name="connsiteX46" fmla="*/ 1664523 w 11286413"/>
                      <a:gd name="connsiteY46" fmla="*/ 1368530 h 1368530"/>
                      <a:gd name="connsiteX47" fmla="*/ 877907 w 11286413"/>
                      <a:gd name="connsiteY47" fmla="*/ 1368530 h 1368530"/>
                      <a:gd name="connsiteX48" fmla="*/ 228093 w 11286413"/>
                      <a:gd name="connsiteY48" fmla="*/ 1368530 h 1368530"/>
                      <a:gd name="connsiteX49" fmla="*/ 0 w 11286413"/>
                      <a:gd name="connsiteY49" fmla="*/ 1140437 h 1368530"/>
                      <a:gd name="connsiteX50" fmla="*/ 0 w 11286413"/>
                      <a:gd name="connsiteY50" fmla="*/ 666018 h 1368530"/>
                      <a:gd name="connsiteX51" fmla="*/ 0 w 11286413"/>
                      <a:gd name="connsiteY51" fmla="*/ 228093 h 136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368530" fill="none" extrusionOk="0">
                        <a:moveTo>
                          <a:pt x="0" y="228093"/>
                        </a:moveTo>
                        <a:cubicBezTo>
                          <a:pt x="5021" y="73195"/>
                          <a:pt x="84347" y="-6314"/>
                          <a:pt x="228093" y="0"/>
                        </a:cubicBezTo>
                        <a:cubicBezTo>
                          <a:pt x="293124" y="-4206"/>
                          <a:pt x="400847" y="3445"/>
                          <a:pt x="473198" y="0"/>
                        </a:cubicBezTo>
                        <a:cubicBezTo>
                          <a:pt x="545550" y="-3445"/>
                          <a:pt x="939830" y="322"/>
                          <a:pt x="1259815" y="0"/>
                        </a:cubicBezTo>
                        <a:cubicBezTo>
                          <a:pt x="1579800" y="-322"/>
                          <a:pt x="1601963" y="29538"/>
                          <a:pt x="1721524" y="0"/>
                        </a:cubicBezTo>
                        <a:cubicBezTo>
                          <a:pt x="1841085" y="-29538"/>
                          <a:pt x="2126136" y="54668"/>
                          <a:pt x="2291536" y="0"/>
                        </a:cubicBezTo>
                        <a:cubicBezTo>
                          <a:pt x="2456936" y="-54668"/>
                          <a:pt x="2516428" y="39353"/>
                          <a:pt x="2644944" y="0"/>
                        </a:cubicBezTo>
                        <a:cubicBezTo>
                          <a:pt x="2773460" y="-39353"/>
                          <a:pt x="3057116" y="31192"/>
                          <a:pt x="3214956" y="0"/>
                        </a:cubicBezTo>
                        <a:cubicBezTo>
                          <a:pt x="3372796" y="-31192"/>
                          <a:pt x="3656032" y="52150"/>
                          <a:pt x="3784968" y="0"/>
                        </a:cubicBezTo>
                        <a:cubicBezTo>
                          <a:pt x="3913904" y="-52150"/>
                          <a:pt x="3969810" y="26683"/>
                          <a:pt x="4030073" y="0"/>
                        </a:cubicBezTo>
                        <a:cubicBezTo>
                          <a:pt x="4090337" y="-26683"/>
                          <a:pt x="4433070" y="22225"/>
                          <a:pt x="4708387" y="0"/>
                        </a:cubicBezTo>
                        <a:cubicBezTo>
                          <a:pt x="4983704" y="-22225"/>
                          <a:pt x="4973807" y="35611"/>
                          <a:pt x="5170097" y="0"/>
                        </a:cubicBezTo>
                        <a:cubicBezTo>
                          <a:pt x="5366387" y="-35611"/>
                          <a:pt x="5587197" y="30559"/>
                          <a:pt x="5740109" y="0"/>
                        </a:cubicBezTo>
                        <a:cubicBezTo>
                          <a:pt x="5893021" y="-30559"/>
                          <a:pt x="5894730" y="21099"/>
                          <a:pt x="5985214" y="0"/>
                        </a:cubicBezTo>
                        <a:cubicBezTo>
                          <a:pt x="6075698" y="-21099"/>
                          <a:pt x="6473263" y="31665"/>
                          <a:pt x="6663528" y="0"/>
                        </a:cubicBezTo>
                        <a:cubicBezTo>
                          <a:pt x="6853793" y="-31665"/>
                          <a:pt x="7148701" y="32474"/>
                          <a:pt x="7341842" y="0"/>
                        </a:cubicBezTo>
                        <a:cubicBezTo>
                          <a:pt x="7534983" y="-32474"/>
                          <a:pt x="7474403" y="17372"/>
                          <a:pt x="7586947" y="0"/>
                        </a:cubicBezTo>
                        <a:cubicBezTo>
                          <a:pt x="7699491" y="-17372"/>
                          <a:pt x="7819839" y="45329"/>
                          <a:pt x="8048657" y="0"/>
                        </a:cubicBezTo>
                        <a:cubicBezTo>
                          <a:pt x="8277475" y="-45329"/>
                          <a:pt x="8329430" y="52160"/>
                          <a:pt x="8510367" y="0"/>
                        </a:cubicBezTo>
                        <a:cubicBezTo>
                          <a:pt x="8691304" y="-52160"/>
                          <a:pt x="8780816" y="9388"/>
                          <a:pt x="8863774" y="0"/>
                        </a:cubicBezTo>
                        <a:cubicBezTo>
                          <a:pt x="8946732" y="-9388"/>
                          <a:pt x="9320699" y="62669"/>
                          <a:pt x="9542088" y="0"/>
                        </a:cubicBezTo>
                        <a:cubicBezTo>
                          <a:pt x="9763477" y="-62669"/>
                          <a:pt x="9812615" y="26188"/>
                          <a:pt x="10003798" y="0"/>
                        </a:cubicBezTo>
                        <a:cubicBezTo>
                          <a:pt x="10194981" y="-26188"/>
                          <a:pt x="10141319" y="6712"/>
                          <a:pt x="10248903" y="0"/>
                        </a:cubicBezTo>
                        <a:cubicBezTo>
                          <a:pt x="10356487" y="-6712"/>
                          <a:pt x="10389687" y="21885"/>
                          <a:pt x="10494008" y="0"/>
                        </a:cubicBezTo>
                        <a:cubicBezTo>
                          <a:pt x="10598330" y="-21885"/>
                          <a:pt x="10938172" y="29698"/>
                          <a:pt x="11058320" y="0"/>
                        </a:cubicBezTo>
                        <a:cubicBezTo>
                          <a:pt x="11192805" y="-18286"/>
                          <a:pt x="11265894" y="80757"/>
                          <a:pt x="11286413" y="228093"/>
                        </a:cubicBezTo>
                        <a:cubicBezTo>
                          <a:pt x="11321098" y="407827"/>
                          <a:pt x="11240573" y="571818"/>
                          <a:pt x="11286413" y="693388"/>
                        </a:cubicBezTo>
                        <a:cubicBezTo>
                          <a:pt x="11332253" y="814958"/>
                          <a:pt x="11274889" y="984927"/>
                          <a:pt x="11286413" y="1140437"/>
                        </a:cubicBezTo>
                        <a:cubicBezTo>
                          <a:pt x="11275423" y="1271823"/>
                          <a:pt x="11163158" y="1365561"/>
                          <a:pt x="11058320" y="1368530"/>
                        </a:cubicBezTo>
                        <a:cubicBezTo>
                          <a:pt x="10745412" y="1380676"/>
                          <a:pt x="10699956" y="1306075"/>
                          <a:pt x="10380006" y="1368530"/>
                        </a:cubicBezTo>
                        <a:cubicBezTo>
                          <a:pt x="10060056" y="1430985"/>
                          <a:pt x="10223561" y="1365234"/>
                          <a:pt x="10134901" y="1368530"/>
                        </a:cubicBezTo>
                        <a:cubicBezTo>
                          <a:pt x="10046242" y="1371826"/>
                          <a:pt x="9897857" y="1340636"/>
                          <a:pt x="9781493" y="1368530"/>
                        </a:cubicBezTo>
                        <a:cubicBezTo>
                          <a:pt x="9665129" y="1396424"/>
                          <a:pt x="9422548" y="1355890"/>
                          <a:pt x="9319784" y="1368530"/>
                        </a:cubicBezTo>
                        <a:cubicBezTo>
                          <a:pt x="9217020" y="1381170"/>
                          <a:pt x="8787658" y="1315081"/>
                          <a:pt x="8641469" y="1368530"/>
                        </a:cubicBezTo>
                        <a:cubicBezTo>
                          <a:pt x="8495281" y="1421979"/>
                          <a:pt x="8132749" y="1327117"/>
                          <a:pt x="7963155" y="1368530"/>
                        </a:cubicBezTo>
                        <a:cubicBezTo>
                          <a:pt x="7793561" y="1409943"/>
                          <a:pt x="7753850" y="1331998"/>
                          <a:pt x="7609748" y="1368530"/>
                        </a:cubicBezTo>
                        <a:cubicBezTo>
                          <a:pt x="7465646" y="1405062"/>
                          <a:pt x="7311963" y="1312363"/>
                          <a:pt x="7039736" y="1368530"/>
                        </a:cubicBezTo>
                        <a:cubicBezTo>
                          <a:pt x="6767509" y="1424697"/>
                          <a:pt x="6646769" y="1362512"/>
                          <a:pt x="6469724" y="1368530"/>
                        </a:cubicBezTo>
                        <a:cubicBezTo>
                          <a:pt x="6292679" y="1374548"/>
                          <a:pt x="6346689" y="1348829"/>
                          <a:pt x="6224619" y="1368530"/>
                        </a:cubicBezTo>
                        <a:cubicBezTo>
                          <a:pt x="6102550" y="1388231"/>
                          <a:pt x="5698560" y="1362369"/>
                          <a:pt x="5438002" y="1368530"/>
                        </a:cubicBezTo>
                        <a:cubicBezTo>
                          <a:pt x="5177444" y="1374691"/>
                          <a:pt x="5176960" y="1347223"/>
                          <a:pt x="5084595" y="1368530"/>
                        </a:cubicBezTo>
                        <a:cubicBezTo>
                          <a:pt x="4992230" y="1389837"/>
                          <a:pt x="4659336" y="1343203"/>
                          <a:pt x="4297978" y="1368530"/>
                        </a:cubicBezTo>
                        <a:cubicBezTo>
                          <a:pt x="3936620" y="1393857"/>
                          <a:pt x="3790330" y="1350307"/>
                          <a:pt x="3619664" y="1368530"/>
                        </a:cubicBezTo>
                        <a:cubicBezTo>
                          <a:pt x="3448998" y="1386753"/>
                          <a:pt x="3485905" y="1351076"/>
                          <a:pt x="3374559" y="1368530"/>
                        </a:cubicBezTo>
                        <a:cubicBezTo>
                          <a:pt x="3263213" y="1385984"/>
                          <a:pt x="2918635" y="1362090"/>
                          <a:pt x="2696245" y="1368530"/>
                        </a:cubicBezTo>
                        <a:cubicBezTo>
                          <a:pt x="2473855" y="1374970"/>
                          <a:pt x="2242321" y="1327327"/>
                          <a:pt x="2126233" y="1368530"/>
                        </a:cubicBezTo>
                        <a:cubicBezTo>
                          <a:pt x="2010145" y="1409733"/>
                          <a:pt x="1760088" y="1345996"/>
                          <a:pt x="1664523" y="1368530"/>
                        </a:cubicBezTo>
                        <a:cubicBezTo>
                          <a:pt x="1568958" y="1391064"/>
                          <a:pt x="1100182" y="1289473"/>
                          <a:pt x="877907" y="1368530"/>
                        </a:cubicBezTo>
                        <a:cubicBezTo>
                          <a:pt x="655632" y="1447587"/>
                          <a:pt x="386634" y="1295301"/>
                          <a:pt x="228093" y="1368530"/>
                        </a:cubicBezTo>
                        <a:cubicBezTo>
                          <a:pt x="125314" y="1364269"/>
                          <a:pt x="4401" y="1280017"/>
                          <a:pt x="0" y="1140437"/>
                        </a:cubicBezTo>
                        <a:cubicBezTo>
                          <a:pt x="-43249" y="922705"/>
                          <a:pt x="54363" y="812188"/>
                          <a:pt x="0" y="666018"/>
                        </a:cubicBezTo>
                        <a:cubicBezTo>
                          <a:pt x="-54363" y="519848"/>
                          <a:pt x="6855" y="423415"/>
                          <a:pt x="0" y="228093"/>
                        </a:cubicBezTo>
                        <a:close/>
                      </a:path>
                      <a:path w="11286413" h="1368530" stroke="0" extrusionOk="0">
                        <a:moveTo>
                          <a:pt x="0" y="228093"/>
                        </a:moveTo>
                        <a:cubicBezTo>
                          <a:pt x="7089" y="70304"/>
                          <a:pt x="111543" y="30499"/>
                          <a:pt x="228093" y="0"/>
                        </a:cubicBezTo>
                        <a:cubicBezTo>
                          <a:pt x="329900" y="-4162"/>
                          <a:pt x="452838" y="39878"/>
                          <a:pt x="581500" y="0"/>
                        </a:cubicBezTo>
                        <a:cubicBezTo>
                          <a:pt x="710162" y="-39878"/>
                          <a:pt x="1019526" y="64712"/>
                          <a:pt x="1151512" y="0"/>
                        </a:cubicBezTo>
                        <a:cubicBezTo>
                          <a:pt x="1283498" y="-64712"/>
                          <a:pt x="1336624" y="17247"/>
                          <a:pt x="1396617" y="0"/>
                        </a:cubicBezTo>
                        <a:cubicBezTo>
                          <a:pt x="1456610" y="-17247"/>
                          <a:pt x="1743240" y="20478"/>
                          <a:pt x="1858327" y="0"/>
                        </a:cubicBezTo>
                        <a:cubicBezTo>
                          <a:pt x="1973414" y="-20478"/>
                          <a:pt x="2228205" y="36733"/>
                          <a:pt x="2536641" y="0"/>
                        </a:cubicBezTo>
                        <a:cubicBezTo>
                          <a:pt x="2845077" y="-36733"/>
                          <a:pt x="2936351" y="24134"/>
                          <a:pt x="3323258" y="0"/>
                        </a:cubicBezTo>
                        <a:cubicBezTo>
                          <a:pt x="3710165" y="-24134"/>
                          <a:pt x="3846710" y="40902"/>
                          <a:pt x="4001572" y="0"/>
                        </a:cubicBezTo>
                        <a:cubicBezTo>
                          <a:pt x="4156434" y="-40902"/>
                          <a:pt x="4433984" y="10062"/>
                          <a:pt x="4788189" y="0"/>
                        </a:cubicBezTo>
                        <a:cubicBezTo>
                          <a:pt x="5142394" y="-10062"/>
                          <a:pt x="5030336" y="39257"/>
                          <a:pt x="5249898" y="0"/>
                        </a:cubicBezTo>
                        <a:cubicBezTo>
                          <a:pt x="5469460" y="-39257"/>
                          <a:pt x="5425112" y="25869"/>
                          <a:pt x="5495003" y="0"/>
                        </a:cubicBezTo>
                        <a:cubicBezTo>
                          <a:pt x="5564894" y="-25869"/>
                          <a:pt x="5896578" y="70609"/>
                          <a:pt x="6281620" y="0"/>
                        </a:cubicBezTo>
                        <a:cubicBezTo>
                          <a:pt x="6666662" y="-70609"/>
                          <a:pt x="6472124" y="11993"/>
                          <a:pt x="6526725" y="0"/>
                        </a:cubicBezTo>
                        <a:cubicBezTo>
                          <a:pt x="6581327" y="-11993"/>
                          <a:pt x="6720312" y="1153"/>
                          <a:pt x="6880132" y="0"/>
                        </a:cubicBezTo>
                        <a:cubicBezTo>
                          <a:pt x="7039952" y="-1153"/>
                          <a:pt x="7344811" y="26378"/>
                          <a:pt x="7666749" y="0"/>
                        </a:cubicBezTo>
                        <a:cubicBezTo>
                          <a:pt x="7988687" y="-26378"/>
                          <a:pt x="8215699" y="47308"/>
                          <a:pt x="8453365" y="0"/>
                        </a:cubicBezTo>
                        <a:cubicBezTo>
                          <a:pt x="8691031" y="-47308"/>
                          <a:pt x="8669652" y="33883"/>
                          <a:pt x="8806773" y="0"/>
                        </a:cubicBezTo>
                        <a:cubicBezTo>
                          <a:pt x="8943894" y="-33883"/>
                          <a:pt x="9040914" y="9023"/>
                          <a:pt x="9160180" y="0"/>
                        </a:cubicBezTo>
                        <a:cubicBezTo>
                          <a:pt x="9279446" y="-9023"/>
                          <a:pt x="9700545" y="41989"/>
                          <a:pt x="9946797" y="0"/>
                        </a:cubicBezTo>
                        <a:cubicBezTo>
                          <a:pt x="10193049" y="-41989"/>
                          <a:pt x="10092704" y="28949"/>
                          <a:pt x="10191902" y="0"/>
                        </a:cubicBezTo>
                        <a:cubicBezTo>
                          <a:pt x="10291101" y="-28949"/>
                          <a:pt x="10364170" y="11811"/>
                          <a:pt x="10437007" y="0"/>
                        </a:cubicBezTo>
                        <a:cubicBezTo>
                          <a:pt x="10509844" y="-11811"/>
                          <a:pt x="10858334" y="41646"/>
                          <a:pt x="11058320" y="0"/>
                        </a:cubicBezTo>
                        <a:cubicBezTo>
                          <a:pt x="11198231" y="-21628"/>
                          <a:pt x="11278009" y="89996"/>
                          <a:pt x="11286413" y="228093"/>
                        </a:cubicBezTo>
                        <a:cubicBezTo>
                          <a:pt x="11303788" y="412889"/>
                          <a:pt x="11267313" y="492733"/>
                          <a:pt x="11286413" y="675142"/>
                        </a:cubicBezTo>
                        <a:cubicBezTo>
                          <a:pt x="11305513" y="857551"/>
                          <a:pt x="11247059" y="925661"/>
                          <a:pt x="11286413" y="1140437"/>
                        </a:cubicBezTo>
                        <a:cubicBezTo>
                          <a:pt x="11283421" y="1265294"/>
                          <a:pt x="11212671" y="1354930"/>
                          <a:pt x="11058320" y="1368530"/>
                        </a:cubicBezTo>
                        <a:cubicBezTo>
                          <a:pt x="10848237" y="1369055"/>
                          <a:pt x="10695250" y="1353584"/>
                          <a:pt x="10380006" y="1368530"/>
                        </a:cubicBezTo>
                        <a:cubicBezTo>
                          <a:pt x="10064762" y="1383476"/>
                          <a:pt x="10204571" y="1364262"/>
                          <a:pt x="10134901" y="1368530"/>
                        </a:cubicBezTo>
                        <a:cubicBezTo>
                          <a:pt x="10065232" y="1372798"/>
                          <a:pt x="9876098" y="1368389"/>
                          <a:pt x="9781493" y="1368530"/>
                        </a:cubicBezTo>
                        <a:cubicBezTo>
                          <a:pt x="9686888" y="1368671"/>
                          <a:pt x="9573415" y="1348910"/>
                          <a:pt x="9428086" y="1368530"/>
                        </a:cubicBezTo>
                        <a:cubicBezTo>
                          <a:pt x="9282757" y="1388150"/>
                          <a:pt x="8926398" y="1358759"/>
                          <a:pt x="8749772" y="1368530"/>
                        </a:cubicBezTo>
                        <a:cubicBezTo>
                          <a:pt x="8573146" y="1378301"/>
                          <a:pt x="8362724" y="1308649"/>
                          <a:pt x="8179760" y="1368530"/>
                        </a:cubicBezTo>
                        <a:cubicBezTo>
                          <a:pt x="7996796" y="1428411"/>
                          <a:pt x="7916610" y="1334458"/>
                          <a:pt x="7826352" y="1368530"/>
                        </a:cubicBezTo>
                        <a:cubicBezTo>
                          <a:pt x="7736094" y="1402602"/>
                          <a:pt x="7419568" y="1360079"/>
                          <a:pt x="7148038" y="1368530"/>
                        </a:cubicBezTo>
                        <a:cubicBezTo>
                          <a:pt x="6876508" y="1376981"/>
                          <a:pt x="6723403" y="1304479"/>
                          <a:pt x="6469724" y="1368530"/>
                        </a:cubicBezTo>
                        <a:cubicBezTo>
                          <a:pt x="6216045" y="1432581"/>
                          <a:pt x="6291326" y="1365520"/>
                          <a:pt x="6116316" y="1368530"/>
                        </a:cubicBezTo>
                        <a:cubicBezTo>
                          <a:pt x="5941306" y="1371540"/>
                          <a:pt x="5910919" y="1366097"/>
                          <a:pt x="5762909" y="1368530"/>
                        </a:cubicBezTo>
                        <a:cubicBezTo>
                          <a:pt x="5614899" y="1370963"/>
                          <a:pt x="5417614" y="1346470"/>
                          <a:pt x="5301199" y="1368530"/>
                        </a:cubicBezTo>
                        <a:cubicBezTo>
                          <a:pt x="5184784" y="1390590"/>
                          <a:pt x="4920845" y="1347280"/>
                          <a:pt x="4731187" y="1368530"/>
                        </a:cubicBezTo>
                        <a:cubicBezTo>
                          <a:pt x="4541529" y="1389780"/>
                          <a:pt x="4482533" y="1349650"/>
                          <a:pt x="4377780" y="1368530"/>
                        </a:cubicBezTo>
                        <a:cubicBezTo>
                          <a:pt x="4273027" y="1387410"/>
                          <a:pt x="3957020" y="1303168"/>
                          <a:pt x="3591163" y="1368530"/>
                        </a:cubicBezTo>
                        <a:cubicBezTo>
                          <a:pt x="3225306" y="1433892"/>
                          <a:pt x="3124431" y="1311324"/>
                          <a:pt x="2912849" y="1368530"/>
                        </a:cubicBezTo>
                        <a:cubicBezTo>
                          <a:pt x="2701267" y="1425736"/>
                          <a:pt x="2395634" y="1305936"/>
                          <a:pt x="2234535" y="1368530"/>
                        </a:cubicBezTo>
                        <a:cubicBezTo>
                          <a:pt x="2073436" y="1431124"/>
                          <a:pt x="1788130" y="1352748"/>
                          <a:pt x="1556221" y="1368530"/>
                        </a:cubicBezTo>
                        <a:cubicBezTo>
                          <a:pt x="1324312" y="1384312"/>
                          <a:pt x="1252932" y="1345753"/>
                          <a:pt x="986209" y="1368530"/>
                        </a:cubicBezTo>
                        <a:cubicBezTo>
                          <a:pt x="719486" y="1391307"/>
                          <a:pt x="603060" y="1281151"/>
                          <a:pt x="228093" y="1368530"/>
                        </a:cubicBezTo>
                        <a:cubicBezTo>
                          <a:pt x="102290" y="1378739"/>
                          <a:pt x="952" y="1250108"/>
                          <a:pt x="0" y="1140437"/>
                        </a:cubicBezTo>
                        <a:cubicBezTo>
                          <a:pt x="-20876" y="915292"/>
                          <a:pt x="11830" y="899448"/>
                          <a:pt x="0" y="675142"/>
                        </a:cubicBezTo>
                        <a:cubicBezTo>
                          <a:pt x="-11830" y="450837"/>
                          <a:pt x="10142" y="427989"/>
                          <a:pt x="0" y="22809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FFFFFF"/>
                </a:solidFill>
                <a:latin typeface="Arial" panose="020B0604020202020204" pitchFamily="34" charset="0"/>
                <a:cs typeface="Arial" panose="020B0604020202020204" pitchFamily="34" charset="0"/>
              </a:rPr>
              <a:t>2</a:t>
            </a:r>
            <a:r>
              <a:rPr lang="en-VN" sz="3724">
                <a:solidFill>
                  <a:srgbClr val="FFFFFF"/>
                </a:solidFill>
                <a:latin typeface="Arial" panose="020B0604020202020204" pitchFamily="34" charset="0"/>
                <a:cs typeface="Arial" panose="020B0604020202020204" pitchFamily="34" charset="0"/>
              </a:rPr>
              <a:t>. </a:t>
            </a:r>
            <a:r>
              <a:rPr lang="en-US" sz="3724">
                <a:solidFill>
                  <a:srgbClr val="FFFFFF"/>
                </a:solidFill>
              </a:rPr>
              <a:t>Để có sức khoẻ, người dân cần làm gì?</a:t>
            </a:r>
            <a:endParaRPr lang="en-VN" sz="3724" dirty="0">
              <a:solidFill>
                <a:srgbClr val="FFFFFF"/>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704233" y="3010530"/>
            <a:ext cx="10753371" cy="2039772"/>
          </a:xfrm>
          <a:prstGeom prst="roundRect">
            <a:avLst/>
          </a:prstGeom>
          <a:solidFill>
            <a:schemeClr val="accent1">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Để có sức khoẻ, người dân cần </a:t>
            </a:r>
            <a:r>
              <a:rPr lang="en-US" sz="4400"/>
              <a:t>luyện tập thể dục mỗi ngày. </a:t>
            </a:r>
            <a:endParaRPr lang="vi-VN" sz="4000" i="1" dirty="0">
              <a:latin typeface="+mn-lt"/>
            </a:endParaRPr>
          </a:p>
        </p:txBody>
      </p:sp>
    </p:spTree>
    <p:extLst>
      <p:ext uri="{BB962C8B-B14F-4D97-AF65-F5344CB8AC3E}">
        <p14:creationId xmlns:p14="http://schemas.microsoft.com/office/powerpoint/2010/main" val="11055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713" y="286450"/>
            <a:ext cx="11286413" cy="1368530"/>
          </a:xfrm>
          <a:prstGeom prst="roundRect">
            <a:avLst/>
          </a:prstGeom>
          <a:solidFill>
            <a:srgbClr val="B7221F"/>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1286413"/>
                      <a:gd name="connsiteY0" fmla="*/ 228093 h 1368530"/>
                      <a:gd name="connsiteX1" fmla="*/ 228093 w 11286413"/>
                      <a:gd name="connsiteY1" fmla="*/ 0 h 1368530"/>
                      <a:gd name="connsiteX2" fmla="*/ 473198 w 11286413"/>
                      <a:gd name="connsiteY2" fmla="*/ 0 h 1368530"/>
                      <a:gd name="connsiteX3" fmla="*/ 1259815 w 11286413"/>
                      <a:gd name="connsiteY3" fmla="*/ 0 h 1368530"/>
                      <a:gd name="connsiteX4" fmla="*/ 1721524 w 11286413"/>
                      <a:gd name="connsiteY4" fmla="*/ 0 h 1368530"/>
                      <a:gd name="connsiteX5" fmla="*/ 2291536 w 11286413"/>
                      <a:gd name="connsiteY5" fmla="*/ 0 h 1368530"/>
                      <a:gd name="connsiteX6" fmla="*/ 2644944 w 11286413"/>
                      <a:gd name="connsiteY6" fmla="*/ 0 h 1368530"/>
                      <a:gd name="connsiteX7" fmla="*/ 3214956 w 11286413"/>
                      <a:gd name="connsiteY7" fmla="*/ 0 h 1368530"/>
                      <a:gd name="connsiteX8" fmla="*/ 3784968 w 11286413"/>
                      <a:gd name="connsiteY8" fmla="*/ 0 h 1368530"/>
                      <a:gd name="connsiteX9" fmla="*/ 4030073 w 11286413"/>
                      <a:gd name="connsiteY9" fmla="*/ 0 h 1368530"/>
                      <a:gd name="connsiteX10" fmla="*/ 4708387 w 11286413"/>
                      <a:gd name="connsiteY10" fmla="*/ 0 h 1368530"/>
                      <a:gd name="connsiteX11" fmla="*/ 5170097 w 11286413"/>
                      <a:gd name="connsiteY11" fmla="*/ 0 h 1368530"/>
                      <a:gd name="connsiteX12" fmla="*/ 5740109 w 11286413"/>
                      <a:gd name="connsiteY12" fmla="*/ 0 h 1368530"/>
                      <a:gd name="connsiteX13" fmla="*/ 5985214 w 11286413"/>
                      <a:gd name="connsiteY13" fmla="*/ 0 h 1368530"/>
                      <a:gd name="connsiteX14" fmla="*/ 6663528 w 11286413"/>
                      <a:gd name="connsiteY14" fmla="*/ 0 h 1368530"/>
                      <a:gd name="connsiteX15" fmla="*/ 7341842 w 11286413"/>
                      <a:gd name="connsiteY15" fmla="*/ 0 h 1368530"/>
                      <a:gd name="connsiteX16" fmla="*/ 7586947 w 11286413"/>
                      <a:gd name="connsiteY16" fmla="*/ 0 h 1368530"/>
                      <a:gd name="connsiteX17" fmla="*/ 8048657 w 11286413"/>
                      <a:gd name="connsiteY17" fmla="*/ 0 h 1368530"/>
                      <a:gd name="connsiteX18" fmla="*/ 8510367 w 11286413"/>
                      <a:gd name="connsiteY18" fmla="*/ 0 h 1368530"/>
                      <a:gd name="connsiteX19" fmla="*/ 8863774 w 11286413"/>
                      <a:gd name="connsiteY19" fmla="*/ 0 h 1368530"/>
                      <a:gd name="connsiteX20" fmla="*/ 9542088 w 11286413"/>
                      <a:gd name="connsiteY20" fmla="*/ 0 h 1368530"/>
                      <a:gd name="connsiteX21" fmla="*/ 10003798 w 11286413"/>
                      <a:gd name="connsiteY21" fmla="*/ 0 h 1368530"/>
                      <a:gd name="connsiteX22" fmla="*/ 10248903 w 11286413"/>
                      <a:gd name="connsiteY22" fmla="*/ 0 h 1368530"/>
                      <a:gd name="connsiteX23" fmla="*/ 10494008 w 11286413"/>
                      <a:gd name="connsiteY23" fmla="*/ 0 h 1368530"/>
                      <a:gd name="connsiteX24" fmla="*/ 11058320 w 11286413"/>
                      <a:gd name="connsiteY24" fmla="*/ 0 h 1368530"/>
                      <a:gd name="connsiteX25" fmla="*/ 11286413 w 11286413"/>
                      <a:gd name="connsiteY25" fmla="*/ 228093 h 1368530"/>
                      <a:gd name="connsiteX26" fmla="*/ 11286413 w 11286413"/>
                      <a:gd name="connsiteY26" fmla="*/ 693388 h 1368530"/>
                      <a:gd name="connsiteX27" fmla="*/ 11286413 w 11286413"/>
                      <a:gd name="connsiteY27" fmla="*/ 1140437 h 1368530"/>
                      <a:gd name="connsiteX28" fmla="*/ 11058320 w 11286413"/>
                      <a:gd name="connsiteY28" fmla="*/ 1368530 h 1368530"/>
                      <a:gd name="connsiteX29" fmla="*/ 10380006 w 11286413"/>
                      <a:gd name="connsiteY29" fmla="*/ 1368530 h 1368530"/>
                      <a:gd name="connsiteX30" fmla="*/ 10134901 w 11286413"/>
                      <a:gd name="connsiteY30" fmla="*/ 1368530 h 1368530"/>
                      <a:gd name="connsiteX31" fmla="*/ 9781493 w 11286413"/>
                      <a:gd name="connsiteY31" fmla="*/ 1368530 h 1368530"/>
                      <a:gd name="connsiteX32" fmla="*/ 9319784 w 11286413"/>
                      <a:gd name="connsiteY32" fmla="*/ 1368530 h 1368530"/>
                      <a:gd name="connsiteX33" fmla="*/ 8641469 w 11286413"/>
                      <a:gd name="connsiteY33" fmla="*/ 1368530 h 1368530"/>
                      <a:gd name="connsiteX34" fmla="*/ 7963155 w 11286413"/>
                      <a:gd name="connsiteY34" fmla="*/ 1368530 h 1368530"/>
                      <a:gd name="connsiteX35" fmla="*/ 7609748 w 11286413"/>
                      <a:gd name="connsiteY35" fmla="*/ 1368530 h 1368530"/>
                      <a:gd name="connsiteX36" fmla="*/ 7039736 w 11286413"/>
                      <a:gd name="connsiteY36" fmla="*/ 1368530 h 1368530"/>
                      <a:gd name="connsiteX37" fmla="*/ 6469724 w 11286413"/>
                      <a:gd name="connsiteY37" fmla="*/ 1368530 h 1368530"/>
                      <a:gd name="connsiteX38" fmla="*/ 6224619 w 11286413"/>
                      <a:gd name="connsiteY38" fmla="*/ 1368530 h 1368530"/>
                      <a:gd name="connsiteX39" fmla="*/ 5438002 w 11286413"/>
                      <a:gd name="connsiteY39" fmla="*/ 1368530 h 1368530"/>
                      <a:gd name="connsiteX40" fmla="*/ 5084595 w 11286413"/>
                      <a:gd name="connsiteY40" fmla="*/ 1368530 h 1368530"/>
                      <a:gd name="connsiteX41" fmla="*/ 4297978 w 11286413"/>
                      <a:gd name="connsiteY41" fmla="*/ 1368530 h 1368530"/>
                      <a:gd name="connsiteX42" fmla="*/ 3619664 w 11286413"/>
                      <a:gd name="connsiteY42" fmla="*/ 1368530 h 1368530"/>
                      <a:gd name="connsiteX43" fmla="*/ 3374559 w 11286413"/>
                      <a:gd name="connsiteY43" fmla="*/ 1368530 h 1368530"/>
                      <a:gd name="connsiteX44" fmla="*/ 2696245 w 11286413"/>
                      <a:gd name="connsiteY44" fmla="*/ 1368530 h 1368530"/>
                      <a:gd name="connsiteX45" fmla="*/ 2126233 w 11286413"/>
                      <a:gd name="connsiteY45" fmla="*/ 1368530 h 1368530"/>
                      <a:gd name="connsiteX46" fmla="*/ 1664523 w 11286413"/>
                      <a:gd name="connsiteY46" fmla="*/ 1368530 h 1368530"/>
                      <a:gd name="connsiteX47" fmla="*/ 877907 w 11286413"/>
                      <a:gd name="connsiteY47" fmla="*/ 1368530 h 1368530"/>
                      <a:gd name="connsiteX48" fmla="*/ 228093 w 11286413"/>
                      <a:gd name="connsiteY48" fmla="*/ 1368530 h 1368530"/>
                      <a:gd name="connsiteX49" fmla="*/ 0 w 11286413"/>
                      <a:gd name="connsiteY49" fmla="*/ 1140437 h 1368530"/>
                      <a:gd name="connsiteX50" fmla="*/ 0 w 11286413"/>
                      <a:gd name="connsiteY50" fmla="*/ 666018 h 1368530"/>
                      <a:gd name="connsiteX51" fmla="*/ 0 w 11286413"/>
                      <a:gd name="connsiteY51" fmla="*/ 228093 h 136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368530" fill="none" extrusionOk="0">
                        <a:moveTo>
                          <a:pt x="0" y="228093"/>
                        </a:moveTo>
                        <a:cubicBezTo>
                          <a:pt x="5021" y="73195"/>
                          <a:pt x="84347" y="-6314"/>
                          <a:pt x="228093" y="0"/>
                        </a:cubicBezTo>
                        <a:cubicBezTo>
                          <a:pt x="293124" y="-4206"/>
                          <a:pt x="400847" y="3445"/>
                          <a:pt x="473198" y="0"/>
                        </a:cubicBezTo>
                        <a:cubicBezTo>
                          <a:pt x="545550" y="-3445"/>
                          <a:pt x="939830" y="322"/>
                          <a:pt x="1259815" y="0"/>
                        </a:cubicBezTo>
                        <a:cubicBezTo>
                          <a:pt x="1579800" y="-322"/>
                          <a:pt x="1601963" y="29538"/>
                          <a:pt x="1721524" y="0"/>
                        </a:cubicBezTo>
                        <a:cubicBezTo>
                          <a:pt x="1841085" y="-29538"/>
                          <a:pt x="2126136" y="54668"/>
                          <a:pt x="2291536" y="0"/>
                        </a:cubicBezTo>
                        <a:cubicBezTo>
                          <a:pt x="2456936" y="-54668"/>
                          <a:pt x="2516428" y="39353"/>
                          <a:pt x="2644944" y="0"/>
                        </a:cubicBezTo>
                        <a:cubicBezTo>
                          <a:pt x="2773460" y="-39353"/>
                          <a:pt x="3057116" y="31192"/>
                          <a:pt x="3214956" y="0"/>
                        </a:cubicBezTo>
                        <a:cubicBezTo>
                          <a:pt x="3372796" y="-31192"/>
                          <a:pt x="3656032" y="52150"/>
                          <a:pt x="3784968" y="0"/>
                        </a:cubicBezTo>
                        <a:cubicBezTo>
                          <a:pt x="3913904" y="-52150"/>
                          <a:pt x="3969810" y="26683"/>
                          <a:pt x="4030073" y="0"/>
                        </a:cubicBezTo>
                        <a:cubicBezTo>
                          <a:pt x="4090337" y="-26683"/>
                          <a:pt x="4433070" y="22225"/>
                          <a:pt x="4708387" y="0"/>
                        </a:cubicBezTo>
                        <a:cubicBezTo>
                          <a:pt x="4983704" y="-22225"/>
                          <a:pt x="4973807" y="35611"/>
                          <a:pt x="5170097" y="0"/>
                        </a:cubicBezTo>
                        <a:cubicBezTo>
                          <a:pt x="5366387" y="-35611"/>
                          <a:pt x="5587197" y="30559"/>
                          <a:pt x="5740109" y="0"/>
                        </a:cubicBezTo>
                        <a:cubicBezTo>
                          <a:pt x="5893021" y="-30559"/>
                          <a:pt x="5894730" y="21099"/>
                          <a:pt x="5985214" y="0"/>
                        </a:cubicBezTo>
                        <a:cubicBezTo>
                          <a:pt x="6075698" y="-21099"/>
                          <a:pt x="6473263" y="31665"/>
                          <a:pt x="6663528" y="0"/>
                        </a:cubicBezTo>
                        <a:cubicBezTo>
                          <a:pt x="6853793" y="-31665"/>
                          <a:pt x="7148701" y="32474"/>
                          <a:pt x="7341842" y="0"/>
                        </a:cubicBezTo>
                        <a:cubicBezTo>
                          <a:pt x="7534983" y="-32474"/>
                          <a:pt x="7474403" y="17372"/>
                          <a:pt x="7586947" y="0"/>
                        </a:cubicBezTo>
                        <a:cubicBezTo>
                          <a:pt x="7699491" y="-17372"/>
                          <a:pt x="7819839" y="45329"/>
                          <a:pt x="8048657" y="0"/>
                        </a:cubicBezTo>
                        <a:cubicBezTo>
                          <a:pt x="8277475" y="-45329"/>
                          <a:pt x="8329430" y="52160"/>
                          <a:pt x="8510367" y="0"/>
                        </a:cubicBezTo>
                        <a:cubicBezTo>
                          <a:pt x="8691304" y="-52160"/>
                          <a:pt x="8780816" y="9388"/>
                          <a:pt x="8863774" y="0"/>
                        </a:cubicBezTo>
                        <a:cubicBezTo>
                          <a:pt x="8946732" y="-9388"/>
                          <a:pt x="9320699" y="62669"/>
                          <a:pt x="9542088" y="0"/>
                        </a:cubicBezTo>
                        <a:cubicBezTo>
                          <a:pt x="9763477" y="-62669"/>
                          <a:pt x="9812615" y="26188"/>
                          <a:pt x="10003798" y="0"/>
                        </a:cubicBezTo>
                        <a:cubicBezTo>
                          <a:pt x="10194981" y="-26188"/>
                          <a:pt x="10141319" y="6712"/>
                          <a:pt x="10248903" y="0"/>
                        </a:cubicBezTo>
                        <a:cubicBezTo>
                          <a:pt x="10356487" y="-6712"/>
                          <a:pt x="10389687" y="21885"/>
                          <a:pt x="10494008" y="0"/>
                        </a:cubicBezTo>
                        <a:cubicBezTo>
                          <a:pt x="10598330" y="-21885"/>
                          <a:pt x="10938172" y="29698"/>
                          <a:pt x="11058320" y="0"/>
                        </a:cubicBezTo>
                        <a:cubicBezTo>
                          <a:pt x="11192805" y="-18286"/>
                          <a:pt x="11265894" y="80757"/>
                          <a:pt x="11286413" y="228093"/>
                        </a:cubicBezTo>
                        <a:cubicBezTo>
                          <a:pt x="11321098" y="407827"/>
                          <a:pt x="11240573" y="571818"/>
                          <a:pt x="11286413" y="693388"/>
                        </a:cubicBezTo>
                        <a:cubicBezTo>
                          <a:pt x="11332253" y="814958"/>
                          <a:pt x="11274889" y="984927"/>
                          <a:pt x="11286413" y="1140437"/>
                        </a:cubicBezTo>
                        <a:cubicBezTo>
                          <a:pt x="11275423" y="1271823"/>
                          <a:pt x="11163158" y="1365561"/>
                          <a:pt x="11058320" y="1368530"/>
                        </a:cubicBezTo>
                        <a:cubicBezTo>
                          <a:pt x="10745412" y="1380676"/>
                          <a:pt x="10699956" y="1306075"/>
                          <a:pt x="10380006" y="1368530"/>
                        </a:cubicBezTo>
                        <a:cubicBezTo>
                          <a:pt x="10060056" y="1430985"/>
                          <a:pt x="10223561" y="1365234"/>
                          <a:pt x="10134901" y="1368530"/>
                        </a:cubicBezTo>
                        <a:cubicBezTo>
                          <a:pt x="10046242" y="1371826"/>
                          <a:pt x="9897857" y="1340636"/>
                          <a:pt x="9781493" y="1368530"/>
                        </a:cubicBezTo>
                        <a:cubicBezTo>
                          <a:pt x="9665129" y="1396424"/>
                          <a:pt x="9422548" y="1355890"/>
                          <a:pt x="9319784" y="1368530"/>
                        </a:cubicBezTo>
                        <a:cubicBezTo>
                          <a:pt x="9217020" y="1381170"/>
                          <a:pt x="8787658" y="1315081"/>
                          <a:pt x="8641469" y="1368530"/>
                        </a:cubicBezTo>
                        <a:cubicBezTo>
                          <a:pt x="8495281" y="1421979"/>
                          <a:pt x="8132749" y="1327117"/>
                          <a:pt x="7963155" y="1368530"/>
                        </a:cubicBezTo>
                        <a:cubicBezTo>
                          <a:pt x="7793561" y="1409943"/>
                          <a:pt x="7753850" y="1331998"/>
                          <a:pt x="7609748" y="1368530"/>
                        </a:cubicBezTo>
                        <a:cubicBezTo>
                          <a:pt x="7465646" y="1405062"/>
                          <a:pt x="7311963" y="1312363"/>
                          <a:pt x="7039736" y="1368530"/>
                        </a:cubicBezTo>
                        <a:cubicBezTo>
                          <a:pt x="6767509" y="1424697"/>
                          <a:pt x="6646769" y="1362512"/>
                          <a:pt x="6469724" y="1368530"/>
                        </a:cubicBezTo>
                        <a:cubicBezTo>
                          <a:pt x="6292679" y="1374548"/>
                          <a:pt x="6346689" y="1348829"/>
                          <a:pt x="6224619" y="1368530"/>
                        </a:cubicBezTo>
                        <a:cubicBezTo>
                          <a:pt x="6102550" y="1388231"/>
                          <a:pt x="5698560" y="1362369"/>
                          <a:pt x="5438002" y="1368530"/>
                        </a:cubicBezTo>
                        <a:cubicBezTo>
                          <a:pt x="5177444" y="1374691"/>
                          <a:pt x="5176960" y="1347223"/>
                          <a:pt x="5084595" y="1368530"/>
                        </a:cubicBezTo>
                        <a:cubicBezTo>
                          <a:pt x="4992230" y="1389837"/>
                          <a:pt x="4659336" y="1343203"/>
                          <a:pt x="4297978" y="1368530"/>
                        </a:cubicBezTo>
                        <a:cubicBezTo>
                          <a:pt x="3936620" y="1393857"/>
                          <a:pt x="3790330" y="1350307"/>
                          <a:pt x="3619664" y="1368530"/>
                        </a:cubicBezTo>
                        <a:cubicBezTo>
                          <a:pt x="3448998" y="1386753"/>
                          <a:pt x="3485905" y="1351076"/>
                          <a:pt x="3374559" y="1368530"/>
                        </a:cubicBezTo>
                        <a:cubicBezTo>
                          <a:pt x="3263213" y="1385984"/>
                          <a:pt x="2918635" y="1362090"/>
                          <a:pt x="2696245" y="1368530"/>
                        </a:cubicBezTo>
                        <a:cubicBezTo>
                          <a:pt x="2473855" y="1374970"/>
                          <a:pt x="2242321" y="1327327"/>
                          <a:pt x="2126233" y="1368530"/>
                        </a:cubicBezTo>
                        <a:cubicBezTo>
                          <a:pt x="2010145" y="1409733"/>
                          <a:pt x="1760088" y="1345996"/>
                          <a:pt x="1664523" y="1368530"/>
                        </a:cubicBezTo>
                        <a:cubicBezTo>
                          <a:pt x="1568958" y="1391064"/>
                          <a:pt x="1100182" y="1289473"/>
                          <a:pt x="877907" y="1368530"/>
                        </a:cubicBezTo>
                        <a:cubicBezTo>
                          <a:pt x="655632" y="1447587"/>
                          <a:pt x="386634" y="1295301"/>
                          <a:pt x="228093" y="1368530"/>
                        </a:cubicBezTo>
                        <a:cubicBezTo>
                          <a:pt x="125314" y="1364269"/>
                          <a:pt x="4401" y="1280017"/>
                          <a:pt x="0" y="1140437"/>
                        </a:cubicBezTo>
                        <a:cubicBezTo>
                          <a:pt x="-43249" y="922705"/>
                          <a:pt x="54363" y="812188"/>
                          <a:pt x="0" y="666018"/>
                        </a:cubicBezTo>
                        <a:cubicBezTo>
                          <a:pt x="-54363" y="519848"/>
                          <a:pt x="6855" y="423415"/>
                          <a:pt x="0" y="228093"/>
                        </a:cubicBezTo>
                        <a:close/>
                      </a:path>
                      <a:path w="11286413" h="1368530" stroke="0" extrusionOk="0">
                        <a:moveTo>
                          <a:pt x="0" y="228093"/>
                        </a:moveTo>
                        <a:cubicBezTo>
                          <a:pt x="7089" y="70304"/>
                          <a:pt x="111543" y="30499"/>
                          <a:pt x="228093" y="0"/>
                        </a:cubicBezTo>
                        <a:cubicBezTo>
                          <a:pt x="329900" y="-4162"/>
                          <a:pt x="452838" y="39878"/>
                          <a:pt x="581500" y="0"/>
                        </a:cubicBezTo>
                        <a:cubicBezTo>
                          <a:pt x="710162" y="-39878"/>
                          <a:pt x="1019526" y="64712"/>
                          <a:pt x="1151512" y="0"/>
                        </a:cubicBezTo>
                        <a:cubicBezTo>
                          <a:pt x="1283498" y="-64712"/>
                          <a:pt x="1336624" y="17247"/>
                          <a:pt x="1396617" y="0"/>
                        </a:cubicBezTo>
                        <a:cubicBezTo>
                          <a:pt x="1456610" y="-17247"/>
                          <a:pt x="1743240" y="20478"/>
                          <a:pt x="1858327" y="0"/>
                        </a:cubicBezTo>
                        <a:cubicBezTo>
                          <a:pt x="1973414" y="-20478"/>
                          <a:pt x="2228205" y="36733"/>
                          <a:pt x="2536641" y="0"/>
                        </a:cubicBezTo>
                        <a:cubicBezTo>
                          <a:pt x="2845077" y="-36733"/>
                          <a:pt x="2936351" y="24134"/>
                          <a:pt x="3323258" y="0"/>
                        </a:cubicBezTo>
                        <a:cubicBezTo>
                          <a:pt x="3710165" y="-24134"/>
                          <a:pt x="3846710" y="40902"/>
                          <a:pt x="4001572" y="0"/>
                        </a:cubicBezTo>
                        <a:cubicBezTo>
                          <a:pt x="4156434" y="-40902"/>
                          <a:pt x="4433984" y="10062"/>
                          <a:pt x="4788189" y="0"/>
                        </a:cubicBezTo>
                        <a:cubicBezTo>
                          <a:pt x="5142394" y="-10062"/>
                          <a:pt x="5030336" y="39257"/>
                          <a:pt x="5249898" y="0"/>
                        </a:cubicBezTo>
                        <a:cubicBezTo>
                          <a:pt x="5469460" y="-39257"/>
                          <a:pt x="5425112" y="25869"/>
                          <a:pt x="5495003" y="0"/>
                        </a:cubicBezTo>
                        <a:cubicBezTo>
                          <a:pt x="5564894" y="-25869"/>
                          <a:pt x="5896578" y="70609"/>
                          <a:pt x="6281620" y="0"/>
                        </a:cubicBezTo>
                        <a:cubicBezTo>
                          <a:pt x="6666662" y="-70609"/>
                          <a:pt x="6472124" y="11993"/>
                          <a:pt x="6526725" y="0"/>
                        </a:cubicBezTo>
                        <a:cubicBezTo>
                          <a:pt x="6581327" y="-11993"/>
                          <a:pt x="6720312" y="1153"/>
                          <a:pt x="6880132" y="0"/>
                        </a:cubicBezTo>
                        <a:cubicBezTo>
                          <a:pt x="7039952" y="-1153"/>
                          <a:pt x="7344811" y="26378"/>
                          <a:pt x="7666749" y="0"/>
                        </a:cubicBezTo>
                        <a:cubicBezTo>
                          <a:pt x="7988687" y="-26378"/>
                          <a:pt x="8215699" y="47308"/>
                          <a:pt x="8453365" y="0"/>
                        </a:cubicBezTo>
                        <a:cubicBezTo>
                          <a:pt x="8691031" y="-47308"/>
                          <a:pt x="8669652" y="33883"/>
                          <a:pt x="8806773" y="0"/>
                        </a:cubicBezTo>
                        <a:cubicBezTo>
                          <a:pt x="8943894" y="-33883"/>
                          <a:pt x="9040914" y="9023"/>
                          <a:pt x="9160180" y="0"/>
                        </a:cubicBezTo>
                        <a:cubicBezTo>
                          <a:pt x="9279446" y="-9023"/>
                          <a:pt x="9700545" y="41989"/>
                          <a:pt x="9946797" y="0"/>
                        </a:cubicBezTo>
                        <a:cubicBezTo>
                          <a:pt x="10193049" y="-41989"/>
                          <a:pt x="10092704" y="28949"/>
                          <a:pt x="10191902" y="0"/>
                        </a:cubicBezTo>
                        <a:cubicBezTo>
                          <a:pt x="10291101" y="-28949"/>
                          <a:pt x="10364170" y="11811"/>
                          <a:pt x="10437007" y="0"/>
                        </a:cubicBezTo>
                        <a:cubicBezTo>
                          <a:pt x="10509844" y="-11811"/>
                          <a:pt x="10858334" y="41646"/>
                          <a:pt x="11058320" y="0"/>
                        </a:cubicBezTo>
                        <a:cubicBezTo>
                          <a:pt x="11198231" y="-21628"/>
                          <a:pt x="11278009" y="89996"/>
                          <a:pt x="11286413" y="228093"/>
                        </a:cubicBezTo>
                        <a:cubicBezTo>
                          <a:pt x="11303788" y="412889"/>
                          <a:pt x="11267313" y="492733"/>
                          <a:pt x="11286413" y="675142"/>
                        </a:cubicBezTo>
                        <a:cubicBezTo>
                          <a:pt x="11305513" y="857551"/>
                          <a:pt x="11247059" y="925661"/>
                          <a:pt x="11286413" y="1140437"/>
                        </a:cubicBezTo>
                        <a:cubicBezTo>
                          <a:pt x="11283421" y="1265294"/>
                          <a:pt x="11212671" y="1354930"/>
                          <a:pt x="11058320" y="1368530"/>
                        </a:cubicBezTo>
                        <a:cubicBezTo>
                          <a:pt x="10848237" y="1369055"/>
                          <a:pt x="10695250" y="1353584"/>
                          <a:pt x="10380006" y="1368530"/>
                        </a:cubicBezTo>
                        <a:cubicBezTo>
                          <a:pt x="10064762" y="1383476"/>
                          <a:pt x="10204571" y="1364262"/>
                          <a:pt x="10134901" y="1368530"/>
                        </a:cubicBezTo>
                        <a:cubicBezTo>
                          <a:pt x="10065232" y="1372798"/>
                          <a:pt x="9876098" y="1368389"/>
                          <a:pt x="9781493" y="1368530"/>
                        </a:cubicBezTo>
                        <a:cubicBezTo>
                          <a:pt x="9686888" y="1368671"/>
                          <a:pt x="9573415" y="1348910"/>
                          <a:pt x="9428086" y="1368530"/>
                        </a:cubicBezTo>
                        <a:cubicBezTo>
                          <a:pt x="9282757" y="1388150"/>
                          <a:pt x="8926398" y="1358759"/>
                          <a:pt x="8749772" y="1368530"/>
                        </a:cubicBezTo>
                        <a:cubicBezTo>
                          <a:pt x="8573146" y="1378301"/>
                          <a:pt x="8362724" y="1308649"/>
                          <a:pt x="8179760" y="1368530"/>
                        </a:cubicBezTo>
                        <a:cubicBezTo>
                          <a:pt x="7996796" y="1428411"/>
                          <a:pt x="7916610" y="1334458"/>
                          <a:pt x="7826352" y="1368530"/>
                        </a:cubicBezTo>
                        <a:cubicBezTo>
                          <a:pt x="7736094" y="1402602"/>
                          <a:pt x="7419568" y="1360079"/>
                          <a:pt x="7148038" y="1368530"/>
                        </a:cubicBezTo>
                        <a:cubicBezTo>
                          <a:pt x="6876508" y="1376981"/>
                          <a:pt x="6723403" y="1304479"/>
                          <a:pt x="6469724" y="1368530"/>
                        </a:cubicBezTo>
                        <a:cubicBezTo>
                          <a:pt x="6216045" y="1432581"/>
                          <a:pt x="6291326" y="1365520"/>
                          <a:pt x="6116316" y="1368530"/>
                        </a:cubicBezTo>
                        <a:cubicBezTo>
                          <a:pt x="5941306" y="1371540"/>
                          <a:pt x="5910919" y="1366097"/>
                          <a:pt x="5762909" y="1368530"/>
                        </a:cubicBezTo>
                        <a:cubicBezTo>
                          <a:pt x="5614899" y="1370963"/>
                          <a:pt x="5417614" y="1346470"/>
                          <a:pt x="5301199" y="1368530"/>
                        </a:cubicBezTo>
                        <a:cubicBezTo>
                          <a:pt x="5184784" y="1390590"/>
                          <a:pt x="4920845" y="1347280"/>
                          <a:pt x="4731187" y="1368530"/>
                        </a:cubicBezTo>
                        <a:cubicBezTo>
                          <a:pt x="4541529" y="1389780"/>
                          <a:pt x="4482533" y="1349650"/>
                          <a:pt x="4377780" y="1368530"/>
                        </a:cubicBezTo>
                        <a:cubicBezTo>
                          <a:pt x="4273027" y="1387410"/>
                          <a:pt x="3957020" y="1303168"/>
                          <a:pt x="3591163" y="1368530"/>
                        </a:cubicBezTo>
                        <a:cubicBezTo>
                          <a:pt x="3225306" y="1433892"/>
                          <a:pt x="3124431" y="1311324"/>
                          <a:pt x="2912849" y="1368530"/>
                        </a:cubicBezTo>
                        <a:cubicBezTo>
                          <a:pt x="2701267" y="1425736"/>
                          <a:pt x="2395634" y="1305936"/>
                          <a:pt x="2234535" y="1368530"/>
                        </a:cubicBezTo>
                        <a:cubicBezTo>
                          <a:pt x="2073436" y="1431124"/>
                          <a:pt x="1788130" y="1352748"/>
                          <a:pt x="1556221" y="1368530"/>
                        </a:cubicBezTo>
                        <a:cubicBezTo>
                          <a:pt x="1324312" y="1384312"/>
                          <a:pt x="1252932" y="1345753"/>
                          <a:pt x="986209" y="1368530"/>
                        </a:cubicBezTo>
                        <a:cubicBezTo>
                          <a:pt x="719486" y="1391307"/>
                          <a:pt x="603060" y="1281151"/>
                          <a:pt x="228093" y="1368530"/>
                        </a:cubicBezTo>
                        <a:cubicBezTo>
                          <a:pt x="102290" y="1378739"/>
                          <a:pt x="952" y="1250108"/>
                          <a:pt x="0" y="1140437"/>
                        </a:cubicBezTo>
                        <a:cubicBezTo>
                          <a:pt x="-20876" y="915292"/>
                          <a:pt x="11830" y="899448"/>
                          <a:pt x="0" y="675142"/>
                        </a:cubicBezTo>
                        <a:cubicBezTo>
                          <a:pt x="-11830" y="450837"/>
                          <a:pt x="10142" y="427989"/>
                          <a:pt x="0" y="22809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FFFFFF"/>
                </a:solidFill>
                <a:latin typeface="Arial" panose="020B0604020202020204" pitchFamily="34" charset="0"/>
                <a:cs typeface="Arial" panose="020B0604020202020204" pitchFamily="34" charset="0"/>
              </a:rPr>
              <a:t>3</a:t>
            </a:r>
            <a:r>
              <a:rPr lang="en-VN" sz="3724">
                <a:solidFill>
                  <a:srgbClr val="FFFFFF"/>
                </a:solidFill>
                <a:latin typeface="Arial" panose="020B0604020202020204" pitchFamily="34" charset="0"/>
                <a:cs typeface="Arial" panose="020B0604020202020204" pitchFamily="34" charset="0"/>
              </a:rPr>
              <a:t>. </a:t>
            </a:r>
            <a:r>
              <a:rPr lang="en-US" sz="3724">
                <a:solidFill>
                  <a:srgbClr val="FFFFFF"/>
                </a:solidFill>
                <a:latin typeface="Arial" panose="020B0604020202020204" pitchFamily="34" charset="0"/>
                <a:cs typeface="Arial" panose="020B0604020202020204" pitchFamily="34" charset="0"/>
              </a:rPr>
              <a:t>Câu nào trong bài cho thấy tấm gương tập thể dục của Bác</a:t>
            </a:r>
            <a:r>
              <a:rPr lang="en-US" sz="3724">
                <a:solidFill>
                  <a:srgbClr val="FFFFFF"/>
                </a:solidFill>
              </a:rPr>
              <a:t>?</a:t>
            </a:r>
            <a:endParaRPr lang="en-VN" sz="3724" dirty="0">
              <a:solidFill>
                <a:srgbClr val="FFFFFF"/>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704233" y="2518117"/>
            <a:ext cx="10753371" cy="2855742"/>
          </a:xfrm>
          <a:prstGeom prst="roundRect">
            <a:avLst/>
          </a:prstGeom>
          <a:solidFill>
            <a:schemeClr val="accent1">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Bác Hồ là một tấm gương tập thể dục cho mọi người noi theo, như lời bác đã nói:</a:t>
            </a:r>
            <a:r>
              <a:rPr lang="en-US" sz="4400" i="1">
                <a:latin typeface="Arial" panose="020B0604020202020204" pitchFamily="34" charset="0"/>
                <a:cs typeface="Arial" panose="020B0604020202020204" pitchFamily="34" charset="0"/>
              </a:rPr>
              <a:t> </a:t>
            </a:r>
            <a:r>
              <a:rPr lang="en-US" sz="4400" i="1"/>
              <a:t>Tự tôi, ngày nào tôi cũng tập.</a:t>
            </a:r>
            <a:endParaRPr lang="vi-VN" sz="4400" i="1" dirty="0">
              <a:latin typeface="+mn-lt"/>
            </a:endParaRPr>
          </a:p>
        </p:txBody>
      </p:sp>
    </p:spTree>
    <p:extLst>
      <p:ext uri="{BB962C8B-B14F-4D97-AF65-F5344CB8AC3E}">
        <p14:creationId xmlns:p14="http://schemas.microsoft.com/office/powerpoint/2010/main" val="350748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713" y="215878"/>
            <a:ext cx="11286413" cy="839429"/>
          </a:xfrm>
          <a:prstGeom prst="roundRect">
            <a:avLst/>
          </a:prstGeom>
          <a:solidFill>
            <a:srgbClr val="B7221F"/>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1286413"/>
                      <a:gd name="connsiteY0" fmla="*/ 139908 h 839429"/>
                      <a:gd name="connsiteX1" fmla="*/ 139908 w 11286413"/>
                      <a:gd name="connsiteY1" fmla="*/ 0 h 839429"/>
                      <a:gd name="connsiteX2" fmla="*/ 499071 w 11286413"/>
                      <a:gd name="connsiteY2" fmla="*/ 0 h 839429"/>
                      <a:gd name="connsiteX3" fmla="*/ 1298497 w 11286413"/>
                      <a:gd name="connsiteY3" fmla="*/ 0 h 839429"/>
                      <a:gd name="connsiteX4" fmla="*/ 2097924 w 11286413"/>
                      <a:gd name="connsiteY4" fmla="*/ 0 h 839429"/>
                      <a:gd name="connsiteX5" fmla="*/ 2897350 w 11286413"/>
                      <a:gd name="connsiteY5" fmla="*/ 0 h 839429"/>
                      <a:gd name="connsiteX6" fmla="*/ 3366579 w 11286413"/>
                      <a:gd name="connsiteY6" fmla="*/ 0 h 839429"/>
                      <a:gd name="connsiteX7" fmla="*/ 3945873 w 11286413"/>
                      <a:gd name="connsiteY7" fmla="*/ 0 h 839429"/>
                      <a:gd name="connsiteX8" fmla="*/ 4305036 w 11286413"/>
                      <a:gd name="connsiteY8" fmla="*/ 0 h 839429"/>
                      <a:gd name="connsiteX9" fmla="*/ 4884331 w 11286413"/>
                      <a:gd name="connsiteY9" fmla="*/ 0 h 839429"/>
                      <a:gd name="connsiteX10" fmla="*/ 5463625 w 11286413"/>
                      <a:gd name="connsiteY10" fmla="*/ 0 h 839429"/>
                      <a:gd name="connsiteX11" fmla="*/ 5712722 w 11286413"/>
                      <a:gd name="connsiteY11" fmla="*/ 0 h 839429"/>
                      <a:gd name="connsiteX12" fmla="*/ 6402082 w 11286413"/>
                      <a:gd name="connsiteY12" fmla="*/ 0 h 839429"/>
                      <a:gd name="connsiteX13" fmla="*/ 6871311 w 11286413"/>
                      <a:gd name="connsiteY13" fmla="*/ 0 h 839429"/>
                      <a:gd name="connsiteX14" fmla="*/ 7450606 w 11286413"/>
                      <a:gd name="connsiteY14" fmla="*/ 0 h 839429"/>
                      <a:gd name="connsiteX15" fmla="*/ 7699702 w 11286413"/>
                      <a:gd name="connsiteY15" fmla="*/ 0 h 839429"/>
                      <a:gd name="connsiteX16" fmla="*/ 8389063 w 11286413"/>
                      <a:gd name="connsiteY16" fmla="*/ 0 h 839429"/>
                      <a:gd name="connsiteX17" fmla="*/ 9078423 w 11286413"/>
                      <a:gd name="connsiteY17" fmla="*/ 0 h 839429"/>
                      <a:gd name="connsiteX18" fmla="*/ 9327520 w 11286413"/>
                      <a:gd name="connsiteY18" fmla="*/ 0 h 839429"/>
                      <a:gd name="connsiteX19" fmla="*/ 9796749 w 11286413"/>
                      <a:gd name="connsiteY19" fmla="*/ 0 h 839429"/>
                      <a:gd name="connsiteX20" fmla="*/ 10265977 w 11286413"/>
                      <a:gd name="connsiteY20" fmla="*/ 0 h 839429"/>
                      <a:gd name="connsiteX21" fmla="*/ 10625140 w 11286413"/>
                      <a:gd name="connsiteY21" fmla="*/ 0 h 839429"/>
                      <a:gd name="connsiteX22" fmla="*/ 11146505 w 11286413"/>
                      <a:gd name="connsiteY22" fmla="*/ 0 h 839429"/>
                      <a:gd name="connsiteX23" fmla="*/ 11286413 w 11286413"/>
                      <a:gd name="connsiteY23" fmla="*/ 139908 h 839429"/>
                      <a:gd name="connsiteX24" fmla="*/ 11286413 w 11286413"/>
                      <a:gd name="connsiteY24" fmla="*/ 699521 h 839429"/>
                      <a:gd name="connsiteX25" fmla="*/ 11146505 w 11286413"/>
                      <a:gd name="connsiteY25" fmla="*/ 839429 h 839429"/>
                      <a:gd name="connsiteX26" fmla="*/ 10897408 w 11286413"/>
                      <a:gd name="connsiteY26" fmla="*/ 839429 h 839429"/>
                      <a:gd name="connsiteX27" fmla="*/ 10538246 w 11286413"/>
                      <a:gd name="connsiteY27" fmla="*/ 839429 h 839429"/>
                      <a:gd name="connsiteX28" fmla="*/ 10069017 w 11286413"/>
                      <a:gd name="connsiteY28" fmla="*/ 839429 h 839429"/>
                      <a:gd name="connsiteX29" fmla="*/ 9379657 w 11286413"/>
                      <a:gd name="connsiteY29" fmla="*/ 839429 h 839429"/>
                      <a:gd name="connsiteX30" fmla="*/ 8580230 w 11286413"/>
                      <a:gd name="connsiteY30" fmla="*/ 839429 h 839429"/>
                      <a:gd name="connsiteX31" fmla="*/ 8111001 w 11286413"/>
                      <a:gd name="connsiteY31" fmla="*/ 839429 h 839429"/>
                      <a:gd name="connsiteX32" fmla="*/ 7861905 w 11286413"/>
                      <a:gd name="connsiteY32" fmla="*/ 839429 h 839429"/>
                      <a:gd name="connsiteX33" fmla="*/ 7502742 w 11286413"/>
                      <a:gd name="connsiteY33" fmla="*/ 839429 h 839429"/>
                      <a:gd name="connsiteX34" fmla="*/ 7033513 w 11286413"/>
                      <a:gd name="connsiteY34" fmla="*/ 839429 h 839429"/>
                      <a:gd name="connsiteX35" fmla="*/ 6344153 w 11286413"/>
                      <a:gd name="connsiteY35" fmla="*/ 839429 h 839429"/>
                      <a:gd name="connsiteX36" fmla="*/ 5654792 w 11286413"/>
                      <a:gd name="connsiteY36" fmla="*/ 839429 h 839429"/>
                      <a:gd name="connsiteX37" fmla="*/ 5295630 w 11286413"/>
                      <a:gd name="connsiteY37" fmla="*/ 839429 h 839429"/>
                      <a:gd name="connsiteX38" fmla="*/ 4716335 w 11286413"/>
                      <a:gd name="connsiteY38" fmla="*/ 839429 h 839429"/>
                      <a:gd name="connsiteX39" fmla="*/ 4137041 w 11286413"/>
                      <a:gd name="connsiteY39" fmla="*/ 839429 h 839429"/>
                      <a:gd name="connsiteX40" fmla="*/ 3887944 w 11286413"/>
                      <a:gd name="connsiteY40" fmla="*/ 839429 h 839429"/>
                      <a:gd name="connsiteX41" fmla="*/ 3088517 w 11286413"/>
                      <a:gd name="connsiteY41" fmla="*/ 839429 h 839429"/>
                      <a:gd name="connsiteX42" fmla="*/ 2729355 w 11286413"/>
                      <a:gd name="connsiteY42" fmla="*/ 839429 h 839429"/>
                      <a:gd name="connsiteX43" fmla="*/ 1929928 w 11286413"/>
                      <a:gd name="connsiteY43" fmla="*/ 839429 h 839429"/>
                      <a:gd name="connsiteX44" fmla="*/ 1240568 w 11286413"/>
                      <a:gd name="connsiteY44" fmla="*/ 839429 h 839429"/>
                      <a:gd name="connsiteX45" fmla="*/ 991471 w 11286413"/>
                      <a:gd name="connsiteY45" fmla="*/ 839429 h 839429"/>
                      <a:gd name="connsiteX46" fmla="*/ 139908 w 11286413"/>
                      <a:gd name="connsiteY46" fmla="*/ 839429 h 839429"/>
                      <a:gd name="connsiteX47" fmla="*/ 0 w 11286413"/>
                      <a:gd name="connsiteY47" fmla="*/ 699521 h 839429"/>
                      <a:gd name="connsiteX48" fmla="*/ 0 w 11286413"/>
                      <a:gd name="connsiteY48" fmla="*/ 139908 h 83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86413" h="839429" fill="none" extrusionOk="0">
                        <a:moveTo>
                          <a:pt x="0" y="139908"/>
                        </a:moveTo>
                        <a:cubicBezTo>
                          <a:pt x="-5998" y="72190"/>
                          <a:pt x="59219" y="11920"/>
                          <a:pt x="139908" y="0"/>
                        </a:cubicBezTo>
                        <a:cubicBezTo>
                          <a:pt x="314065" y="-20303"/>
                          <a:pt x="425882" y="27127"/>
                          <a:pt x="499071" y="0"/>
                        </a:cubicBezTo>
                        <a:cubicBezTo>
                          <a:pt x="572260" y="-27127"/>
                          <a:pt x="1115146" y="81643"/>
                          <a:pt x="1298497" y="0"/>
                        </a:cubicBezTo>
                        <a:cubicBezTo>
                          <a:pt x="1481848" y="-81643"/>
                          <a:pt x="1741474" y="40883"/>
                          <a:pt x="2097924" y="0"/>
                        </a:cubicBezTo>
                        <a:cubicBezTo>
                          <a:pt x="2454374" y="-40883"/>
                          <a:pt x="2590229" y="64639"/>
                          <a:pt x="2897350" y="0"/>
                        </a:cubicBezTo>
                        <a:cubicBezTo>
                          <a:pt x="3204471" y="-64639"/>
                          <a:pt x="3149531" y="18017"/>
                          <a:pt x="3366579" y="0"/>
                        </a:cubicBezTo>
                        <a:cubicBezTo>
                          <a:pt x="3583627" y="-18017"/>
                          <a:pt x="3737958" y="23881"/>
                          <a:pt x="3945873" y="0"/>
                        </a:cubicBezTo>
                        <a:cubicBezTo>
                          <a:pt x="4153788" y="-23881"/>
                          <a:pt x="4209894" y="2630"/>
                          <a:pt x="4305036" y="0"/>
                        </a:cubicBezTo>
                        <a:cubicBezTo>
                          <a:pt x="4400178" y="-2630"/>
                          <a:pt x="4617049" y="3546"/>
                          <a:pt x="4884331" y="0"/>
                        </a:cubicBezTo>
                        <a:cubicBezTo>
                          <a:pt x="5151614" y="-3546"/>
                          <a:pt x="5333394" y="2565"/>
                          <a:pt x="5463625" y="0"/>
                        </a:cubicBezTo>
                        <a:cubicBezTo>
                          <a:pt x="5593856" y="-2565"/>
                          <a:pt x="5660510" y="10232"/>
                          <a:pt x="5712722" y="0"/>
                        </a:cubicBezTo>
                        <a:cubicBezTo>
                          <a:pt x="5764934" y="-10232"/>
                          <a:pt x="6097633" y="49984"/>
                          <a:pt x="6402082" y="0"/>
                        </a:cubicBezTo>
                        <a:cubicBezTo>
                          <a:pt x="6706531" y="-49984"/>
                          <a:pt x="6716989" y="9091"/>
                          <a:pt x="6871311" y="0"/>
                        </a:cubicBezTo>
                        <a:cubicBezTo>
                          <a:pt x="7025633" y="-9091"/>
                          <a:pt x="7267722" y="31139"/>
                          <a:pt x="7450606" y="0"/>
                        </a:cubicBezTo>
                        <a:cubicBezTo>
                          <a:pt x="7633490" y="-31139"/>
                          <a:pt x="7645769" y="2253"/>
                          <a:pt x="7699702" y="0"/>
                        </a:cubicBezTo>
                        <a:cubicBezTo>
                          <a:pt x="7753635" y="-2253"/>
                          <a:pt x="8205913" y="8004"/>
                          <a:pt x="8389063" y="0"/>
                        </a:cubicBezTo>
                        <a:cubicBezTo>
                          <a:pt x="8572213" y="-8004"/>
                          <a:pt x="8763915" y="58648"/>
                          <a:pt x="9078423" y="0"/>
                        </a:cubicBezTo>
                        <a:cubicBezTo>
                          <a:pt x="9392931" y="-58648"/>
                          <a:pt x="9243757" y="15645"/>
                          <a:pt x="9327520" y="0"/>
                        </a:cubicBezTo>
                        <a:cubicBezTo>
                          <a:pt x="9411283" y="-15645"/>
                          <a:pt x="9594099" y="1943"/>
                          <a:pt x="9796749" y="0"/>
                        </a:cubicBezTo>
                        <a:cubicBezTo>
                          <a:pt x="9999399" y="-1943"/>
                          <a:pt x="10144988" y="46226"/>
                          <a:pt x="10265977" y="0"/>
                        </a:cubicBezTo>
                        <a:cubicBezTo>
                          <a:pt x="10386966" y="-46226"/>
                          <a:pt x="10546740" y="22443"/>
                          <a:pt x="10625140" y="0"/>
                        </a:cubicBezTo>
                        <a:cubicBezTo>
                          <a:pt x="10703540" y="-22443"/>
                          <a:pt x="11016364" y="19363"/>
                          <a:pt x="11146505" y="0"/>
                        </a:cubicBezTo>
                        <a:cubicBezTo>
                          <a:pt x="11217298" y="-3669"/>
                          <a:pt x="11276154" y="64961"/>
                          <a:pt x="11286413" y="139908"/>
                        </a:cubicBezTo>
                        <a:cubicBezTo>
                          <a:pt x="11352612" y="273496"/>
                          <a:pt x="11256596" y="508963"/>
                          <a:pt x="11286413" y="699521"/>
                        </a:cubicBezTo>
                        <a:cubicBezTo>
                          <a:pt x="11280245" y="784895"/>
                          <a:pt x="11235150" y="842134"/>
                          <a:pt x="11146505" y="839429"/>
                        </a:cubicBezTo>
                        <a:cubicBezTo>
                          <a:pt x="11049499" y="860219"/>
                          <a:pt x="10955528" y="823601"/>
                          <a:pt x="10897408" y="839429"/>
                        </a:cubicBezTo>
                        <a:cubicBezTo>
                          <a:pt x="10839288" y="855257"/>
                          <a:pt x="10689624" y="811211"/>
                          <a:pt x="10538246" y="839429"/>
                        </a:cubicBezTo>
                        <a:cubicBezTo>
                          <a:pt x="10386868" y="867647"/>
                          <a:pt x="10291529" y="803543"/>
                          <a:pt x="10069017" y="839429"/>
                        </a:cubicBezTo>
                        <a:cubicBezTo>
                          <a:pt x="9846505" y="875315"/>
                          <a:pt x="9697079" y="760632"/>
                          <a:pt x="9379657" y="839429"/>
                        </a:cubicBezTo>
                        <a:cubicBezTo>
                          <a:pt x="9062235" y="918226"/>
                          <a:pt x="8811557" y="765663"/>
                          <a:pt x="8580230" y="839429"/>
                        </a:cubicBezTo>
                        <a:cubicBezTo>
                          <a:pt x="8348903" y="913195"/>
                          <a:pt x="8295409" y="834996"/>
                          <a:pt x="8111001" y="839429"/>
                        </a:cubicBezTo>
                        <a:cubicBezTo>
                          <a:pt x="7926593" y="843862"/>
                          <a:pt x="7944309" y="834825"/>
                          <a:pt x="7861905" y="839429"/>
                        </a:cubicBezTo>
                        <a:cubicBezTo>
                          <a:pt x="7779501" y="844033"/>
                          <a:pt x="7652356" y="815264"/>
                          <a:pt x="7502742" y="839429"/>
                        </a:cubicBezTo>
                        <a:cubicBezTo>
                          <a:pt x="7353128" y="863594"/>
                          <a:pt x="7199614" y="829808"/>
                          <a:pt x="7033513" y="839429"/>
                        </a:cubicBezTo>
                        <a:cubicBezTo>
                          <a:pt x="6867412" y="849050"/>
                          <a:pt x="6654808" y="779372"/>
                          <a:pt x="6344153" y="839429"/>
                        </a:cubicBezTo>
                        <a:cubicBezTo>
                          <a:pt x="6033498" y="899486"/>
                          <a:pt x="5996705" y="816577"/>
                          <a:pt x="5654792" y="839429"/>
                        </a:cubicBezTo>
                        <a:cubicBezTo>
                          <a:pt x="5312879" y="862281"/>
                          <a:pt x="5421645" y="820425"/>
                          <a:pt x="5295630" y="839429"/>
                        </a:cubicBezTo>
                        <a:cubicBezTo>
                          <a:pt x="5169615" y="858433"/>
                          <a:pt x="4895562" y="796049"/>
                          <a:pt x="4716335" y="839429"/>
                        </a:cubicBezTo>
                        <a:cubicBezTo>
                          <a:pt x="4537109" y="882809"/>
                          <a:pt x="4417056" y="802776"/>
                          <a:pt x="4137041" y="839429"/>
                        </a:cubicBezTo>
                        <a:cubicBezTo>
                          <a:pt x="3857026" y="876082"/>
                          <a:pt x="3968018" y="811412"/>
                          <a:pt x="3887944" y="839429"/>
                        </a:cubicBezTo>
                        <a:cubicBezTo>
                          <a:pt x="3807870" y="867446"/>
                          <a:pt x="3436918" y="769593"/>
                          <a:pt x="3088517" y="839429"/>
                        </a:cubicBezTo>
                        <a:cubicBezTo>
                          <a:pt x="2740116" y="909265"/>
                          <a:pt x="2891477" y="808537"/>
                          <a:pt x="2729355" y="839429"/>
                        </a:cubicBezTo>
                        <a:cubicBezTo>
                          <a:pt x="2567233" y="870321"/>
                          <a:pt x="2283045" y="765541"/>
                          <a:pt x="1929928" y="839429"/>
                        </a:cubicBezTo>
                        <a:cubicBezTo>
                          <a:pt x="1576811" y="913317"/>
                          <a:pt x="1511341" y="827422"/>
                          <a:pt x="1240568" y="839429"/>
                        </a:cubicBezTo>
                        <a:cubicBezTo>
                          <a:pt x="969795" y="851436"/>
                          <a:pt x="1111778" y="832873"/>
                          <a:pt x="991471" y="839429"/>
                        </a:cubicBezTo>
                        <a:cubicBezTo>
                          <a:pt x="871164" y="845985"/>
                          <a:pt x="508888" y="755352"/>
                          <a:pt x="139908" y="839429"/>
                        </a:cubicBezTo>
                        <a:cubicBezTo>
                          <a:pt x="71490" y="856696"/>
                          <a:pt x="-11370" y="779901"/>
                          <a:pt x="0" y="699521"/>
                        </a:cubicBezTo>
                        <a:cubicBezTo>
                          <a:pt x="-25132" y="542147"/>
                          <a:pt x="34647" y="419517"/>
                          <a:pt x="0" y="139908"/>
                        </a:cubicBezTo>
                        <a:close/>
                      </a:path>
                      <a:path w="11286413" h="839429" stroke="0" extrusionOk="0">
                        <a:moveTo>
                          <a:pt x="0" y="139908"/>
                        </a:moveTo>
                        <a:cubicBezTo>
                          <a:pt x="2350" y="52093"/>
                          <a:pt x="65387" y="8896"/>
                          <a:pt x="139908" y="0"/>
                        </a:cubicBezTo>
                        <a:cubicBezTo>
                          <a:pt x="318252" y="-29043"/>
                          <a:pt x="396826" y="27402"/>
                          <a:pt x="499071" y="0"/>
                        </a:cubicBezTo>
                        <a:cubicBezTo>
                          <a:pt x="601316" y="-27402"/>
                          <a:pt x="897637" y="28931"/>
                          <a:pt x="1078365" y="0"/>
                        </a:cubicBezTo>
                        <a:cubicBezTo>
                          <a:pt x="1259093" y="-28931"/>
                          <a:pt x="1247386" y="26073"/>
                          <a:pt x="1327462" y="0"/>
                        </a:cubicBezTo>
                        <a:cubicBezTo>
                          <a:pt x="1407538" y="-26073"/>
                          <a:pt x="1689893" y="3905"/>
                          <a:pt x="1796690" y="0"/>
                        </a:cubicBezTo>
                        <a:cubicBezTo>
                          <a:pt x="1903487" y="-3905"/>
                          <a:pt x="2332853" y="79209"/>
                          <a:pt x="2486051" y="0"/>
                        </a:cubicBezTo>
                        <a:cubicBezTo>
                          <a:pt x="2639249" y="-79209"/>
                          <a:pt x="3034838" y="88689"/>
                          <a:pt x="3285478" y="0"/>
                        </a:cubicBezTo>
                        <a:cubicBezTo>
                          <a:pt x="3536118" y="-88689"/>
                          <a:pt x="3695162" y="66749"/>
                          <a:pt x="3974838" y="0"/>
                        </a:cubicBezTo>
                        <a:cubicBezTo>
                          <a:pt x="4254514" y="-66749"/>
                          <a:pt x="4515558" y="78238"/>
                          <a:pt x="4774265" y="0"/>
                        </a:cubicBezTo>
                        <a:cubicBezTo>
                          <a:pt x="5032972" y="-78238"/>
                          <a:pt x="5067203" y="54950"/>
                          <a:pt x="5243493" y="0"/>
                        </a:cubicBezTo>
                        <a:cubicBezTo>
                          <a:pt x="5419783" y="-54950"/>
                          <a:pt x="5413170" y="25689"/>
                          <a:pt x="5492590" y="0"/>
                        </a:cubicBezTo>
                        <a:cubicBezTo>
                          <a:pt x="5572010" y="-25689"/>
                          <a:pt x="6000933" y="16080"/>
                          <a:pt x="6292016" y="0"/>
                        </a:cubicBezTo>
                        <a:cubicBezTo>
                          <a:pt x="6583099" y="-16080"/>
                          <a:pt x="6436109" y="22816"/>
                          <a:pt x="6541113" y="0"/>
                        </a:cubicBezTo>
                        <a:cubicBezTo>
                          <a:pt x="6646117" y="-22816"/>
                          <a:pt x="6806613" y="13826"/>
                          <a:pt x="6900276" y="0"/>
                        </a:cubicBezTo>
                        <a:cubicBezTo>
                          <a:pt x="6993939" y="-13826"/>
                          <a:pt x="7414042" y="85647"/>
                          <a:pt x="7699702" y="0"/>
                        </a:cubicBezTo>
                        <a:cubicBezTo>
                          <a:pt x="7985362" y="-85647"/>
                          <a:pt x="8168277" y="1498"/>
                          <a:pt x="8499129" y="0"/>
                        </a:cubicBezTo>
                        <a:cubicBezTo>
                          <a:pt x="8829981" y="-1498"/>
                          <a:pt x="8740708" y="14079"/>
                          <a:pt x="8858291" y="0"/>
                        </a:cubicBezTo>
                        <a:cubicBezTo>
                          <a:pt x="8975874" y="-14079"/>
                          <a:pt x="9056812" y="8428"/>
                          <a:pt x="9217454" y="0"/>
                        </a:cubicBezTo>
                        <a:cubicBezTo>
                          <a:pt x="9378096" y="-8428"/>
                          <a:pt x="9726484" y="6001"/>
                          <a:pt x="10016881" y="0"/>
                        </a:cubicBezTo>
                        <a:cubicBezTo>
                          <a:pt x="10307278" y="-6001"/>
                          <a:pt x="10207919" y="8034"/>
                          <a:pt x="10265977" y="0"/>
                        </a:cubicBezTo>
                        <a:cubicBezTo>
                          <a:pt x="10324035" y="-8034"/>
                          <a:pt x="10394428" y="5522"/>
                          <a:pt x="10515074" y="0"/>
                        </a:cubicBezTo>
                        <a:cubicBezTo>
                          <a:pt x="10635720" y="-5522"/>
                          <a:pt x="10858909" y="35373"/>
                          <a:pt x="11146505" y="0"/>
                        </a:cubicBezTo>
                        <a:cubicBezTo>
                          <a:pt x="11225626" y="-2873"/>
                          <a:pt x="11281645" y="55759"/>
                          <a:pt x="11286413" y="139908"/>
                        </a:cubicBezTo>
                        <a:cubicBezTo>
                          <a:pt x="11286937" y="409027"/>
                          <a:pt x="11284647" y="465135"/>
                          <a:pt x="11286413" y="699521"/>
                        </a:cubicBezTo>
                        <a:cubicBezTo>
                          <a:pt x="11294335" y="771667"/>
                          <a:pt x="11212083" y="839516"/>
                          <a:pt x="11146505" y="839429"/>
                        </a:cubicBezTo>
                        <a:cubicBezTo>
                          <a:pt x="10963954" y="879247"/>
                          <a:pt x="10872595" y="800007"/>
                          <a:pt x="10677276" y="839429"/>
                        </a:cubicBezTo>
                        <a:cubicBezTo>
                          <a:pt x="10481957" y="878851"/>
                          <a:pt x="10249570" y="822651"/>
                          <a:pt x="10097982" y="839429"/>
                        </a:cubicBezTo>
                        <a:cubicBezTo>
                          <a:pt x="9946394" y="856207"/>
                          <a:pt x="9929185" y="834100"/>
                          <a:pt x="9848885" y="839429"/>
                        </a:cubicBezTo>
                        <a:cubicBezTo>
                          <a:pt x="9768585" y="844758"/>
                          <a:pt x="9574500" y="799959"/>
                          <a:pt x="9489723" y="839429"/>
                        </a:cubicBezTo>
                        <a:cubicBezTo>
                          <a:pt x="9404946" y="878899"/>
                          <a:pt x="9307652" y="814409"/>
                          <a:pt x="9130560" y="839429"/>
                        </a:cubicBezTo>
                        <a:cubicBezTo>
                          <a:pt x="8953468" y="864449"/>
                          <a:pt x="8695236" y="772725"/>
                          <a:pt x="8441199" y="839429"/>
                        </a:cubicBezTo>
                        <a:cubicBezTo>
                          <a:pt x="8187162" y="906133"/>
                          <a:pt x="8028011" y="836622"/>
                          <a:pt x="7861905" y="839429"/>
                        </a:cubicBezTo>
                        <a:cubicBezTo>
                          <a:pt x="7695799" y="842236"/>
                          <a:pt x="7667657" y="813585"/>
                          <a:pt x="7502742" y="839429"/>
                        </a:cubicBezTo>
                        <a:cubicBezTo>
                          <a:pt x="7337827" y="865273"/>
                          <a:pt x="7033857" y="831339"/>
                          <a:pt x="6813382" y="839429"/>
                        </a:cubicBezTo>
                        <a:cubicBezTo>
                          <a:pt x="6592907" y="847519"/>
                          <a:pt x="6458778" y="824153"/>
                          <a:pt x="6124021" y="839429"/>
                        </a:cubicBezTo>
                        <a:cubicBezTo>
                          <a:pt x="5789264" y="854705"/>
                          <a:pt x="5933177" y="802315"/>
                          <a:pt x="5764858" y="839429"/>
                        </a:cubicBezTo>
                        <a:cubicBezTo>
                          <a:pt x="5596539" y="876543"/>
                          <a:pt x="5515993" y="807627"/>
                          <a:pt x="5405696" y="839429"/>
                        </a:cubicBezTo>
                        <a:cubicBezTo>
                          <a:pt x="5295399" y="871231"/>
                          <a:pt x="5118815" y="815634"/>
                          <a:pt x="4936467" y="839429"/>
                        </a:cubicBezTo>
                        <a:cubicBezTo>
                          <a:pt x="4754119" y="863224"/>
                          <a:pt x="4643858" y="811219"/>
                          <a:pt x="4357173" y="839429"/>
                        </a:cubicBezTo>
                        <a:cubicBezTo>
                          <a:pt x="4070488" y="867639"/>
                          <a:pt x="4116341" y="809685"/>
                          <a:pt x="3998010" y="839429"/>
                        </a:cubicBezTo>
                        <a:cubicBezTo>
                          <a:pt x="3879679" y="869173"/>
                          <a:pt x="3410554" y="786565"/>
                          <a:pt x="3198583" y="839429"/>
                        </a:cubicBezTo>
                        <a:cubicBezTo>
                          <a:pt x="2986612" y="892293"/>
                          <a:pt x="2647790" y="757332"/>
                          <a:pt x="2509223" y="839429"/>
                        </a:cubicBezTo>
                        <a:cubicBezTo>
                          <a:pt x="2370656" y="921526"/>
                          <a:pt x="2100822" y="760804"/>
                          <a:pt x="1819862" y="839429"/>
                        </a:cubicBezTo>
                        <a:cubicBezTo>
                          <a:pt x="1538902" y="918054"/>
                          <a:pt x="1471583" y="775774"/>
                          <a:pt x="1130502" y="839429"/>
                        </a:cubicBezTo>
                        <a:cubicBezTo>
                          <a:pt x="789421" y="903084"/>
                          <a:pt x="535420" y="762817"/>
                          <a:pt x="139908" y="839429"/>
                        </a:cubicBezTo>
                        <a:cubicBezTo>
                          <a:pt x="55289" y="835880"/>
                          <a:pt x="-13215" y="766484"/>
                          <a:pt x="0" y="699521"/>
                        </a:cubicBezTo>
                        <a:cubicBezTo>
                          <a:pt x="-46450" y="542335"/>
                          <a:pt x="45330" y="310736"/>
                          <a:pt x="0" y="13990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FFFFFF"/>
                </a:solidFill>
                <a:latin typeface="Arial" panose="020B0604020202020204" pitchFamily="34" charset="0"/>
                <a:cs typeface="Arial" panose="020B0604020202020204" pitchFamily="34" charset="0"/>
              </a:rPr>
              <a:t>4</a:t>
            </a:r>
            <a:r>
              <a:rPr lang="en-VN" sz="3600">
                <a:solidFill>
                  <a:srgbClr val="FFFFFF"/>
                </a:solidFill>
                <a:latin typeface="Arial" panose="020B0604020202020204" pitchFamily="34" charset="0"/>
                <a:cs typeface="Arial" panose="020B0604020202020204" pitchFamily="34" charset="0"/>
              </a:rPr>
              <a:t>. </a:t>
            </a:r>
            <a:r>
              <a:rPr lang="en-US" sz="3600">
                <a:solidFill>
                  <a:srgbClr val="FFFFFF"/>
                </a:solidFill>
                <a:latin typeface="Arial" panose="020B0604020202020204" pitchFamily="34" charset="0"/>
                <a:cs typeface="Arial" panose="020B0604020202020204" pitchFamily="34" charset="0"/>
              </a:rPr>
              <a:t>Tìm ý tương ứng với mỗi đoạn trong bài.</a:t>
            </a:r>
            <a:endParaRPr lang="en-VN" sz="3600" dirty="0">
              <a:solidFill>
                <a:srgbClr val="FFFFFF"/>
              </a:solidFill>
              <a:latin typeface="Arial" panose="020B0604020202020204" pitchFamily="34" charset="0"/>
              <a:cs typeface="Arial" panose="020B0604020202020204" pitchFamily="34" charset="0"/>
            </a:endParaRPr>
          </a:p>
        </p:txBody>
      </p:sp>
      <p:sp>
        <p:nvSpPr>
          <p:cNvPr id="3" name="Flowchart: Terminator 2">
            <a:extLst>
              <a:ext uri="{FF2B5EF4-FFF2-40B4-BE49-F238E27FC236}">
                <a16:creationId xmlns:a16="http://schemas.microsoft.com/office/drawing/2014/main" id="{F1368381-0692-F6DD-0918-7B7B6235F2A4}"/>
              </a:ext>
            </a:extLst>
          </p:cNvPr>
          <p:cNvSpPr/>
          <p:nvPr/>
        </p:nvSpPr>
        <p:spPr>
          <a:xfrm>
            <a:off x="282834" y="1645919"/>
            <a:ext cx="2905511" cy="728005"/>
          </a:xfrm>
          <a:prstGeom prst="flowChartTerminator">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Đoạn</a:t>
            </a:r>
          </a:p>
        </p:txBody>
      </p:sp>
      <p:sp>
        <p:nvSpPr>
          <p:cNvPr id="4" name="Flowchart: Terminator 3">
            <a:extLst>
              <a:ext uri="{FF2B5EF4-FFF2-40B4-BE49-F238E27FC236}">
                <a16:creationId xmlns:a16="http://schemas.microsoft.com/office/drawing/2014/main" id="{169F204D-C4BD-2282-F885-84A924CA1D58}"/>
              </a:ext>
            </a:extLst>
          </p:cNvPr>
          <p:cNvSpPr/>
          <p:nvPr/>
        </p:nvSpPr>
        <p:spPr>
          <a:xfrm>
            <a:off x="4825217" y="1645920"/>
            <a:ext cx="7053785" cy="728005"/>
          </a:xfrm>
          <a:prstGeom prst="flowChartTerminator">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Ý</a:t>
            </a:r>
          </a:p>
        </p:txBody>
      </p:sp>
      <p:sp>
        <p:nvSpPr>
          <p:cNvPr id="5" name="Flowchart: Terminator 4">
            <a:extLst>
              <a:ext uri="{FF2B5EF4-FFF2-40B4-BE49-F238E27FC236}">
                <a16:creationId xmlns:a16="http://schemas.microsoft.com/office/drawing/2014/main" id="{2EB7AA74-31C3-55C4-7A24-24330F18B1CA}"/>
              </a:ext>
            </a:extLst>
          </p:cNvPr>
          <p:cNvSpPr/>
          <p:nvPr/>
        </p:nvSpPr>
        <p:spPr>
          <a:xfrm>
            <a:off x="282834" y="2980008"/>
            <a:ext cx="290551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Đoạn 1</a:t>
            </a:r>
          </a:p>
        </p:txBody>
      </p:sp>
      <p:sp>
        <p:nvSpPr>
          <p:cNvPr id="6" name="Flowchart: Terminator 5">
            <a:extLst>
              <a:ext uri="{FF2B5EF4-FFF2-40B4-BE49-F238E27FC236}">
                <a16:creationId xmlns:a16="http://schemas.microsoft.com/office/drawing/2014/main" id="{F2A1F114-82FB-B835-FD43-8932EE8BB3DB}"/>
              </a:ext>
            </a:extLst>
          </p:cNvPr>
          <p:cNvSpPr/>
          <p:nvPr/>
        </p:nvSpPr>
        <p:spPr>
          <a:xfrm>
            <a:off x="282834" y="4159350"/>
            <a:ext cx="290551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Đoạn 2</a:t>
            </a:r>
          </a:p>
        </p:txBody>
      </p:sp>
      <p:sp>
        <p:nvSpPr>
          <p:cNvPr id="8" name="Flowchart: Terminator 7">
            <a:extLst>
              <a:ext uri="{FF2B5EF4-FFF2-40B4-BE49-F238E27FC236}">
                <a16:creationId xmlns:a16="http://schemas.microsoft.com/office/drawing/2014/main" id="{50F33844-DD67-7090-F983-02889FEC09A5}"/>
              </a:ext>
            </a:extLst>
          </p:cNvPr>
          <p:cNvSpPr/>
          <p:nvPr/>
        </p:nvSpPr>
        <p:spPr>
          <a:xfrm>
            <a:off x="282834" y="5338692"/>
            <a:ext cx="290551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Đoạn 3</a:t>
            </a:r>
          </a:p>
        </p:txBody>
      </p:sp>
      <p:sp>
        <p:nvSpPr>
          <p:cNvPr id="9" name="Flowchart: Terminator 8">
            <a:extLst>
              <a:ext uri="{FF2B5EF4-FFF2-40B4-BE49-F238E27FC236}">
                <a16:creationId xmlns:a16="http://schemas.microsoft.com/office/drawing/2014/main" id="{E94C6F04-AC52-5AF5-76C6-2B5503BA586C}"/>
              </a:ext>
            </a:extLst>
          </p:cNvPr>
          <p:cNvSpPr/>
          <p:nvPr/>
        </p:nvSpPr>
        <p:spPr>
          <a:xfrm>
            <a:off x="4815305" y="2964538"/>
            <a:ext cx="690882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Kêu gọi toàn dân tập thể dục</a:t>
            </a:r>
          </a:p>
        </p:txBody>
      </p:sp>
      <p:sp>
        <p:nvSpPr>
          <p:cNvPr id="10" name="Flowchart: Terminator 9">
            <a:extLst>
              <a:ext uri="{FF2B5EF4-FFF2-40B4-BE49-F238E27FC236}">
                <a16:creationId xmlns:a16="http://schemas.microsoft.com/office/drawing/2014/main" id="{C47E8D14-1486-FFE6-D3C6-8B7F250E7EF0}"/>
              </a:ext>
            </a:extLst>
          </p:cNvPr>
          <p:cNvSpPr/>
          <p:nvPr/>
        </p:nvSpPr>
        <p:spPr>
          <a:xfrm>
            <a:off x="4815305" y="4143880"/>
            <a:ext cx="690882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Sự cần thiết của sức khoẻ</a:t>
            </a:r>
          </a:p>
        </p:txBody>
      </p:sp>
      <p:sp>
        <p:nvSpPr>
          <p:cNvPr id="11" name="Flowchart: Terminator 10">
            <a:extLst>
              <a:ext uri="{FF2B5EF4-FFF2-40B4-BE49-F238E27FC236}">
                <a16:creationId xmlns:a16="http://schemas.microsoft.com/office/drawing/2014/main" id="{D399F7E6-A018-8C86-4557-613BF6C8D421}"/>
              </a:ext>
            </a:extLst>
          </p:cNvPr>
          <p:cNvSpPr/>
          <p:nvPr/>
        </p:nvSpPr>
        <p:spPr>
          <a:xfrm>
            <a:off x="4815305" y="5323222"/>
            <a:ext cx="6908821" cy="728005"/>
          </a:xfrm>
          <a:prstGeom prst="flowChartTerminator">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Lợi ích của tập thể dục</a:t>
            </a:r>
          </a:p>
        </p:txBody>
      </p:sp>
      <p:cxnSp>
        <p:nvCxnSpPr>
          <p:cNvPr id="13" name="Straight Connector 12">
            <a:extLst>
              <a:ext uri="{FF2B5EF4-FFF2-40B4-BE49-F238E27FC236}">
                <a16:creationId xmlns:a16="http://schemas.microsoft.com/office/drawing/2014/main" id="{C6AF6334-9089-28D3-2F0F-69AE930F66B0}"/>
              </a:ext>
            </a:extLst>
          </p:cNvPr>
          <p:cNvCxnSpPr>
            <a:stCxn id="5" idx="3"/>
            <a:endCxn id="10" idx="1"/>
          </p:cNvCxnSpPr>
          <p:nvPr/>
        </p:nvCxnSpPr>
        <p:spPr>
          <a:xfrm>
            <a:off x="3188345" y="3344011"/>
            <a:ext cx="1626960" cy="11638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CAF12C-D659-4971-4C4C-4950A1030BE3}"/>
              </a:ext>
            </a:extLst>
          </p:cNvPr>
          <p:cNvCxnSpPr/>
          <p:nvPr/>
        </p:nvCxnSpPr>
        <p:spPr>
          <a:xfrm>
            <a:off x="3198257" y="4523352"/>
            <a:ext cx="1626960" cy="11638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1CFD48-4FD4-93ED-9D8C-A7B647DBAE2C}"/>
              </a:ext>
            </a:extLst>
          </p:cNvPr>
          <p:cNvCxnSpPr>
            <a:cxnSpLocks/>
            <a:endCxn id="9" idx="1"/>
          </p:cNvCxnSpPr>
          <p:nvPr/>
        </p:nvCxnSpPr>
        <p:spPr>
          <a:xfrm flipV="1">
            <a:off x="3208169" y="3328541"/>
            <a:ext cx="1607136" cy="23741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737F216-CB9E-7EC4-F5B5-527D0131C2FC}"/>
              </a:ext>
            </a:extLst>
          </p:cNvPr>
          <p:cNvGrpSpPr/>
          <p:nvPr/>
        </p:nvGrpSpPr>
        <p:grpSpPr>
          <a:xfrm>
            <a:off x="1347600" y="156915"/>
            <a:ext cx="12025602" cy="6147322"/>
            <a:chOff x="1297425" y="177883"/>
            <a:chExt cx="12085322" cy="6177861"/>
          </a:xfrm>
          <a:solidFill>
            <a:srgbClr val="FFFFFF"/>
          </a:solidFill>
        </p:grpSpPr>
        <p:sp>
          <p:nvSpPr>
            <p:cNvPr id="3" name="TextBox 2">
              <a:extLst>
                <a:ext uri="{FF2B5EF4-FFF2-40B4-BE49-F238E27FC236}">
                  <a16:creationId xmlns:a16="http://schemas.microsoft.com/office/drawing/2014/main" id="{A8D5F0DD-C5F8-472F-7384-1EBA5597C9D5}"/>
                </a:ext>
              </a:extLst>
            </p:cNvPr>
            <p:cNvSpPr txBox="1"/>
            <p:nvPr/>
          </p:nvSpPr>
          <p:spPr>
            <a:xfrm>
              <a:off x="2403069" y="834639"/>
              <a:ext cx="9462895" cy="5521105"/>
            </a:xfrm>
            <a:prstGeom prst="rect">
              <a:avLst/>
            </a:prstGeom>
            <a:noFill/>
          </p:spPr>
          <p:txBody>
            <a:bodyPr wrap="square" rtlCol="0">
              <a:spAutoFit/>
            </a:bodyPr>
            <a:lstStyle/>
            <a:p>
              <a:pPr marL="608076" algn="just">
                <a:spcAft>
                  <a:spcPts val="600"/>
                </a:spcAft>
              </a:pPr>
              <a:r>
                <a:rPr lang="en-US" sz="2800">
                  <a:solidFill>
                    <a:srgbClr val="C00000"/>
                  </a:solidFill>
                </a:rPr>
                <a:t>	Giữ gìn dân chủ, xây dựng nước nhà, gây đời sống mới, việc gì cũng cần có sức khoẻ mới làm thành công. Mỗi một người dân yếu ớt tức là cả nước yếu ớt, mỗi một người dân mạnh khoẻ là cả nước mạnh khoẻ.</a:t>
              </a:r>
            </a:p>
            <a:p>
              <a:pPr marL="608076" algn="just">
                <a:spcBef>
                  <a:spcPts val="600"/>
                </a:spcBef>
                <a:spcAft>
                  <a:spcPts val="600"/>
                </a:spcAft>
              </a:pPr>
              <a:r>
                <a:rPr lang="en-US" sz="2800"/>
                <a:t>	Vậy nên luyện tập thể dục, bồi bổ sức khoẻ là bổn phận của mỗi một người yêu nước. Việc đó không tốn kém, khó khăn gì. Gái trai, già trẻ ai cũng nên làm và ai cũng làm được. Ngày nào cũng tập thì khí huyết lưu thông, tinh thần đầy đủ, như vậy là sức khoẻ. </a:t>
              </a:r>
            </a:p>
            <a:p>
              <a:pPr marL="608076" algn="just"/>
              <a:r>
                <a:rPr lang="en-US" sz="2800"/>
                <a:t>	</a:t>
              </a:r>
              <a:r>
                <a:rPr lang="en-US" sz="2800">
                  <a:solidFill>
                    <a:schemeClr val="accent6">
                      <a:lumMod val="50000"/>
                    </a:schemeClr>
                  </a:solidFill>
                </a:rPr>
                <a:t>Tôi mong đồng bào ta ai cũng gắng tập thể dục. Tự tôi, ngày nào tôi cũng tập.</a:t>
              </a:r>
            </a:p>
          </p:txBody>
        </p:sp>
        <p:sp>
          <p:nvSpPr>
            <p:cNvPr id="4" name="TextBox 3">
              <a:extLst>
                <a:ext uri="{FF2B5EF4-FFF2-40B4-BE49-F238E27FC236}">
                  <a16:creationId xmlns:a16="http://schemas.microsoft.com/office/drawing/2014/main" id="{2DDEB83C-8D47-BD05-0C6D-477C0C7FC6E5}"/>
                </a:ext>
              </a:extLst>
            </p:cNvPr>
            <p:cNvSpPr txBox="1"/>
            <p:nvPr/>
          </p:nvSpPr>
          <p:spPr>
            <a:xfrm>
              <a:off x="1297425" y="177883"/>
              <a:ext cx="12085322" cy="587680"/>
            </a:xfrm>
            <a:prstGeom prst="rect">
              <a:avLst/>
            </a:prstGeom>
            <a:noFill/>
          </p:spPr>
          <p:txBody>
            <a:bodyPr wrap="square" rtlCol="0">
              <a:spAutoFit/>
            </a:bodyPr>
            <a:lstStyle/>
            <a:p>
              <a:pPr algn="ctr"/>
              <a:r>
                <a:rPr lang="en-US" sz="3200" b="1">
                  <a:latin typeface="+mn-lt"/>
                </a:rPr>
                <a:t>LỜI KÊU GỌI TOÀN DÂN TẬP THỂ DỤC</a:t>
              </a:r>
              <a:endParaRPr lang="vi-VN" sz="3200" b="1">
                <a:latin typeface="+mn-lt"/>
              </a:endParaRPr>
            </a:p>
          </p:txBody>
        </p:sp>
      </p:grpSp>
      <p:sp>
        <p:nvSpPr>
          <p:cNvPr id="5" name="Google Shape;3657;p60">
            <a:extLst>
              <a:ext uri="{FF2B5EF4-FFF2-40B4-BE49-F238E27FC236}">
                <a16:creationId xmlns:a16="http://schemas.microsoft.com/office/drawing/2014/main" id="{E13E869A-8961-AB96-6643-604FC19466F5}"/>
              </a:ext>
            </a:extLst>
          </p:cNvPr>
          <p:cNvSpPr txBox="1">
            <a:spLocks/>
          </p:cNvSpPr>
          <p:nvPr/>
        </p:nvSpPr>
        <p:spPr>
          <a:xfrm>
            <a:off x="68117" y="1390339"/>
            <a:ext cx="2818775" cy="1058723"/>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0"/>
              <a:t>Sự cần thiết của sức khoẻ</a:t>
            </a:r>
            <a:endParaRPr lang="vi-VN" sz="2660" i="1" dirty="0">
              <a:latin typeface="+mn-lt"/>
            </a:endParaRPr>
          </a:p>
        </p:txBody>
      </p:sp>
      <p:sp>
        <p:nvSpPr>
          <p:cNvPr id="6" name="Google Shape;3657;p60">
            <a:extLst>
              <a:ext uri="{FF2B5EF4-FFF2-40B4-BE49-F238E27FC236}">
                <a16:creationId xmlns:a16="http://schemas.microsoft.com/office/drawing/2014/main" id="{F310E22B-EBB1-459E-ECAB-105117142848}"/>
              </a:ext>
            </a:extLst>
          </p:cNvPr>
          <p:cNvSpPr txBox="1">
            <a:spLocks/>
          </p:cNvSpPr>
          <p:nvPr/>
        </p:nvSpPr>
        <p:spPr>
          <a:xfrm>
            <a:off x="54327" y="3628321"/>
            <a:ext cx="2818775" cy="1209180"/>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0"/>
              <a:t>Lợi ích của tập thể dục</a:t>
            </a:r>
            <a:endParaRPr lang="vi-VN" sz="2660" i="1" dirty="0">
              <a:latin typeface="+mn-lt"/>
            </a:endParaRPr>
          </a:p>
        </p:txBody>
      </p:sp>
      <p:sp>
        <p:nvSpPr>
          <p:cNvPr id="7" name="Google Shape;3657;p60">
            <a:extLst>
              <a:ext uri="{FF2B5EF4-FFF2-40B4-BE49-F238E27FC236}">
                <a16:creationId xmlns:a16="http://schemas.microsoft.com/office/drawing/2014/main" id="{C445BA77-667F-AD42-446F-399A77EBDC17}"/>
              </a:ext>
            </a:extLst>
          </p:cNvPr>
          <p:cNvSpPr txBox="1">
            <a:spLocks/>
          </p:cNvSpPr>
          <p:nvPr/>
        </p:nvSpPr>
        <p:spPr>
          <a:xfrm>
            <a:off x="68117" y="5729453"/>
            <a:ext cx="2804985" cy="1058723"/>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0">
                <a:solidFill>
                  <a:srgbClr val="7030A0"/>
                </a:solidFill>
              </a:rPr>
              <a:t>Kêu gọi toàn dân tập thể dục</a:t>
            </a:r>
            <a:endParaRPr lang="vi-VN" sz="2660" i="1" dirty="0">
              <a:solidFill>
                <a:srgbClr val="7030A0"/>
              </a:solidFill>
              <a:latin typeface="+mn-lt"/>
            </a:endParaRPr>
          </a:p>
        </p:txBody>
      </p:sp>
    </p:spTree>
    <p:extLst>
      <p:ext uri="{BB962C8B-B14F-4D97-AF65-F5344CB8AC3E}">
        <p14:creationId xmlns:p14="http://schemas.microsoft.com/office/powerpoint/2010/main" val="3135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idx="4294967295"/>
          </p:nvPr>
        </p:nvSpPr>
        <p:spPr>
          <a:xfrm>
            <a:off x="957262" y="336331"/>
            <a:ext cx="10247313" cy="1050925"/>
          </a:xfrm>
        </p:spPr>
        <p:txBody>
          <a:bodyPr/>
          <a:lstStyle/>
          <a:p>
            <a:pPr algn="ctr"/>
            <a:r>
              <a:rPr lang="en-US" sz="4245">
                <a:solidFill>
                  <a:srgbClr val="A40000"/>
                </a:solidFill>
                <a:latin typeface="+mj-lt"/>
              </a:rPr>
              <a:t>Chia sẻ về nội dung bài đọc</a:t>
            </a:r>
          </a:p>
        </p:txBody>
      </p:sp>
      <p:sp>
        <p:nvSpPr>
          <p:cNvPr id="4" name="Picture 45">
            <a:extLst>
              <a:ext uri="{FF2B5EF4-FFF2-40B4-BE49-F238E27FC236}">
                <a16:creationId xmlns:a16="http://schemas.microsoft.com/office/drawing/2014/main" id="{98D61539-EA12-860E-4FC6-51526D3AA5AE}"/>
              </a:ext>
            </a:extLst>
          </p:cNvPr>
          <p:cNvSpPr/>
          <p:nvPr/>
        </p:nvSpPr>
        <p:spPr>
          <a:xfrm>
            <a:off x="319563" y="1387256"/>
            <a:ext cx="11522709" cy="4996343"/>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000"/>
              <a:t>    </a:t>
            </a:r>
            <a:r>
              <a:rPr lang="vi-VN" sz="4000"/>
              <a:t>Bài đọc “Lời kêu gọi toàn dân tập thể dục” là những lời Chủ tịch Hồ Chí Minh kêu gọi toàn người dân trên cả nước hãy tập thể dục thường xuyên, bồi bổ sức khỏe là bổn phận của mỗi cá nhân. Tập thể dục sẽ có sức khỏe tốt, tinh thần tốt, có sức khỏe mới có thể giữ gìn, xây dựng và bảo vệ đất nước.</a:t>
            </a:r>
            <a:endParaRPr lang="en-US" sz="7200"/>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7974" y="1276257"/>
            <a:ext cx="9303155" cy="829010"/>
          </a:xfrm>
          <a:prstGeom prst="rect">
            <a:avLst/>
          </a:prstGeom>
          <a:solidFill>
            <a:schemeClr val="accent1">
              <a:lumMod val="20000"/>
              <a:lumOff val="80000"/>
            </a:schemeClr>
          </a:solidFill>
        </p:spPr>
        <p:txBody>
          <a:bodyPr wrap="square" rtlCol="0">
            <a:spAutoFit/>
          </a:bodyPr>
          <a:lstStyle/>
          <a:p>
            <a:pPr algn="ctr"/>
            <a:r>
              <a:rPr lang="en-US" sz="4787" b="1" dirty="0">
                <a:solidFill>
                  <a:srgbClr val="C00000"/>
                </a:solidFill>
              </a:rPr>
              <a:t>LẮNG NGHE ĐỌC DIỄN CẢM</a:t>
            </a:r>
          </a:p>
        </p:txBody>
      </p:sp>
      <p:pic>
        <p:nvPicPr>
          <p:cNvPr id="2050" name="Picture 2">
            <a:extLst>
              <a:ext uri="{FF2B5EF4-FFF2-40B4-BE49-F238E27FC236}">
                <a16:creationId xmlns:a16="http://schemas.microsoft.com/office/drawing/2014/main" id="{62E550FA-DA14-0079-E212-E70210E34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284" y1="84929" x2="68262" y2="83511"/>
                        <a14:foregroundMark x1="60106" y1="40780" x2="56915" y2="39362"/>
                        <a14:foregroundMark x1="42021" y1="39539" x2="43085" y2="36348"/>
                        <a14:foregroundMark x1="37234" y1="38652" x2="40071" y2="39716"/>
                        <a14:foregroundMark x1="58865" y1="39184" x2="61702" y2="42199"/>
                        <a14:foregroundMark x1="51241" y1="47872" x2="51241" y2="47872"/>
                        <a14:foregroundMark x1="68972" y1="83688" x2="76418" y2="83688"/>
                        <a14:foregroundMark x1="37234" y1="85638" x2="37234" y2="85638"/>
                        <a14:foregroundMark x1="53014" y1="86170" x2="53014" y2="86170"/>
                        <a14:foregroundMark x1="44858" y1="84220" x2="26241" y2="85461"/>
                        <a14:foregroundMark x1="24291" y1="82624" x2="24291" y2="82624"/>
                        <a14:foregroundMark x1="77482" y1="82979" x2="77482" y2="82979"/>
                        <a14:foregroundMark x1="56206" y1="39716" x2="56206" y2="39716"/>
                        <a14:foregroundMark x1="72872" y1="82447" x2="72872" y2="82447"/>
                        <a14:foregroundMark x1="75000" y1="82270" x2="75000" y2="82270"/>
                        <a14:foregroundMark x1="77660" y1="82624" x2="77660" y2="82624"/>
                        <a14:foregroundMark x1="48936" y1="85816" x2="54610" y2="85638"/>
                      </a14:backgroundRemoval>
                    </a14:imgEffect>
                  </a14:imgLayer>
                </a14:imgProps>
              </a:ext>
              <a:ext uri="{28A0092B-C50C-407E-A947-70E740481C1C}">
                <a14:useLocalDpi xmlns:a14="http://schemas.microsoft.com/office/drawing/2010/main" val="0"/>
              </a:ext>
            </a:extLst>
          </a:blip>
          <a:srcRect/>
          <a:stretch>
            <a:fillRect/>
          </a:stretch>
        </p:blipFill>
        <p:spPr bwMode="auto">
          <a:xfrm>
            <a:off x="3583046" y="2550875"/>
            <a:ext cx="4297752" cy="429775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3C2CB2-B781-5636-5D36-CA8E7ADF0258}"/>
              </a:ext>
            </a:extLst>
          </p:cNvPr>
          <p:cNvGrpSpPr/>
          <p:nvPr/>
        </p:nvGrpSpPr>
        <p:grpSpPr>
          <a:xfrm>
            <a:off x="7332266" y="2550873"/>
            <a:ext cx="3972375" cy="1691932"/>
            <a:chOff x="5530017" y="2055325"/>
            <a:chExt cx="2987448" cy="1272427"/>
          </a:xfrm>
        </p:grpSpPr>
        <p:sp>
          <p:nvSpPr>
            <p:cNvPr id="25" name="Speech Bubble: Oval 24">
              <a:extLst>
                <a:ext uri="{FF2B5EF4-FFF2-40B4-BE49-F238E27FC236}">
                  <a16:creationId xmlns:a16="http://schemas.microsoft.com/office/drawing/2014/main" id="{DF2E8AE6-4900-EF12-C898-64069A0D1EBA}"/>
                </a:ext>
              </a:extLst>
            </p:cNvPr>
            <p:cNvSpPr/>
            <p:nvPr/>
          </p:nvSpPr>
          <p:spPr>
            <a:xfrm>
              <a:off x="5530017" y="2055325"/>
              <a:ext cx="2987448" cy="1272427"/>
            </a:xfrm>
            <a:prstGeom prst="wedgeEllipseCallout">
              <a:avLst>
                <a:gd name="adj1" fmla="val -57393"/>
                <a:gd name="adj2" fmla="val 30590"/>
              </a:avLst>
            </a:prstGeom>
            <a:solidFill>
              <a:srgbClr val="A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solidFill>
                  <a:srgbClr val="FFFFFF"/>
                </a:solidFill>
              </a:endParaRPr>
            </a:p>
          </p:txBody>
        </p:sp>
        <p:sp>
          <p:nvSpPr>
            <p:cNvPr id="28" name="TextBox 27">
              <a:extLst>
                <a:ext uri="{FF2B5EF4-FFF2-40B4-BE49-F238E27FC236}">
                  <a16:creationId xmlns:a16="http://schemas.microsoft.com/office/drawing/2014/main" id="{7D5BEEB7-5388-C2ED-9CF0-CCCEEE2FDFE0}"/>
                </a:ext>
              </a:extLst>
            </p:cNvPr>
            <p:cNvSpPr txBox="1"/>
            <p:nvPr/>
          </p:nvSpPr>
          <p:spPr>
            <a:xfrm>
              <a:off x="5555418" y="2276788"/>
              <a:ext cx="2906184" cy="900255"/>
            </a:xfrm>
            <a:prstGeom prst="rect">
              <a:avLst/>
            </a:prstGeom>
            <a:noFill/>
          </p:spPr>
          <p:txBody>
            <a:bodyPr wrap="square">
              <a:spAutoFit/>
            </a:bodyPr>
            <a:lstStyle/>
            <a:p>
              <a:pPr algn="ctr"/>
              <a:r>
                <a:rPr lang="en-US" sz="2393" dirty="0" err="1">
                  <a:solidFill>
                    <a:srgbClr val="FFFFFF"/>
                  </a:solidFill>
                </a:rPr>
                <a:t>Học</a:t>
              </a:r>
              <a:r>
                <a:rPr lang="en-US" sz="2393" dirty="0">
                  <a:solidFill>
                    <a:srgbClr val="FFFFFF"/>
                  </a:solidFill>
                </a:rPr>
                <a:t> </a:t>
              </a:r>
              <a:r>
                <a:rPr lang="en-US" sz="2393" dirty="0" err="1">
                  <a:solidFill>
                    <a:srgbClr val="FFFFFF"/>
                  </a:solidFill>
                </a:rPr>
                <a:t>sinh</a:t>
              </a:r>
              <a:r>
                <a:rPr lang="en-US" sz="2393" dirty="0">
                  <a:solidFill>
                    <a:srgbClr val="FFFFFF"/>
                  </a:solidFill>
                </a:rPr>
                <a:t> </a:t>
              </a:r>
              <a:r>
                <a:rPr lang="en-US" sz="2393" dirty="0" err="1">
                  <a:solidFill>
                    <a:srgbClr val="FFFFFF"/>
                  </a:solidFill>
                </a:rPr>
                <a:t>nghe</a:t>
              </a:r>
              <a:r>
                <a:rPr lang="en-US" sz="2393" dirty="0">
                  <a:solidFill>
                    <a:srgbClr val="FFFFFF"/>
                  </a:solidFill>
                </a:rPr>
                <a:t> </a:t>
              </a:r>
              <a:r>
                <a:rPr lang="en-US" sz="2393" dirty="0" err="1">
                  <a:solidFill>
                    <a:srgbClr val="FFFFFF"/>
                  </a:solidFill>
                </a:rPr>
                <a:t>giáo</a:t>
              </a:r>
              <a:r>
                <a:rPr lang="en-US" sz="2393" dirty="0">
                  <a:solidFill>
                    <a:srgbClr val="FFFFFF"/>
                  </a:solidFill>
                </a:rPr>
                <a:t> </a:t>
              </a:r>
              <a:r>
                <a:rPr lang="en-US" sz="2393" dirty="0" err="1">
                  <a:solidFill>
                    <a:srgbClr val="FFFFFF"/>
                  </a:solidFill>
                </a:rPr>
                <a:t>viên</a:t>
              </a:r>
              <a:r>
                <a:rPr lang="en-US" sz="2393" dirty="0">
                  <a:solidFill>
                    <a:srgbClr val="FFFFFF"/>
                  </a:solidFill>
                </a:rPr>
                <a:t> </a:t>
              </a:r>
              <a:r>
                <a:rPr lang="en-US" sz="2393" dirty="0" err="1">
                  <a:solidFill>
                    <a:srgbClr val="FFFFFF"/>
                  </a:solidFill>
                </a:rPr>
                <a:t>hoặc</a:t>
              </a:r>
              <a:r>
                <a:rPr lang="en-US" sz="2393" dirty="0">
                  <a:solidFill>
                    <a:srgbClr val="FFFFFF"/>
                  </a:solidFill>
                </a:rPr>
                <a:t> </a:t>
              </a:r>
              <a:r>
                <a:rPr lang="en-US" sz="2393" dirty="0" err="1">
                  <a:solidFill>
                    <a:srgbClr val="FFFFFF"/>
                  </a:solidFill>
                </a:rPr>
                <a:t>một</a:t>
              </a:r>
              <a:r>
                <a:rPr lang="en-US" sz="2393" dirty="0">
                  <a:solidFill>
                    <a:srgbClr val="FFFFFF"/>
                  </a:solidFill>
                </a:rPr>
                <a:t> </a:t>
              </a:r>
              <a:r>
                <a:rPr lang="en-US" sz="2393" dirty="0" err="1">
                  <a:solidFill>
                    <a:srgbClr val="FFFFFF"/>
                  </a:solidFill>
                </a:rPr>
                <a:t>bạn</a:t>
              </a:r>
              <a:r>
                <a:rPr lang="en-US" sz="2393" dirty="0">
                  <a:solidFill>
                    <a:srgbClr val="FFFFFF"/>
                  </a:solidFill>
                </a:rPr>
                <a:t> </a:t>
              </a:r>
              <a:r>
                <a:rPr lang="en-US" sz="2393" dirty="0" err="1">
                  <a:solidFill>
                    <a:srgbClr val="FFFFFF"/>
                  </a:solidFill>
                </a:rPr>
                <a:t>trong</a:t>
              </a:r>
              <a:r>
                <a:rPr lang="en-US" sz="2393" dirty="0">
                  <a:solidFill>
                    <a:srgbClr val="FFFFFF"/>
                  </a:solidFill>
                </a:rPr>
                <a:t> </a:t>
              </a:r>
              <a:r>
                <a:rPr lang="en-US" sz="2393" dirty="0" err="1">
                  <a:solidFill>
                    <a:srgbClr val="FFFFFF"/>
                  </a:solidFill>
                </a:rPr>
                <a:t>lớp</a:t>
              </a:r>
              <a:r>
                <a:rPr lang="en-US" sz="2393" dirty="0">
                  <a:solidFill>
                    <a:srgbClr val="FFFFFF"/>
                  </a:solidFill>
                </a:rPr>
                <a:t> </a:t>
              </a:r>
              <a:r>
                <a:rPr lang="en-US" sz="2393" dirty="0" err="1">
                  <a:solidFill>
                    <a:srgbClr val="FFFFFF"/>
                  </a:solidFill>
                </a:rPr>
                <a:t>đọc</a:t>
              </a:r>
              <a:r>
                <a:rPr lang="en-US" sz="2393" dirty="0">
                  <a:solidFill>
                    <a:srgbClr val="FFFFFF"/>
                  </a:solidFill>
                </a:rPr>
                <a:t> </a:t>
              </a:r>
              <a:r>
                <a:rPr lang="en-US" sz="2393" dirty="0" err="1">
                  <a:solidFill>
                    <a:srgbClr val="FFFFFF"/>
                  </a:solidFill>
                </a:rPr>
                <a:t>diễn</a:t>
              </a:r>
              <a:r>
                <a:rPr lang="en-US" sz="2393" dirty="0">
                  <a:solidFill>
                    <a:srgbClr val="FFFFFF"/>
                  </a:solidFill>
                </a:rPr>
                <a:t> </a:t>
              </a:r>
              <a:r>
                <a:rPr lang="en-US" sz="2393" dirty="0" err="1">
                  <a:solidFill>
                    <a:srgbClr val="FFFFFF"/>
                  </a:solidFill>
                </a:rPr>
                <a:t>cảm</a:t>
              </a:r>
              <a:r>
                <a:rPr lang="en-US" sz="2393" dirty="0">
                  <a:solidFill>
                    <a:srgbClr val="FFFFFF"/>
                  </a:solidFill>
                </a:rPr>
                <a:t>.</a:t>
              </a:r>
            </a:p>
          </p:txBody>
        </p:sp>
      </p:grpSp>
    </p:spTree>
    <p:extLst>
      <p:ext uri="{BB962C8B-B14F-4D97-AF65-F5344CB8AC3E}">
        <p14:creationId xmlns:p14="http://schemas.microsoft.com/office/powerpoint/2010/main" val="402462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6" y="8483"/>
            <a:ext cx="12111163" cy="6841034"/>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588550" y="807010"/>
            <a:ext cx="6984744" cy="1565685"/>
          </a:xfrm>
          <a:prstGeom prst="rect">
            <a:avLst/>
          </a:prstGeom>
          <a:solidFill>
            <a:schemeClr val="accent1">
              <a:lumMod val="20000"/>
              <a:lumOff val="80000"/>
            </a:schemeClr>
          </a:solidFill>
        </p:spPr>
        <p:txBody>
          <a:bodyPr wrap="square" rtlCol="0">
            <a:spAutoFit/>
          </a:bodyPr>
          <a:lstStyle/>
          <a:p>
            <a:pPr algn="ctr"/>
            <a:r>
              <a:rPr lang="en-US" sz="4787" b="1" dirty="0">
                <a:solidFill>
                  <a:srgbClr val="A40000"/>
                </a:solidFill>
              </a:rPr>
              <a:t>LẮNG NGHE CÁC BẠN </a:t>
            </a:r>
          </a:p>
          <a:p>
            <a:pPr algn="ctr"/>
            <a:r>
              <a:rPr lang="en-US" sz="4787" b="1" dirty="0">
                <a:solidFill>
                  <a:srgbClr val="A40000"/>
                </a:solidFill>
              </a:rPr>
              <a:t>ĐỌC NỐI TIẾP</a:t>
            </a:r>
          </a:p>
        </p:txBody>
      </p:sp>
      <p:grpSp>
        <p:nvGrpSpPr>
          <p:cNvPr id="6" name="Group 5">
            <a:extLst>
              <a:ext uri="{FF2B5EF4-FFF2-40B4-BE49-F238E27FC236}">
                <a16:creationId xmlns:a16="http://schemas.microsoft.com/office/drawing/2014/main" id="{26883588-8A52-7D13-F847-D59527693924}"/>
              </a:ext>
            </a:extLst>
          </p:cNvPr>
          <p:cNvGrpSpPr/>
          <p:nvPr/>
        </p:nvGrpSpPr>
        <p:grpSpPr>
          <a:xfrm>
            <a:off x="1366320" y="2603948"/>
            <a:ext cx="3972375" cy="1779142"/>
            <a:chOff x="5538484" y="1854221"/>
            <a:chExt cx="2987448" cy="1435056"/>
          </a:xfrm>
        </p:grpSpPr>
        <p:sp>
          <p:nvSpPr>
            <p:cNvPr id="5" name="Speech Bubble: Oval 4">
              <a:extLst>
                <a:ext uri="{FF2B5EF4-FFF2-40B4-BE49-F238E27FC236}">
                  <a16:creationId xmlns:a16="http://schemas.microsoft.com/office/drawing/2014/main" id="{389915F7-33BB-2610-D344-96040880230A}"/>
                </a:ext>
              </a:extLst>
            </p:cNvPr>
            <p:cNvSpPr/>
            <p:nvPr/>
          </p:nvSpPr>
          <p:spPr>
            <a:xfrm>
              <a:off x="5538484" y="1854221"/>
              <a:ext cx="2987448" cy="1435056"/>
            </a:xfrm>
            <a:prstGeom prst="wedgeEllipseCallout">
              <a:avLst>
                <a:gd name="adj1" fmla="val 45363"/>
                <a:gd name="adj2" fmla="val 43961"/>
              </a:avLst>
            </a:prstGeom>
            <a:solidFill>
              <a:srgbClr val="A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dirty="0">
                <a:solidFill>
                  <a:srgbClr val="FFFFFF"/>
                </a:solidFill>
              </a:endParaRPr>
            </a:p>
          </p:txBody>
        </p:sp>
        <p:sp>
          <p:nvSpPr>
            <p:cNvPr id="9" name="TextBox 8">
              <a:extLst>
                <a:ext uri="{FF2B5EF4-FFF2-40B4-BE49-F238E27FC236}">
                  <a16:creationId xmlns:a16="http://schemas.microsoft.com/office/drawing/2014/main" id="{F21BAF9F-1845-3698-F9FC-281EBAAC0F62}"/>
                </a:ext>
              </a:extLst>
            </p:cNvPr>
            <p:cNvSpPr txBox="1"/>
            <p:nvPr/>
          </p:nvSpPr>
          <p:spPr>
            <a:xfrm>
              <a:off x="5743810" y="2110084"/>
              <a:ext cx="2576796" cy="965548"/>
            </a:xfrm>
            <a:prstGeom prst="rect">
              <a:avLst/>
            </a:prstGeom>
            <a:noFill/>
          </p:spPr>
          <p:txBody>
            <a:bodyPr wrap="square" rtlCol="0">
              <a:spAutoFit/>
            </a:bodyPr>
            <a:lstStyle/>
            <a:p>
              <a:pPr algn="ctr"/>
              <a:r>
                <a:rPr lang="en-US" sz="2393" dirty="0" err="1">
                  <a:solidFill>
                    <a:srgbClr val="FFFFFF"/>
                  </a:solidFill>
                </a:rPr>
                <a:t>Học</a:t>
              </a:r>
              <a:r>
                <a:rPr lang="en-US" sz="2393" dirty="0">
                  <a:solidFill>
                    <a:srgbClr val="FFFFFF"/>
                  </a:solidFill>
                </a:rPr>
                <a:t> </a:t>
              </a:r>
              <a:r>
                <a:rPr lang="en-US" sz="2393" dirty="0" err="1">
                  <a:solidFill>
                    <a:srgbClr val="FFFFFF"/>
                  </a:solidFill>
                </a:rPr>
                <a:t>sinh</a:t>
              </a:r>
              <a:r>
                <a:rPr lang="en-US" sz="2393" dirty="0">
                  <a:solidFill>
                    <a:srgbClr val="FFFFFF"/>
                  </a:solidFill>
                </a:rPr>
                <a:t> </a:t>
              </a:r>
              <a:r>
                <a:rPr lang="vi-VN" sz="2393" dirty="0">
                  <a:solidFill>
                    <a:srgbClr val="FFFFFF"/>
                  </a:solidFill>
                </a:rPr>
                <a:t>nghe </a:t>
              </a:r>
              <a:r>
                <a:rPr lang="en-US" sz="2393" dirty="0" err="1">
                  <a:solidFill>
                    <a:srgbClr val="FFFFFF"/>
                  </a:solidFill>
                </a:rPr>
                <a:t>các</a:t>
              </a:r>
              <a:r>
                <a:rPr lang="en-US" sz="2393" dirty="0">
                  <a:solidFill>
                    <a:srgbClr val="FFFFFF"/>
                  </a:solidFill>
                </a:rPr>
                <a:t> </a:t>
              </a:r>
              <a:r>
                <a:rPr lang="en-US" sz="2393" dirty="0" err="1">
                  <a:solidFill>
                    <a:srgbClr val="FFFFFF"/>
                  </a:solidFill>
                </a:rPr>
                <a:t>bạn</a:t>
              </a:r>
              <a:r>
                <a:rPr lang="en-US" sz="2393" dirty="0">
                  <a:solidFill>
                    <a:srgbClr val="FFFFFF"/>
                  </a:solidFill>
                </a:rPr>
                <a:t> </a:t>
              </a:r>
              <a:r>
                <a:rPr lang="en-US" sz="2393" dirty="0" err="1">
                  <a:solidFill>
                    <a:srgbClr val="FFFFFF"/>
                  </a:solidFill>
                </a:rPr>
                <a:t>đọc</a:t>
              </a:r>
              <a:r>
                <a:rPr lang="en-US" sz="2393" dirty="0">
                  <a:solidFill>
                    <a:srgbClr val="FFFFFF"/>
                  </a:solidFill>
                </a:rPr>
                <a:t> </a:t>
              </a:r>
              <a:r>
                <a:rPr lang="en-US" sz="2393" dirty="0" err="1">
                  <a:solidFill>
                    <a:srgbClr val="FFFFFF"/>
                  </a:solidFill>
                </a:rPr>
                <a:t>nối</a:t>
              </a:r>
              <a:r>
                <a:rPr lang="en-US" sz="2393" dirty="0">
                  <a:solidFill>
                    <a:srgbClr val="FFFFFF"/>
                  </a:solidFill>
                </a:rPr>
                <a:t> </a:t>
              </a:r>
              <a:r>
                <a:rPr lang="en-US" sz="2393" dirty="0" err="1">
                  <a:solidFill>
                    <a:srgbClr val="FFFFFF"/>
                  </a:solidFill>
                </a:rPr>
                <a:t>tiếp</a:t>
              </a:r>
              <a:r>
                <a:rPr lang="en-US" sz="2393" dirty="0">
                  <a:solidFill>
                    <a:srgbClr val="FFFFFF"/>
                  </a:solidFill>
                </a:rPr>
                <a:t>, </a:t>
              </a:r>
              <a:r>
                <a:rPr lang="en-US" sz="2393" dirty="0" err="1">
                  <a:solidFill>
                    <a:srgbClr val="FFFFFF"/>
                  </a:solidFill>
                </a:rPr>
                <a:t>theo</a:t>
              </a:r>
              <a:r>
                <a:rPr lang="en-US" sz="2393" dirty="0">
                  <a:solidFill>
                    <a:srgbClr val="FFFFFF"/>
                  </a:solidFill>
                </a:rPr>
                <a:t> </a:t>
              </a:r>
              <a:r>
                <a:rPr lang="en-US" sz="2393" dirty="0" err="1">
                  <a:solidFill>
                    <a:srgbClr val="FFFFFF"/>
                  </a:solidFill>
                </a:rPr>
                <a:t>dõi</a:t>
              </a:r>
              <a:r>
                <a:rPr lang="en-US" sz="2393" dirty="0">
                  <a:solidFill>
                    <a:srgbClr val="FFFFFF"/>
                  </a:solidFill>
                </a:rPr>
                <a:t> </a:t>
              </a:r>
              <a:r>
                <a:rPr lang="en-US" sz="2393" dirty="0" err="1">
                  <a:solidFill>
                    <a:srgbClr val="FFFFFF"/>
                  </a:solidFill>
                </a:rPr>
                <a:t>và</a:t>
              </a:r>
              <a:r>
                <a:rPr lang="en-US" sz="2393" dirty="0">
                  <a:solidFill>
                    <a:srgbClr val="FFFFFF"/>
                  </a:solidFill>
                </a:rPr>
                <a:t> </a:t>
              </a:r>
              <a:r>
                <a:rPr lang="en-US" sz="2393" dirty="0" err="1">
                  <a:solidFill>
                    <a:srgbClr val="FFFFFF"/>
                  </a:solidFill>
                </a:rPr>
                <a:t>đọc</a:t>
              </a:r>
              <a:r>
                <a:rPr lang="en-US" sz="2393" dirty="0">
                  <a:solidFill>
                    <a:srgbClr val="FFFFFF"/>
                  </a:solidFill>
                </a:rPr>
                <a:t> </a:t>
              </a:r>
              <a:r>
                <a:rPr lang="en-US" sz="2393" dirty="0" err="1">
                  <a:solidFill>
                    <a:srgbClr val="FFFFFF"/>
                  </a:solidFill>
                </a:rPr>
                <a:t>thầm</a:t>
              </a:r>
              <a:r>
                <a:rPr lang="en-US" sz="2393" dirty="0">
                  <a:solidFill>
                    <a:srgbClr val="FFFFFF"/>
                  </a:solidFill>
                </a:rPr>
                <a:t> </a:t>
              </a:r>
              <a:r>
                <a:rPr lang="en-US" sz="2393" dirty="0" err="1">
                  <a:solidFill>
                    <a:srgbClr val="FFFFFF"/>
                  </a:solidFill>
                </a:rPr>
                <a:t>toàn</a:t>
              </a:r>
              <a:r>
                <a:rPr lang="en-US" sz="2393" dirty="0">
                  <a:solidFill>
                    <a:srgbClr val="FFFFFF"/>
                  </a:solidFill>
                </a:rPr>
                <a:t> </a:t>
              </a:r>
              <a:r>
                <a:rPr lang="en-US" sz="2393" dirty="0" err="1">
                  <a:solidFill>
                    <a:srgbClr val="FFFFFF"/>
                  </a:solidFill>
                </a:rPr>
                <a:t>bài</a:t>
              </a:r>
              <a:r>
                <a:rPr lang="en-US" sz="2393" dirty="0">
                  <a:solidFill>
                    <a:srgbClr val="FFFFFF"/>
                  </a:solidFill>
                </a:rPr>
                <a:t>.</a:t>
              </a:r>
            </a:p>
          </p:txBody>
        </p:sp>
      </p:grpSp>
      <p:pic>
        <p:nvPicPr>
          <p:cNvPr id="4098" name="Picture 2" descr="Premium Vector | Little kid sit down and read a book">
            <a:extLst>
              <a:ext uri="{FF2B5EF4-FFF2-40B4-BE49-F238E27FC236}">
                <a16:creationId xmlns:a16="http://schemas.microsoft.com/office/drawing/2014/main" id="{8763F42E-D4D7-F7E7-0BEC-B6B12D39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04" y1="54153" x2="29104" y2="54153"/>
                        <a14:foregroundMark x1="57836" y1="77476" x2="57836" y2="77476"/>
                        <a14:foregroundMark x1="57649" y1="38498" x2="57649" y2="38498"/>
                        <a14:foregroundMark x1="43284" y1="38658" x2="43284" y2="38658"/>
                        <a14:foregroundMark x1="58769" y1="38818" x2="58769" y2="38818"/>
                        <a14:foregroundMark x1="54664" y1="40256" x2="54664" y2="40256"/>
                        <a14:foregroundMark x1="31903" y1="53834" x2="37687" y2="55591"/>
                        <a14:foregroundMark x1="34142" y1="53514" x2="34142" y2="53514"/>
                        <a14:foregroundMark x1="33396" y1="52875" x2="33396" y2="52875"/>
                        <a14:foregroundMark x1="31530" y1="53035" x2="31530" y2="53035"/>
                        <a14:foregroundMark x1="29851" y1="52875" x2="29851" y2="52875"/>
                        <a14:foregroundMark x1="29478" y1="52556" x2="29478" y2="52556"/>
                        <a14:foregroundMark x1="32276" y1="51597" x2="27985" y2="52875"/>
                        <a14:foregroundMark x1="29291" y1="51757" x2="31716" y2="50799"/>
                      </a14:backgroundRemoval>
                    </a14:imgEffect>
                  </a14:imgLayer>
                </a14:imgProps>
              </a:ext>
              <a:ext uri="{28A0092B-C50C-407E-A947-70E740481C1C}">
                <a14:useLocalDpi xmlns:a14="http://schemas.microsoft.com/office/drawing/2010/main" val="0"/>
              </a:ext>
            </a:extLst>
          </a:blip>
          <a:srcRect l="22430" t="20317" r="19466" b="20160"/>
          <a:stretch/>
        </p:blipFill>
        <p:spPr bwMode="auto">
          <a:xfrm>
            <a:off x="4815210" y="2921161"/>
            <a:ext cx="2863337" cy="342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8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774073" y="525244"/>
            <a:ext cx="10613690" cy="2674065"/>
          </a:xfrm>
          <a:prstGeom prst="rect">
            <a:avLst/>
          </a:prstGeom>
          <a:noFill/>
        </p:spPr>
        <p:txBody>
          <a:bodyPr wrap="square" rtlCol="0">
            <a:spAutoFit/>
          </a:bodyPr>
          <a:lstStyle/>
          <a:p>
            <a:pPr algn="ctr">
              <a:lnSpc>
                <a:spcPct val="150000"/>
              </a:lnSpc>
            </a:pPr>
            <a:r>
              <a:rPr lang="en-US" sz="5400" b="1"/>
              <a:t>NÓI VÀ NGHE</a:t>
            </a:r>
          </a:p>
          <a:p>
            <a:pPr algn="ctr">
              <a:lnSpc>
                <a:spcPct val="150000"/>
              </a:lnSpc>
            </a:pPr>
            <a:r>
              <a:rPr lang="en-US" sz="6600" b="1">
                <a:solidFill>
                  <a:srgbClr val="A40000"/>
                </a:solidFill>
              </a:rPr>
              <a:t>HỌC TỪ BẠN</a:t>
            </a:r>
          </a:p>
        </p:txBody>
      </p:sp>
      <p:pic>
        <p:nvPicPr>
          <p:cNvPr id="4" name="Picture 3">
            <a:extLst>
              <a:ext uri="{FF2B5EF4-FFF2-40B4-BE49-F238E27FC236}">
                <a16:creationId xmlns:a16="http://schemas.microsoft.com/office/drawing/2014/main" id="{18C8CAD8-6731-EF3B-4C8C-40D80FA219A3}"/>
              </a:ext>
            </a:extLst>
          </p:cNvPr>
          <p:cNvPicPr>
            <a:picLocks noChangeAspect="1"/>
          </p:cNvPicPr>
          <p:nvPr/>
        </p:nvPicPr>
        <p:blipFill>
          <a:blip r:embed="rId2"/>
          <a:stretch>
            <a:fillRect/>
          </a:stretch>
        </p:blipFill>
        <p:spPr>
          <a:xfrm>
            <a:off x="4044998" y="3591324"/>
            <a:ext cx="4071841" cy="2484514"/>
          </a:xfrm>
          <a:prstGeom prst="rect">
            <a:avLst/>
          </a:prstGeom>
        </p:spPr>
      </p:pic>
    </p:spTree>
    <p:extLst>
      <p:ext uri="{BB962C8B-B14F-4D97-AF65-F5344CB8AC3E}">
        <p14:creationId xmlns:p14="http://schemas.microsoft.com/office/powerpoint/2010/main" val="2911071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57;p60">
            <a:extLst>
              <a:ext uri="{FF2B5EF4-FFF2-40B4-BE49-F238E27FC236}">
                <a16:creationId xmlns:a16="http://schemas.microsoft.com/office/drawing/2014/main" id="{2EBAEFFC-5126-DF8A-2AE9-4753ECE9949D}"/>
              </a:ext>
            </a:extLst>
          </p:cNvPr>
          <p:cNvSpPr txBox="1">
            <a:spLocks/>
          </p:cNvSpPr>
          <p:nvPr/>
        </p:nvSpPr>
        <p:spPr>
          <a:xfrm>
            <a:off x="704234" y="224513"/>
            <a:ext cx="10753371" cy="985309"/>
          </a:xfrm>
          <a:prstGeom prst="roundRect">
            <a:avLst/>
          </a:prstGeom>
          <a:solidFill>
            <a:srgbClr val="A40000"/>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a:solidFill>
                  <a:srgbClr val="FFFFFF"/>
                </a:solidFill>
              </a:rPr>
              <a:t>1. Kể về những điều em học được từ bạn.</a:t>
            </a:r>
            <a:endParaRPr lang="vi-VN" sz="3600" i="1" dirty="0">
              <a:solidFill>
                <a:srgbClr val="FFFFFF"/>
              </a:solidFill>
              <a:latin typeface="+mn-lt"/>
            </a:endParaRPr>
          </a:p>
        </p:txBody>
      </p:sp>
      <p:pic>
        <p:nvPicPr>
          <p:cNvPr id="3" name="Picture 2">
            <a:extLst>
              <a:ext uri="{FF2B5EF4-FFF2-40B4-BE49-F238E27FC236}">
                <a16:creationId xmlns:a16="http://schemas.microsoft.com/office/drawing/2014/main" id="{0B6E22C5-1A9F-5281-B699-EBE9C494E7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01212" y="1592938"/>
            <a:ext cx="10359414" cy="4319237"/>
          </a:xfrm>
          <a:prstGeom prst="rect">
            <a:avLst/>
          </a:prstGeom>
          <a:ln>
            <a:noFill/>
          </a:ln>
          <a:effectLst>
            <a:softEdge rad="112500"/>
          </a:effectLst>
        </p:spPr>
      </p:pic>
    </p:spTree>
    <p:extLst>
      <p:ext uri="{BB962C8B-B14F-4D97-AF65-F5344CB8AC3E}">
        <p14:creationId xmlns:p14="http://schemas.microsoft.com/office/powerpoint/2010/main" val="39538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57;p60">
            <a:extLst>
              <a:ext uri="{FF2B5EF4-FFF2-40B4-BE49-F238E27FC236}">
                <a16:creationId xmlns:a16="http://schemas.microsoft.com/office/drawing/2014/main" id="{2EBAEFFC-5126-DF8A-2AE9-4753ECE9949D}"/>
              </a:ext>
            </a:extLst>
          </p:cNvPr>
          <p:cNvSpPr txBox="1">
            <a:spLocks/>
          </p:cNvSpPr>
          <p:nvPr/>
        </p:nvSpPr>
        <p:spPr>
          <a:xfrm>
            <a:off x="704234" y="224513"/>
            <a:ext cx="10753371" cy="985309"/>
          </a:xfrm>
          <a:prstGeom prst="roundRect">
            <a:avLst/>
          </a:prstGeom>
          <a:solidFill>
            <a:srgbClr val="A40000"/>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a:solidFill>
                  <a:srgbClr val="FFFFFF"/>
                </a:solidFill>
              </a:rPr>
              <a:t>1. Kể về những điều em học được từ bạn.</a:t>
            </a:r>
            <a:endParaRPr lang="vi-VN" sz="3600" i="1" dirty="0">
              <a:solidFill>
                <a:srgbClr val="FFFFFF"/>
              </a:solidFill>
              <a:latin typeface="+mn-lt"/>
            </a:endParaRPr>
          </a:p>
        </p:txBody>
      </p:sp>
      <p:pic>
        <p:nvPicPr>
          <p:cNvPr id="5" name="Picture 4">
            <a:extLst>
              <a:ext uri="{FF2B5EF4-FFF2-40B4-BE49-F238E27FC236}">
                <a16:creationId xmlns:a16="http://schemas.microsoft.com/office/drawing/2014/main" id="{E01B2B61-44F6-8036-BFAE-12AC2A6D61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13758" y="1717704"/>
            <a:ext cx="11534322" cy="4125976"/>
          </a:xfrm>
          <a:prstGeom prst="rect">
            <a:avLst/>
          </a:prstGeom>
          <a:ln>
            <a:noFill/>
          </a:ln>
          <a:effectLst>
            <a:softEdge rad="112500"/>
          </a:effectLst>
        </p:spPr>
      </p:pic>
    </p:spTree>
    <p:extLst>
      <p:ext uri="{BB962C8B-B14F-4D97-AF65-F5344CB8AC3E}">
        <p14:creationId xmlns:p14="http://schemas.microsoft.com/office/powerpoint/2010/main" val="80444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57;p60">
            <a:extLst>
              <a:ext uri="{FF2B5EF4-FFF2-40B4-BE49-F238E27FC236}">
                <a16:creationId xmlns:a16="http://schemas.microsoft.com/office/drawing/2014/main" id="{2EBAEFFC-5126-DF8A-2AE9-4753ECE9949D}"/>
              </a:ext>
            </a:extLst>
          </p:cNvPr>
          <p:cNvSpPr txBox="1">
            <a:spLocks/>
          </p:cNvSpPr>
          <p:nvPr/>
        </p:nvSpPr>
        <p:spPr>
          <a:xfrm>
            <a:off x="704234" y="224513"/>
            <a:ext cx="10753371" cy="1493191"/>
          </a:xfrm>
          <a:prstGeom prst="roundRect">
            <a:avLst/>
          </a:prstGeom>
          <a:solidFill>
            <a:srgbClr val="A40000"/>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a:solidFill>
                  <a:srgbClr val="FFFFFF"/>
                </a:solidFill>
              </a:rPr>
              <a:t>2. Khi học được điều hay từ bạn bè, em cảm thấy thế nào?</a:t>
            </a:r>
            <a:endParaRPr lang="vi-VN" sz="3600" i="1" dirty="0">
              <a:solidFill>
                <a:srgbClr val="FFFFFF"/>
              </a:solidFill>
              <a:latin typeface="+mn-lt"/>
            </a:endParaRPr>
          </a:p>
        </p:txBody>
      </p:sp>
      <p:pic>
        <p:nvPicPr>
          <p:cNvPr id="5122" name="Picture 2" descr="Friend Cartoon Images – Browse 409,374 Stock Photos, Vectors, and Video |  Adobe Stock">
            <a:extLst>
              <a:ext uri="{FF2B5EF4-FFF2-40B4-BE49-F238E27FC236}">
                <a16:creationId xmlns:a16="http://schemas.microsoft.com/office/drawing/2014/main" id="{7B2D7E32-B892-46DD-94EF-4161F491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392" y="2069488"/>
            <a:ext cx="6529054" cy="456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321957" y="2151810"/>
            <a:ext cx="11517925" cy="2118400"/>
          </a:xfrm>
          <a:prstGeom prst="rect">
            <a:avLst/>
          </a:prstGeom>
          <a:noFill/>
        </p:spPr>
        <p:txBody>
          <a:bodyPr wrap="square" rtlCol="0">
            <a:spAutoFit/>
          </a:bodyPr>
          <a:lstStyle/>
          <a:p>
            <a:pPr algn="ctr"/>
            <a:r>
              <a:rPr lang="en-US" sz="6583" b="1">
                <a:solidFill>
                  <a:srgbClr val="C00000"/>
                </a:solidFill>
              </a:rPr>
              <a:t>VẬN DỤNG</a:t>
            </a:r>
          </a:p>
          <a:p>
            <a:pPr algn="ctr"/>
            <a:r>
              <a:rPr lang="en-US" sz="6583"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ư tưởng của Chủ tịch Hồ Chí Minh với nền thể dục thể thao cách mạng Việt Nam">
            <a:hlinkClick r:id="" action="ppaction://media"/>
            <a:extLst>
              <a:ext uri="{FF2B5EF4-FFF2-40B4-BE49-F238E27FC236}">
                <a16:creationId xmlns:a16="http://schemas.microsoft.com/office/drawing/2014/main" id="{6D96ECCF-B48E-5578-942C-5A4A740B1A73}"/>
              </a:ext>
            </a:extLst>
          </p:cNvPr>
          <p:cNvPicPr>
            <a:picLocks noChangeAspect="1"/>
          </p:cNvPicPr>
          <p:nvPr>
            <a:videoFile r:link="rId1"/>
            <p:extLst>
              <p:ext uri="{DAA4B4D4-6D71-4841-9C94-3DE7FCFB9230}">
                <p14:media xmlns:p14="http://schemas.microsoft.com/office/powerpoint/2010/main" r:embed="rId2">
                  <p14:trim st="17694"/>
                </p14:media>
              </p:ext>
            </p:extLst>
          </p:nvPr>
        </p:nvPicPr>
        <p:blipFill>
          <a:blip r:embed="rId4"/>
          <a:stretch>
            <a:fillRect/>
          </a:stretch>
        </p:blipFill>
        <p:spPr>
          <a:xfrm>
            <a:off x="125374" y="82068"/>
            <a:ext cx="11909502" cy="6693865"/>
          </a:xfrm>
          <a:prstGeom prst="rect">
            <a:avLst/>
          </a:prstGeom>
        </p:spPr>
      </p:pic>
    </p:spTree>
    <p:extLst>
      <p:ext uri="{BB962C8B-B14F-4D97-AF65-F5344CB8AC3E}">
        <p14:creationId xmlns:p14="http://schemas.microsoft.com/office/powerpoint/2010/main" val="206692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6" name="Google Shape;1688;p49">
            <a:extLst>
              <a:ext uri="{FF2B5EF4-FFF2-40B4-BE49-F238E27FC236}">
                <a16:creationId xmlns:a16="http://schemas.microsoft.com/office/drawing/2014/main" id="{5A6E6204-525E-8342-69CE-C702E9A96177}"/>
              </a:ext>
            </a:extLst>
          </p:cNvPr>
          <p:cNvSpPr txBox="1">
            <a:spLocks noGrp="1"/>
          </p:cNvSpPr>
          <p:nvPr>
            <p:ph type="subTitle" idx="4294967295"/>
          </p:nvPr>
        </p:nvSpPr>
        <p:spPr>
          <a:xfrm>
            <a:off x="2808450" y="2335303"/>
            <a:ext cx="5811838" cy="1673225"/>
          </a:xfrm>
          <a:prstGeom prst="roundRect">
            <a:avLst>
              <a:gd name="adj" fmla="val 50000"/>
            </a:avLst>
          </a:prstGeom>
          <a:solidFill>
            <a:srgbClr val="A40000"/>
          </a:solidFill>
        </p:spPr>
        <p:txBody>
          <a:bodyPr spcFirstLastPara="1" wrap="square" lIns="121598" tIns="121598" rIns="121598" bIns="121598" anchor="ctr" anchorCtr="0">
            <a:noAutofit/>
          </a:bodyPr>
          <a:lstStyle/>
          <a:p>
            <a:pPr marL="0" indent="0" algn="ctr">
              <a:buNone/>
            </a:pPr>
            <a:r>
              <a:rPr lang="vi-VN" sz="7182" b="1" dirty="0">
                <a:solidFill>
                  <a:srgbClr val="FFFFFF"/>
                </a:solidFill>
              </a:rPr>
              <a:t>DẶN DÒ</a:t>
            </a:r>
          </a:p>
        </p:txBody>
      </p:sp>
      <p:grpSp>
        <p:nvGrpSpPr>
          <p:cNvPr id="2671" name="Google Shape;2671;p84"/>
          <p:cNvGrpSpPr/>
          <p:nvPr/>
        </p:nvGrpSpPr>
        <p:grpSpPr>
          <a:xfrm>
            <a:off x="-119687" y="776853"/>
            <a:ext cx="13214012" cy="4790123"/>
            <a:chOff x="-387213" y="325175"/>
            <a:chExt cx="9935088" cy="3601502"/>
          </a:xfrm>
        </p:grpSpPr>
        <p:grpSp>
          <p:nvGrpSpPr>
            <p:cNvPr id="2672" name="Google Shape;2672;p84"/>
            <p:cNvGrpSpPr/>
            <p:nvPr/>
          </p:nvGrpSpPr>
          <p:grpSpPr>
            <a:xfrm>
              <a:off x="5468950" y="996069"/>
              <a:ext cx="709113" cy="364856"/>
              <a:chOff x="113913" y="479994"/>
              <a:chExt cx="709113" cy="364856"/>
            </a:xfrm>
          </p:grpSpPr>
          <p:sp>
            <p:nvSpPr>
              <p:cNvPr id="2673" name="Google Shape;2673;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74" name="Google Shape;2674;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sp>
            <p:nvSpPr>
              <p:cNvPr id="2675" name="Google Shape;2675;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76" name="Google Shape;2676;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598" tIns="121598" rIns="121598" bIns="121598" anchor="ctr" anchorCtr="0">
                <a:noAutofit/>
              </a:bodyPr>
              <a:lstStyle/>
              <a:p>
                <a:endParaRPr sz="2479" dirty="0"/>
              </a:p>
            </p:txBody>
          </p:sp>
          <p:sp>
            <p:nvSpPr>
              <p:cNvPr id="2677" name="Google Shape;2677;p84"/>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678" name="Google Shape;2678;p84"/>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79" name="Google Shape;2679;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80" name="Google Shape;2680;p84"/>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81" name="Google Shape;2681;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grpSp>
        <p:grpSp>
          <p:nvGrpSpPr>
            <p:cNvPr id="2682" name="Google Shape;2682;p84"/>
            <p:cNvGrpSpPr/>
            <p:nvPr/>
          </p:nvGrpSpPr>
          <p:grpSpPr>
            <a:xfrm>
              <a:off x="5954075" y="1307794"/>
              <a:ext cx="709113" cy="364856"/>
              <a:chOff x="113913" y="479994"/>
              <a:chExt cx="709113" cy="364856"/>
            </a:xfrm>
          </p:grpSpPr>
          <p:sp>
            <p:nvSpPr>
              <p:cNvPr id="2683" name="Google Shape;2683;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84" name="Google Shape;2684;p84"/>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sp>
            <p:nvSpPr>
              <p:cNvPr id="2685" name="Google Shape;2685;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86" name="Google Shape;2686;p84"/>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598" tIns="121598" rIns="121598" bIns="121598" anchor="ctr" anchorCtr="0">
                <a:noAutofit/>
              </a:bodyPr>
              <a:lstStyle/>
              <a:p>
                <a:endParaRPr sz="2479"/>
              </a:p>
            </p:txBody>
          </p:sp>
          <p:sp>
            <p:nvSpPr>
              <p:cNvPr id="2687" name="Google Shape;2687;p84"/>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688" name="Google Shape;2688;p84"/>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89" name="Google Shape;2689;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690" name="Google Shape;2690;p84"/>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91" name="Google Shape;2691;p84"/>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grpSp>
        <p:sp>
          <p:nvSpPr>
            <p:cNvPr id="2692" name="Google Shape;2692;p84"/>
            <p:cNvSpPr/>
            <p:nvPr/>
          </p:nvSpPr>
          <p:spPr>
            <a:xfrm>
              <a:off x="5425324" y="3148924"/>
              <a:ext cx="2206683" cy="777754"/>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rgbClr val="B2B2B2"/>
            </a:solidFill>
            <a:ln>
              <a:noFill/>
            </a:ln>
          </p:spPr>
          <p:txBody>
            <a:bodyPr spcFirstLastPara="1" wrap="square" lIns="121598" tIns="121598" rIns="121598" bIns="121598" anchor="ctr" anchorCtr="0">
              <a:noAutofit/>
            </a:bodyPr>
            <a:lstStyle/>
            <a:p>
              <a:r>
                <a:rPr lang="en" sz="2479"/>
                <a:t> </a:t>
              </a:r>
              <a:endParaRPr sz="2479"/>
            </a:p>
          </p:txBody>
        </p:sp>
        <p:sp>
          <p:nvSpPr>
            <p:cNvPr id="2693" name="Google Shape;2693;p84"/>
            <p:cNvSpPr/>
            <p:nvPr/>
          </p:nvSpPr>
          <p:spPr>
            <a:xfrm>
              <a:off x="64079" y="860349"/>
              <a:ext cx="1923629" cy="677967"/>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bg1">
                <a:lumMod val="20000"/>
                <a:lumOff val="80000"/>
              </a:schemeClr>
            </a:solidFill>
            <a:ln>
              <a:noFill/>
            </a:ln>
          </p:spPr>
          <p:txBody>
            <a:bodyPr spcFirstLastPara="1" wrap="square" lIns="121598" tIns="121598" rIns="121598" bIns="121598" anchor="ctr" anchorCtr="0">
              <a:noAutofit/>
            </a:bodyPr>
            <a:lstStyle/>
            <a:p>
              <a:r>
                <a:rPr lang="en" sz="2479"/>
                <a:t>  </a:t>
              </a:r>
              <a:endParaRPr sz="2479"/>
            </a:p>
          </p:txBody>
        </p:sp>
        <p:grpSp>
          <p:nvGrpSpPr>
            <p:cNvPr id="2694" name="Google Shape;2694;p84"/>
            <p:cNvGrpSpPr/>
            <p:nvPr/>
          </p:nvGrpSpPr>
          <p:grpSpPr>
            <a:xfrm>
              <a:off x="6973825" y="325175"/>
              <a:ext cx="1910150" cy="1043338"/>
              <a:chOff x="6624775" y="15325"/>
              <a:chExt cx="1910150" cy="1043338"/>
            </a:xfrm>
          </p:grpSpPr>
          <p:sp>
            <p:nvSpPr>
              <p:cNvPr id="2695" name="Google Shape;2695;p84"/>
              <p:cNvSpPr/>
              <p:nvPr/>
            </p:nvSpPr>
            <p:spPr>
              <a:xfrm>
                <a:off x="6624775" y="15325"/>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sp>
            <p:nvSpPr>
              <p:cNvPr id="2696" name="Google Shape;2696;p84"/>
              <p:cNvSpPr/>
              <p:nvPr/>
            </p:nvSpPr>
            <p:spPr>
              <a:xfrm>
                <a:off x="6701675" y="507963"/>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tx2">
                  <a:lumMod val="20000"/>
                  <a:lumOff val="80000"/>
                </a:schemeClr>
              </a:solidFill>
              <a:ln>
                <a:noFill/>
              </a:ln>
            </p:spPr>
            <p:txBody>
              <a:bodyPr spcFirstLastPara="1" wrap="square" lIns="121598" tIns="121598" rIns="121598" bIns="121598" anchor="ctr" anchorCtr="0">
                <a:noAutofit/>
              </a:bodyPr>
              <a:lstStyle/>
              <a:p>
                <a:r>
                  <a:rPr lang="en" sz="2479"/>
                  <a:t> </a:t>
                </a:r>
                <a:endParaRPr sz="2479"/>
              </a:p>
            </p:txBody>
          </p:sp>
        </p:grpSp>
        <p:sp>
          <p:nvSpPr>
            <p:cNvPr id="2697" name="Google Shape;2697;p84"/>
            <p:cNvSpPr/>
            <p:nvPr/>
          </p:nvSpPr>
          <p:spPr>
            <a:xfrm>
              <a:off x="7714625" y="2037388"/>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accent5">
                <a:lumMod val="40000"/>
                <a:lumOff val="60000"/>
              </a:schemeClr>
            </a:solidFill>
            <a:ln>
              <a:noFill/>
            </a:ln>
          </p:spPr>
          <p:txBody>
            <a:bodyPr spcFirstLastPara="1" wrap="square" lIns="121598" tIns="121598" rIns="121598" bIns="121598" anchor="ctr" anchorCtr="0">
              <a:noAutofit/>
            </a:bodyPr>
            <a:lstStyle/>
            <a:p>
              <a:endParaRPr sz="2479"/>
            </a:p>
          </p:txBody>
        </p:sp>
        <p:sp>
          <p:nvSpPr>
            <p:cNvPr id="2698" name="Google Shape;2698;p84"/>
            <p:cNvSpPr/>
            <p:nvPr/>
          </p:nvSpPr>
          <p:spPr>
            <a:xfrm>
              <a:off x="-387213" y="2479574"/>
              <a:ext cx="2206683" cy="777754"/>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accent5">
                <a:lumMod val="40000"/>
                <a:lumOff val="60000"/>
              </a:schemeClr>
            </a:solidFill>
            <a:ln>
              <a:noFill/>
            </a:ln>
          </p:spPr>
          <p:txBody>
            <a:bodyPr spcFirstLastPara="1" wrap="square" lIns="121598" tIns="121598" rIns="121598" bIns="121598" anchor="ctr" anchorCtr="0">
              <a:noAutofit/>
            </a:bodyPr>
            <a:lstStyle/>
            <a:p>
              <a:r>
                <a:rPr lang="en" sz="2479"/>
                <a:t> </a:t>
              </a:r>
              <a:endParaRPr sz="2479"/>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5692" y="396065"/>
            <a:ext cx="9250459" cy="25021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4"/>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17221" y="547712"/>
            <a:ext cx="2104100" cy="2015547"/>
          </a:xfrm>
          <a:prstGeom prst="rect">
            <a:avLst/>
          </a:prstGeom>
        </p:spPr>
      </p:pic>
      <p:sp>
        <p:nvSpPr>
          <p:cNvPr id="3" name="TextBox 2"/>
          <p:cNvSpPr txBox="1"/>
          <p:nvPr/>
        </p:nvSpPr>
        <p:spPr>
          <a:xfrm>
            <a:off x="1455692" y="3429002"/>
            <a:ext cx="9250459" cy="2235997"/>
          </a:xfrm>
          <a:prstGeom prst="rect">
            <a:avLst/>
          </a:prstGeom>
          <a:solidFill>
            <a:srgbClr val="D8F4E3"/>
          </a:solidFill>
        </p:spPr>
        <p:txBody>
          <a:bodyPr wrap="square" rtlCol="0">
            <a:spAutoFit/>
          </a:bodyPr>
          <a:lstStyle/>
          <a:p>
            <a:r>
              <a:rPr lang="en-US" sz="1990" b="1">
                <a:latin typeface="Arial" pitchFamily="34" charset="0"/>
                <a:cs typeface="Arial" pitchFamily="34" charset="0"/>
              </a:rPr>
              <a:t>Thân chào Quý Thầy Cô!</a:t>
            </a:r>
          </a:p>
          <a:p>
            <a:r>
              <a:rPr lang="en-US" sz="1990" b="1">
                <a:latin typeface="Arial" pitchFamily="34" charset="0"/>
                <a:cs typeface="Arial" pitchFamily="34" charset="0"/>
              </a:rPr>
              <a:t>Rất mong nhận được phản hồi và góp ý từ Quý Thầy Cô để bộ giáo án ppt được hoàn thiện hơn.</a:t>
            </a:r>
          </a:p>
          <a:p>
            <a:r>
              <a:rPr lang="en-US" sz="1990" b="1">
                <a:latin typeface="Arial" pitchFamily="34" charset="0"/>
                <a:cs typeface="Arial" pitchFamily="34" charset="0"/>
              </a:rPr>
              <a:t>Mọi thông tin phản hồi mong được QTC gửi về:</a:t>
            </a:r>
          </a:p>
          <a:p>
            <a:r>
              <a:rPr lang="en-US" sz="1990" b="1">
                <a:latin typeface="Arial" pitchFamily="34" charset="0"/>
                <a:cs typeface="Arial" pitchFamily="34" charset="0"/>
              </a:rPr>
              <a:t>+ Zalo: 0916.604.268</a:t>
            </a:r>
          </a:p>
          <a:p>
            <a:r>
              <a:rPr lang="en-US" sz="1990" b="1">
                <a:latin typeface="Arial" pitchFamily="34" charset="0"/>
                <a:cs typeface="Arial" pitchFamily="34" charset="0"/>
              </a:rPr>
              <a:t>+ Facebook cá nhân: </a:t>
            </a:r>
            <a:r>
              <a:rPr lang="en-US" sz="1990">
                <a:hlinkClick r:id="rId4"/>
              </a:rPr>
              <a:t>https://www.facebook.com/nhilinh.phan/</a:t>
            </a:r>
            <a:endParaRPr lang="en-US" sz="1990"/>
          </a:p>
          <a:p>
            <a:r>
              <a:rPr lang="en-US" sz="1990" b="1">
                <a:latin typeface="Arial" pitchFamily="34" charset="0"/>
                <a:cs typeface="Arial" pitchFamily="34" charset="0"/>
              </a:rPr>
              <a:t>+ Nhóm chia sẻ tài liệu: </a:t>
            </a:r>
            <a:r>
              <a:rPr lang="en-US" sz="1990">
                <a:hlinkClick r:id="rId5"/>
              </a:rPr>
              <a:t>https://www.facebook.com/groups/443096903751589</a:t>
            </a:r>
            <a:endParaRPr lang="en-US" sz="1990" b="1">
              <a:latin typeface="Arial" pitchFamily="34" charset="0"/>
              <a:cs typeface="Arial" pitchFamily="34" charset="0"/>
            </a:endParaRPr>
          </a:p>
        </p:txBody>
      </p:sp>
      <p:sp>
        <p:nvSpPr>
          <p:cNvPr id="4" name="TextBox 3"/>
          <p:cNvSpPr txBox="1"/>
          <p:nvPr/>
        </p:nvSpPr>
        <p:spPr>
          <a:xfrm>
            <a:off x="4791923" y="1260216"/>
            <a:ext cx="5080170" cy="1317284"/>
          </a:xfrm>
          <a:prstGeom prst="rect">
            <a:avLst/>
          </a:prstGeom>
          <a:noFill/>
        </p:spPr>
        <p:txBody>
          <a:bodyPr wrap="square" rtlCol="0">
            <a:spAutoFit/>
          </a:bodyPr>
          <a:lstStyle/>
          <a:p>
            <a:r>
              <a:rPr lang="en-US" sz="1990">
                <a:solidFill>
                  <a:srgbClr val="0070C0"/>
                </a:solidFill>
                <a:latin typeface="Arial" pitchFamily="34" charset="0"/>
                <a:cs typeface="Arial" pitchFamily="34" charset="0"/>
              </a:rPr>
              <a:t>Người soạn	: Phan Thị Linh</a:t>
            </a:r>
          </a:p>
          <a:p>
            <a:r>
              <a:rPr lang="en-US" sz="1990">
                <a:solidFill>
                  <a:srgbClr val="0070C0"/>
                </a:solidFill>
                <a:latin typeface="Arial" pitchFamily="34" charset="0"/>
                <a:cs typeface="Arial" pitchFamily="34" charset="0"/>
              </a:rPr>
              <a:t>Năm sinh	: </a:t>
            </a:r>
          </a:p>
          <a:p>
            <a:r>
              <a:rPr lang="en-US" sz="1990">
                <a:solidFill>
                  <a:srgbClr val="0070C0"/>
                </a:solidFill>
                <a:latin typeface="Arial" pitchFamily="34" charset="0"/>
                <a:cs typeface="Arial" pitchFamily="34" charset="0"/>
              </a:rPr>
              <a:t>Đơn vị công tác	: </a:t>
            </a:r>
          </a:p>
          <a:p>
            <a:r>
              <a:rPr lang="en-US" sz="199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2025065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8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51553-394E-BDF8-8CC4-EF5EF60818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236382" y="40654"/>
            <a:ext cx="5689074" cy="6776691"/>
          </a:xfrm>
          <a:prstGeom prst="rect">
            <a:avLst/>
          </a:prstGeom>
          <a:ln>
            <a:noFill/>
          </a:ln>
          <a:effectLst>
            <a:softEdge rad="112500"/>
          </a:effectLst>
        </p:spPr>
      </p:pic>
    </p:spTree>
    <p:extLst>
      <p:ext uri="{BB962C8B-B14F-4D97-AF65-F5344CB8AC3E}">
        <p14:creationId xmlns:p14="http://schemas.microsoft.com/office/powerpoint/2010/main" val="2609658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3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032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3" name="Title 2">
            <a:extLst>
              <a:ext uri="{FF2B5EF4-FFF2-40B4-BE49-F238E27FC236}">
                <a16:creationId xmlns:a16="http://schemas.microsoft.com/office/drawing/2014/main" id="{99C20450-3575-9367-F542-CBDE5A480DB9}"/>
              </a:ext>
            </a:extLst>
          </p:cNvPr>
          <p:cNvSpPr>
            <a:spLocks noGrp="1"/>
          </p:cNvSpPr>
          <p:nvPr>
            <p:ph type="title"/>
          </p:nvPr>
        </p:nvSpPr>
        <p:spPr/>
        <p:txBody>
          <a:bodyPr>
            <a:normAutofit fontScale="90000"/>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cxnSp>
        <p:nvCxnSpPr>
          <p:cNvPr id="1626" name="Google Shape;1626;p47"/>
          <p:cNvCxnSpPr/>
          <p:nvPr/>
        </p:nvCxnSpPr>
        <p:spPr>
          <a:xfrm flipH="1">
            <a:off x="2742132" y="1469175"/>
            <a:ext cx="950443" cy="90336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7" name="Google Shape;1627;p47"/>
          <p:cNvCxnSpPr>
            <a:cxnSpLocks/>
          </p:cNvCxnSpPr>
          <p:nvPr/>
        </p:nvCxnSpPr>
        <p:spPr>
          <a:xfrm>
            <a:off x="8599840" y="1481311"/>
            <a:ext cx="950443" cy="903360"/>
          </a:xfrm>
          <a:prstGeom prst="curvedConnector3">
            <a:avLst>
              <a:gd name="adj1" fmla="val 133323"/>
            </a:avLst>
          </a:prstGeom>
          <a:noFill/>
          <a:ln w="28575" cap="rnd" cmpd="sng">
            <a:solidFill>
              <a:schemeClr val="dk2"/>
            </a:solidFill>
            <a:prstDash val="solid"/>
            <a:round/>
            <a:headEnd type="none" w="med" len="med"/>
            <a:tailEnd type="triangle" w="med" len="med"/>
          </a:ln>
        </p:spPr>
      </p:cxnSp>
      <p:sp>
        <p:nvSpPr>
          <p:cNvPr id="6" name="Google Shape;1688;p49">
            <a:extLst>
              <a:ext uri="{FF2B5EF4-FFF2-40B4-BE49-F238E27FC236}">
                <a16:creationId xmlns:a16="http://schemas.microsoft.com/office/drawing/2014/main" id="{9720844F-3A5B-7B85-FFDA-E809BF1BDACE}"/>
              </a:ext>
            </a:extLst>
          </p:cNvPr>
          <p:cNvSpPr txBox="1">
            <a:spLocks noGrp="1"/>
          </p:cNvSpPr>
          <p:nvPr>
            <p:ph type="subTitle" idx="4294967295"/>
          </p:nvPr>
        </p:nvSpPr>
        <p:spPr>
          <a:xfrm>
            <a:off x="1215822" y="2757901"/>
            <a:ext cx="9730193" cy="1673225"/>
          </a:xfrm>
          <a:prstGeom prst="roundRect">
            <a:avLst>
              <a:gd name="adj" fmla="val 50000"/>
            </a:avLst>
          </a:prstGeom>
          <a:noFill/>
        </p:spPr>
        <p:txBody>
          <a:bodyPr spcFirstLastPara="1" wrap="square" lIns="121598" tIns="121598" rIns="121598" bIns="121598" anchor="ctr" anchorCtr="0">
            <a:noAutofit/>
          </a:bodyPr>
          <a:lstStyle/>
          <a:p>
            <a:pPr marL="0" indent="0" algn="ctr">
              <a:buNone/>
            </a:pPr>
            <a:r>
              <a:rPr lang="vi-VN" sz="7182" b="1">
                <a:solidFill>
                  <a:schemeClr val="accent5">
                    <a:lumMod val="50000"/>
                  </a:schemeClr>
                </a:solidFill>
              </a:rPr>
              <a:t>KHỞI ĐỘNG</a:t>
            </a:r>
            <a:endParaRPr lang="en-US" sz="7182" b="1">
              <a:solidFill>
                <a:schemeClr val="accent5">
                  <a:lumMod val="50000"/>
                </a:schemeClr>
              </a:solidFill>
            </a:endParaRPr>
          </a:p>
          <a:p>
            <a:pPr marL="0" indent="0" algn="ctr">
              <a:spcBef>
                <a:spcPts val="1800"/>
              </a:spcBef>
              <a:buNone/>
            </a:pPr>
            <a:r>
              <a:rPr lang="en-US" sz="7182" b="1">
                <a:solidFill>
                  <a:srgbClr val="C00000"/>
                </a:solidFill>
              </a:rPr>
              <a:t>LẬT MẢNH GHÉP</a:t>
            </a:r>
          </a:p>
          <a:p>
            <a:pPr marL="0" indent="0" algn="ctr">
              <a:spcBef>
                <a:spcPts val="1800"/>
              </a:spcBef>
              <a:buNone/>
            </a:pPr>
            <a:r>
              <a:rPr lang="en-US" sz="7182" b="1">
                <a:solidFill>
                  <a:srgbClr val="C00000"/>
                </a:solidFill>
              </a:rPr>
              <a:t>ĐOÁN TÊN SỰ VẬT</a:t>
            </a:r>
            <a:endParaRPr lang="vi-VN" sz="7182"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nhật Bác Hồ là ngày nào? Ý nghĩa, lịch sử ngày sinh nhật Bác">
            <a:extLst>
              <a:ext uri="{FF2B5EF4-FFF2-40B4-BE49-F238E27FC236}">
                <a16:creationId xmlns:a16="http://schemas.microsoft.com/office/drawing/2014/main" id="{DB8CE1F5-0194-6082-ECD9-8CFE7E8DF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47" y="792956"/>
            <a:ext cx="7029451" cy="52720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23948A-74AC-CE9E-D294-1672D6DCB5DE}"/>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3" name="Picture 2">
            <a:extLst>
              <a:ext uri="{FF2B5EF4-FFF2-40B4-BE49-F238E27FC236}">
                <a16:creationId xmlns:a16="http://schemas.microsoft.com/office/drawing/2014/main" id="{FA23082D-6677-5F95-82C7-85C832E2520B}"/>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4" name="Picture 3">
            <a:extLst>
              <a:ext uri="{FF2B5EF4-FFF2-40B4-BE49-F238E27FC236}">
                <a16:creationId xmlns:a16="http://schemas.microsoft.com/office/drawing/2014/main" id="{F4D11B15-AD55-84CA-0BD5-C5202F06D276}"/>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5" name="Picture 4">
            <a:extLst>
              <a:ext uri="{FF2B5EF4-FFF2-40B4-BE49-F238E27FC236}">
                <a16:creationId xmlns:a16="http://schemas.microsoft.com/office/drawing/2014/main" id="{F1E4B092-ACCC-5D4D-ECBD-F9278445576F}"/>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91151" y="371475"/>
            <a:ext cx="2133424" cy="1545953"/>
          </a:xfrm>
          <a:prstGeom prst="rect">
            <a:avLst/>
          </a:prstGeom>
        </p:spPr>
      </p:pic>
      <p:pic>
        <p:nvPicPr>
          <p:cNvPr id="6" name="Picture 5">
            <a:extLst>
              <a:ext uri="{FF2B5EF4-FFF2-40B4-BE49-F238E27FC236}">
                <a16:creationId xmlns:a16="http://schemas.microsoft.com/office/drawing/2014/main" id="{B4DD30EC-953C-1D22-4A9C-22790E6B45D1}"/>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7" name="Picture 6">
            <a:extLst>
              <a:ext uri="{FF2B5EF4-FFF2-40B4-BE49-F238E27FC236}">
                <a16:creationId xmlns:a16="http://schemas.microsoft.com/office/drawing/2014/main" id="{3DD89B0B-46B2-DC6A-C315-F99D97AC5B5B}"/>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8" name="Picture 7">
            <a:extLst>
              <a:ext uri="{FF2B5EF4-FFF2-40B4-BE49-F238E27FC236}">
                <a16:creationId xmlns:a16="http://schemas.microsoft.com/office/drawing/2014/main" id="{E1ED3ECE-1A84-8833-CB7F-73345092656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9" name="Picture 8">
            <a:extLst>
              <a:ext uri="{FF2B5EF4-FFF2-40B4-BE49-F238E27FC236}">
                <a16:creationId xmlns:a16="http://schemas.microsoft.com/office/drawing/2014/main" id="{BB588536-1FD4-A98F-4969-D9599968E3AD}"/>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0" name="Picture 9">
            <a:extLst>
              <a:ext uri="{FF2B5EF4-FFF2-40B4-BE49-F238E27FC236}">
                <a16:creationId xmlns:a16="http://schemas.microsoft.com/office/drawing/2014/main" id="{3BE0574C-59F8-E560-3A7C-F43402060F83}"/>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1" name="Picture 10">
            <a:extLst>
              <a:ext uri="{FF2B5EF4-FFF2-40B4-BE49-F238E27FC236}">
                <a16:creationId xmlns:a16="http://schemas.microsoft.com/office/drawing/2014/main" id="{0DE2E296-3B4A-F33F-7F84-75FF20FE07DF}"/>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2" name="Picture 11">
            <a:extLst>
              <a:ext uri="{FF2B5EF4-FFF2-40B4-BE49-F238E27FC236}">
                <a16:creationId xmlns:a16="http://schemas.microsoft.com/office/drawing/2014/main" id="{97AF489D-03D2-2E02-1E17-3039B563908C}"/>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3" name="Picture 12">
            <a:extLst>
              <a:ext uri="{FF2B5EF4-FFF2-40B4-BE49-F238E27FC236}">
                <a16:creationId xmlns:a16="http://schemas.microsoft.com/office/drawing/2014/main" id="{4D0A09DB-ECAB-6559-EFEF-700B01D2B98A}"/>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4" name="Picture 13">
            <a:extLst>
              <a:ext uri="{FF2B5EF4-FFF2-40B4-BE49-F238E27FC236}">
                <a16:creationId xmlns:a16="http://schemas.microsoft.com/office/drawing/2014/main" id="{5067A241-6230-D492-E61D-CC0BD270CBDC}"/>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5" name="Picture 14">
            <a:extLst>
              <a:ext uri="{FF2B5EF4-FFF2-40B4-BE49-F238E27FC236}">
                <a16:creationId xmlns:a16="http://schemas.microsoft.com/office/drawing/2014/main" id="{5C75487B-F40D-1292-7E09-733D551DD3EE}"/>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6" name="Picture 15">
            <a:extLst>
              <a:ext uri="{FF2B5EF4-FFF2-40B4-BE49-F238E27FC236}">
                <a16:creationId xmlns:a16="http://schemas.microsoft.com/office/drawing/2014/main" id="{20E80680-88B6-F3E4-3D0C-3D846B1ACE06}"/>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7" name="Picture 16">
            <a:extLst>
              <a:ext uri="{FF2B5EF4-FFF2-40B4-BE49-F238E27FC236}">
                <a16:creationId xmlns:a16="http://schemas.microsoft.com/office/drawing/2014/main" id="{A13916D8-91AC-22C4-4197-A6B6BEE9CFF3}"/>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18" name="Rectangle 17">
            <a:extLst>
              <a:ext uri="{FF2B5EF4-FFF2-40B4-BE49-F238E27FC236}">
                <a16:creationId xmlns:a16="http://schemas.microsoft.com/office/drawing/2014/main" id="{F5611C93-9AFB-41BA-7200-7E0F9AC628E9}"/>
              </a:ext>
            </a:extLst>
          </p:cNvPr>
          <p:cNvSpPr/>
          <p:nvPr/>
        </p:nvSpPr>
        <p:spPr>
          <a:xfrm>
            <a:off x="1" y="8615"/>
            <a:ext cx="12161838" cy="6840770"/>
          </a:xfrm>
          <a:prstGeom prst="rect">
            <a:avLst/>
          </a:prstGeom>
          <a:noFill/>
          <a:ln w="381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26">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4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ppt_x"/>
                                          </p:val>
                                        </p:tav>
                                      </p:tavLst>
                                    </p:anim>
                                    <p:anim calcmode="lin" valueType="num">
                                      <p:cBhvr additive="base">
                                        <p:cTn id="55" dur="500"/>
                                        <p:tgtEl>
                                          <p:spTgt spid="10"/>
                                        </p:tgtEl>
                                        <p:attrNameLst>
                                          <p:attrName>ppt_y</p:attrName>
                                        </p:attrNameLst>
                                      </p:cBhvr>
                                      <p:tavLst>
                                        <p:tav tm="0">
                                          <p:val>
                                            <p:strVal val="ppt_y"/>
                                          </p:val>
                                        </p:tav>
                                        <p:tav tm="100000">
                                          <p:val>
                                            <p:strVal val="1+ppt_h/2"/>
                                          </p:val>
                                        </p:tav>
                                      </p:tavLst>
                                    </p:anim>
                                    <p:set>
                                      <p:cBhvr>
                                        <p:cTn id="5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ppt_x"/>
                                          </p:val>
                                        </p:tav>
                                      </p:tavLst>
                                    </p:anim>
                                    <p:anim calcmode="lin" valueType="num">
                                      <p:cBhvr additive="base">
                                        <p:cTn id="61" dur="500"/>
                                        <p:tgtEl>
                                          <p:spTgt spid="15"/>
                                        </p:tgtEl>
                                        <p:attrNameLst>
                                          <p:attrName>ppt_y</p:attrName>
                                        </p:attrNameLst>
                                      </p:cBhvr>
                                      <p:tavLst>
                                        <p:tav tm="0">
                                          <p:val>
                                            <p:strVal val="ppt_y"/>
                                          </p:val>
                                        </p:tav>
                                        <p:tav tm="100000">
                                          <p:val>
                                            <p:strVal val="1+ppt_h/2"/>
                                          </p:val>
                                        </p:tav>
                                      </p:tavLst>
                                    </p:anim>
                                    <p:set>
                                      <p:cBhvr>
                                        <p:cTn id="6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6"/>
                                        </p:tgtEl>
                                        <p:attrNameLst>
                                          <p:attrName>ppt_x</p:attrName>
                                        </p:attrNameLst>
                                      </p:cBhvr>
                                      <p:tavLst>
                                        <p:tav tm="0">
                                          <p:val>
                                            <p:strVal val="ppt_x"/>
                                          </p:val>
                                        </p:tav>
                                        <p:tav tm="100000">
                                          <p:val>
                                            <p:strVal val="ppt_x"/>
                                          </p:val>
                                        </p:tav>
                                      </p:tavLst>
                                    </p:anim>
                                    <p:anim calcmode="lin" valueType="num">
                                      <p:cBhvr additive="base">
                                        <p:cTn id="67" dur="500"/>
                                        <p:tgtEl>
                                          <p:spTgt spid="16"/>
                                        </p:tgtEl>
                                        <p:attrNameLst>
                                          <p:attrName>ppt_y</p:attrName>
                                        </p:attrNameLst>
                                      </p:cBhvr>
                                      <p:tavLst>
                                        <p:tav tm="0">
                                          <p:val>
                                            <p:strVal val="ppt_y"/>
                                          </p:val>
                                        </p:tav>
                                        <p:tav tm="100000">
                                          <p:val>
                                            <p:strVal val="1+ppt_h/2"/>
                                          </p:val>
                                        </p:tav>
                                      </p:tavLst>
                                    </p:anim>
                                    <p:set>
                                      <p:cBhvr>
                                        <p:cTn id="6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2"/>
                                        </p:tgtEl>
                                        <p:attrNameLst>
                                          <p:attrName>ppt_x</p:attrName>
                                        </p:attrNameLst>
                                      </p:cBhvr>
                                      <p:tavLst>
                                        <p:tav tm="0">
                                          <p:val>
                                            <p:strVal val="ppt_x"/>
                                          </p:val>
                                        </p:tav>
                                        <p:tav tm="100000">
                                          <p:val>
                                            <p:strVal val="ppt_x"/>
                                          </p:val>
                                        </p:tav>
                                      </p:tavLst>
                                    </p:anim>
                                    <p:anim calcmode="lin" valueType="num">
                                      <p:cBhvr additive="base">
                                        <p:cTn id="85" dur="500"/>
                                        <p:tgtEl>
                                          <p:spTgt spid="2"/>
                                        </p:tgtEl>
                                        <p:attrNameLst>
                                          <p:attrName>ppt_y</p:attrName>
                                        </p:attrNameLst>
                                      </p:cBhvr>
                                      <p:tavLst>
                                        <p:tav tm="0">
                                          <p:val>
                                            <p:strVal val="ppt_y"/>
                                          </p:val>
                                        </p:tav>
                                        <p:tav tm="100000">
                                          <p:val>
                                            <p:strVal val="1+ppt_h/2"/>
                                          </p:val>
                                        </p:tav>
                                      </p:tavLst>
                                    </p:anim>
                                    <p:set>
                                      <p:cBhvr>
                                        <p:cTn id="86"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3"/>
                                        </p:tgtEl>
                                        <p:attrNameLst>
                                          <p:attrName>ppt_x</p:attrName>
                                        </p:attrNameLst>
                                      </p:cBhvr>
                                      <p:tavLst>
                                        <p:tav tm="0">
                                          <p:val>
                                            <p:strVal val="ppt_x"/>
                                          </p:val>
                                        </p:tav>
                                        <p:tav tm="100000">
                                          <p:val>
                                            <p:strVal val="ppt_x"/>
                                          </p:val>
                                        </p:tav>
                                      </p:tavLst>
                                    </p:anim>
                                    <p:anim calcmode="lin" valueType="num">
                                      <p:cBhvr additive="base">
                                        <p:cTn id="91" dur="500"/>
                                        <p:tgtEl>
                                          <p:spTgt spid="3"/>
                                        </p:tgtEl>
                                        <p:attrNameLst>
                                          <p:attrName>ppt_y</p:attrName>
                                        </p:attrNameLst>
                                      </p:cBhvr>
                                      <p:tavLst>
                                        <p:tav tm="0">
                                          <p:val>
                                            <p:strVal val="ppt_y"/>
                                          </p:val>
                                        </p:tav>
                                        <p:tav tm="100000">
                                          <p:val>
                                            <p:strVal val="1+ppt_h/2"/>
                                          </p:val>
                                        </p:tav>
                                      </p:tavLst>
                                    </p:anim>
                                    <p:set>
                                      <p:cBhvr>
                                        <p:cTn id="9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0" y="8483"/>
            <a:ext cx="1447958" cy="89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447959" y="338730"/>
            <a:ext cx="10337034" cy="1074781"/>
          </a:xfrm>
          <a:prstGeom prst="rect">
            <a:avLst/>
          </a:prstGeom>
          <a:noFill/>
        </p:spPr>
        <p:txBody>
          <a:bodyPr wrap="square" rtlCol="0">
            <a:spAutoFit/>
          </a:bodyPr>
          <a:lstStyle/>
          <a:p>
            <a:pPr algn="just"/>
            <a:r>
              <a:rPr lang="en-US" sz="3192"/>
              <a:t>Em cảm thấy thế nào sau khi tham gia một hoạt động thể thao?</a:t>
            </a:r>
          </a:p>
        </p:txBody>
      </p:sp>
      <p:pic>
        <p:nvPicPr>
          <p:cNvPr id="2050" name="Picture 2" descr="Sport and Exercise Actions">
            <a:extLst>
              <a:ext uri="{FF2B5EF4-FFF2-40B4-BE49-F238E27FC236}">
                <a16:creationId xmlns:a16="http://schemas.microsoft.com/office/drawing/2014/main" id="{C478D33E-135D-0418-79DD-811B5A7DB5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93944" y="1589013"/>
            <a:ext cx="7573949" cy="5114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5" name="TextBox 4">
            <a:extLst>
              <a:ext uri="{FF2B5EF4-FFF2-40B4-BE49-F238E27FC236}">
                <a16:creationId xmlns:a16="http://schemas.microsoft.com/office/drawing/2014/main" id="{F07FED01-64D5-276C-4F55-2530566B9644}"/>
              </a:ext>
            </a:extLst>
          </p:cNvPr>
          <p:cNvSpPr txBox="1"/>
          <p:nvPr/>
        </p:nvSpPr>
        <p:spPr>
          <a:xfrm>
            <a:off x="1163781" y="7011948"/>
            <a:ext cx="10156886" cy="2548390"/>
          </a:xfrm>
          <a:prstGeom prst="rect">
            <a:avLst/>
          </a:prstGeom>
          <a:noFill/>
        </p:spPr>
        <p:txBody>
          <a:bodyPr wrap="square" rtlCol="0">
            <a:spAutoFit/>
          </a:bodyPr>
          <a:lstStyle/>
          <a:p>
            <a:pPr algn="ctr"/>
            <a:r>
              <a:rPr lang="en-US" sz="5320">
                <a:latin typeface="SVN-Yahoo" panose="02040603050506020204" pitchFamily="18" charset="0"/>
              </a:rPr>
              <a:t>BÀI 9:</a:t>
            </a:r>
          </a:p>
          <a:p>
            <a:pPr algn="ctr"/>
            <a:r>
              <a:rPr lang="en-US" sz="5320">
                <a:latin typeface="SVN-Yahoo" panose="02040603050506020204" pitchFamily="18" charset="0"/>
              </a:rPr>
              <a:t>LỜI KÊU GỌI TOÀN DÂN</a:t>
            </a:r>
          </a:p>
          <a:p>
            <a:pPr algn="ctr"/>
            <a:r>
              <a:rPr lang="en-US" sz="5320">
                <a:latin typeface="SVN-Yahoo" panose="02040603050506020204" pitchFamily="18" charset="0"/>
              </a:rPr>
              <a:t>TẬP THỂ DỤC</a:t>
            </a:r>
          </a:p>
        </p:txBody>
      </p:sp>
      <p:pic>
        <p:nvPicPr>
          <p:cNvPr id="3" name="Picture 2">
            <a:extLst>
              <a:ext uri="{FF2B5EF4-FFF2-40B4-BE49-F238E27FC236}">
                <a16:creationId xmlns:a16="http://schemas.microsoft.com/office/drawing/2014/main" id="{790523BB-C311-3CC4-6C9C-ACDDEFAA84D7}"/>
              </a:ext>
            </a:extLst>
          </p:cNvPr>
          <p:cNvPicPr>
            <a:picLocks noChangeAspect="1"/>
          </p:cNvPicPr>
          <p:nvPr/>
        </p:nvPicPr>
        <p:blipFill>
          <a:blip r:embed="rId3"/>
          <a:stretch>
            <a:fillRect/>
          </a:stretch>
        </p:blipFill>
        <p:spPr>
          <a:xfrm>
            <a:off x="335742" y="336981"/>
            <a:ext cx="11265270" cy="3353716"/>
          </a:xfrm>
          <a:prstGeom prst="rect">
            <a:avLst/>
          </a:prstGeom>
        </p:spPr>
      </p:pic>
      <p:pic>
        <p:nvPicPr>
          <p:cNvPr id="1028" name="Picture 4" descr="Tôi mong đồng bào ta ai cũng gắng tập thể dục” | Báo Pháp luật Việt Nam  điện tử">
            <a:extLst>
              <a:ext uri="{FF2B5EF4-FFF2-40B4-BE49-F238E27FC236}">
                <a16:creationId xmlns:a16="http://schemas.microsoft.com/office/drawing/2014/main" id="{CF14E127-BA05-4429-688C-5D7594F7177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22393" y="3639598"/>
            <a:ext cx="5715794" cy="3000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18098" y="2574633"/>
            <a:ext cx="9125642" cy="1439625"/>
          </a:xfrm>
          <a:prstGeom prst="rect">
            <a:avLst/>
          </a:prstGeom>
          <a:noFill/>
        </p:spPr>
        <p:txBody>
          <a:bodyPr wrap="square" rtlCol="0">
            <a:spAutoFit/>
          </a:bodyPr>
          <a:lstStyle/>
          <a:p>
            <a:pPr algn="ctr"/>
            <a:r>
              <a:rPr lang="en-US" sz="8755"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theme/theme1.xml><?xml version="1.0" encoding="utf-8"?>
<a:theme xmlns:a="http://schemas.openxmlformats.org/drawingml/2006/main" name="Papyrus History Lesson Infographics by Slidesgo">
  <a:themeElements>
    <a:clrScheme name="Simple Light">
      <a:dk1>
        <a:srgbClr val="482400"/>
      </a:dk1>
      <a:lt1>
        <a:srgbClr val="AF440E"/>
      </a:lt1>
      <a:dk2>
        <a:srgbClr val="705100"/>
      </a:dk2>
      <a:lt2>
        <a:srgbClr val="960A0A"/>
      </a:lt2>
      <a:accent1>
        <a:srgbClr val="0E3B07"/>
      </a:accent1>
      <a:accent2>
        <a:srgbClr val="3E4A63"/>
      </a:accent2>
      <a:accent3>
        <a:srgbClr val="E9545C"/>
      </a:accent3>
      <a:accent4>
        <a:srgbClr val="F6D2B6"/>
      </a:accent4>
      <a:accent5>
        <a:srgbClr val="0DB3D4"/>
      </a:accent5>
      <a:accent6>
        <a:srgbClr val="AA4EB4"/>
      </a:accent6>
      <a:hlink>
        <a:srgbClr val="E954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1257</Words>
  <Application>Microsoft Office PowerPoint</Application>
  <PresentationFormat>Custom</PresentationFormat>
  <Paragraphs>273</Paragraphs>
  <Slides>42</Slides>
  <Notes>32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Annifont</vt:lpstr>
      <vt:lpstr>SVN-Yahoo</vt:lpstr>
      <vt:lpstr>Comfortaa</vt:lpstr>
      <vt:lpstr>Redressed</vt:lpstr>
      <vt:lpstr>Nunito</vt:lpstr>
      <vt:lpstr>Arial</vt:lpstr>
      <vt:lpstr>Fredoka One</vt:lpstr>
      <vt:lpstr>Roboto</vt:lpstr>
      <vt:lpstr>Papyrus History Lesson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PAPYRUS HISTORY LESSON Infographics</dc:title>
  <dc:creator>PC</dc:creator>
  <cp:lastModifiedBy>HP</cp:lastModifiedBy>
  <cp:revision>37</cp:revision>
  <dcterms:modified xsi:type="dcterms:W3CDTF">2023-02-17T07:20:21Z</dcterms:modified>
</cp:coreProperties>
</file>