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9" r:id="rId3"/>
    <p:sldMasterId id="2147483681" r:id="rId4"/>
  </p:sldMasterIdLst>
  <p:notesMasterIdLst>
    <p:notesMasterId r:id="rId20"/>
  </p:notesMasterIdLst>
  <p:sldIdLst>
    <p:sldId id="422" r:id="rId5"/>
    <p:sldId id="423" r:id="rId6"/>
    <p:sldId id="425" r:id="rId7"/>
    <p:sldId id="270" r:id="rId8"/>
    <p:sldId id="269" r:id="rId9"/>
    <p:sldId id="457" r:id="rId10"/>
    <p:sldId id="462" r:id="rId11"/>
    <p:sldId id="463" r:id="rId12"/>
    <p:sldId id="464" r:id="rId13"/>
    <p:sldId id="432" r:id="rId14"/>
    <p:sldId id="433" r:id="rId15"/>
    <p:sldId id="461" r:id="rId16"/>
    <p:sldId id="292" r:id="rId17"/>
    <p:sldId id="436" r:id="rId18"/>
    <p:sldId id="35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739C1-298E-4BC4-BA73-1EEEBBC49FF6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EDC8-F581-455B-85E1-5B2F4409E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168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46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17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615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20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360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40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667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Kết</a:t>
            </a:r>
            <a:r>
              <a:rPr lang="en-US" baseline="0" smtClean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573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91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5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7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48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87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00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49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17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58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46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6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09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09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24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57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92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25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49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72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2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30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147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9376293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903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6091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6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1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2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2021/6/26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4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5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51167" y="3910243"/>
            <a:ext cx="12140532" cy="29477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65320" y="203868"/>
            <a:ext cx="5432660" cy="1021353"/>
            <a:chOff x="3568352" y="2594608"/>
            <a:chExt cx="5760641" cy="1195255"/>
          </a:xfrm>
        </p:grpSpPr>
        <p:sp>
          <p:nvSpPr>
            <p:cNvPr id="9" name="Wave 8"/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20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文本框 6"/>
            <p:cNvSpPr txBox="1">
              <a:spLocks noChangeArrowheads="1"/>
            </p:cNvSpPr>
            <p:nvPr/>
          </p:nvSpPr>
          <p:spPr bwMode="auto">
            <a:xfrm>
              <a:off x="4004766" y="2765362"/>
              <a:ext cx="4815817" cy="738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4841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Chủ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đề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2: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Rèn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nếp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sống</a:t>
              </a:r>
              <a:endParaRPr kumimoji="0" lang="zh-CN" altLang="en-US" sz="3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华康海报体W12(P)" panose="040B0C00000000000000" pitchFamily="82" charset="-122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464D78E-15B2-409B-B792-0CF81948CF26}"/>
              </a:ext>
            </a:extLst>
          </p:cNvPr>
          <p:cNvSpPr/>
          <p:nvPr/>
        </p:nvSpPr>
        <p:spPr>
          <a:xfrm>
            <a:off x="613576" y="2022982"/>
            <a:ext cx="109648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7: </a:t>
            </a: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Gọn</a:t>
            </a:r>
            <a:r>
              <a:rPr kumimoji="0" lang="en-US" sz="8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gàng</a:t>
            </a:r>
            <a:r>
              <a:rPr kumimoji="0" lang="en-US" sz="8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ngăn</a:t>
            </a:r>
            <a:r>
              <a:rPr kumimoji="0" lang="en-US" sz="8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nắp</a:t>
            </a:r>
            <a:endParaRPr kumimoji="0" lang="en-US" sz="8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0B34C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856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59" y="1308292"/>
            <a:ext cx="880870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xmlns="" id="{7CB46224-7161-4940-BE99-82083C11CA6E}"/>
              </a:ext>
            </a:extLst>
          </p:cNvPr>
          <p:cNvSpPr txBox="1"/>
          <p:nvPr/>
        </p:nvSpPr>
        <p:spPr>
          <a:xfrm>
            <a:off x="2436737" y="1650113"/>
            <a:ext cx="762133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Nếu nhà cửa luôn gọn gàng và không phải tìm đồ dùng cá nhân khi cần, chúng </a:t>
            </a:r>
            <a:r>
              <a:rPr 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vi-VN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ta tiết kiệm được thời gian. Nếu không cất đồ dùng ngăn nắp sau khi sử dụng, chúng ta sẽ </a:t>
            </a:r>
            <a:r>
              <a:rPr 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vi-VN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luôn nhầm lẫn, mất thời gian đi tìm đồ đạc, hay bị đi muộn.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9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D0FFCF-3E53-42FF-9222-DFED2C33A17A}"/>
              </a:ext>
            </a:extLst>
          </p:cNvPr>
          <p:cNvSpPr/>
          <p:nvPr/>
        </p:nvSpPr>
        <p:spPr>
          <a:xfrm>
            <a:off x="3585398" y="338435"/>
            <a:ext cx="5859425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Mở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rộng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tổng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kết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3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81010BF-3079-4606-9306-DC2C8237FC53}"/>
              </a:ext>
            </a:extLst>
          </p:cNvPr>
          <p:cNvSpPr txBox="1"/>
          <p:nvPr/>
        </p:nvSpPr>
        <p:spPr>
          <a:xfrm>
            <a:off x="401217" y="170080"/>
            <a:ext cx="988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Thực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hành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tập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gấp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quần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Video bài 7">
            <a:hlinkClick r:id="" action="ppaction://media"/>
            <a:extLst>
              <a:ext uri="{FF2B5EF4-FFF2-40B4-BE49-F238E27FC236}">
                <a16:creationId xmlns:a16="http://schemas.microsoft.com/office/drawing/2014/main" xmlns="" id="{0E30E892-C019-4CD3-8483-B2126606C5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3450" y="120152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3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5A9A53-333D-4412-9466-B77BFB1F10F4}"/>
              </a:ext>
            </a:extLst>
          </p:cNvPr>
          <p:cNvSpPr txBox="1"/>
          <p:nvPr/>
        </p:nvSpPr>
        <p:spPr>
          <a:xfrm>
            <a:off x="3219450" y="2171700"/>
            <a:ext cx="5753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89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xmlns="" id="{7CB46224-7161-4940-BE99-82083C11CA6E}"/>
              </a:ext>
            </a:extLst>
          </p:cNvPr>
          <p:cNvSpPr txBox="1"/>
          <p:nvPr/>
        </p:nvSpPr>
        <p:spPr>
          <a:xfrm>
            <a:off x="2301792" y="2829010"/>
            <a:ext cx="7495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S</a:t>
            </a:r>
            <a:r>
              <a:rPr lang="vi-V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ắp xếp tủ quần áo của em và của gia đình cho gọn gàng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D0FFCF-3E53-42FF-9222-DFED2C33A17A}"/>
              </a:ext>
            </a:extLst>
          </p:cNvPr>
          <p:cNvSpPr/>
          <p:nvPr/>
        </p:nvSpPr>
        <p:spPr>
          <a:xfrm>
            <a:off x="4126769" y="900410"/>
            <a:ext cx="50433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46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2226644" y="2098283"/>
            <a:ext cx="762901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Trò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Xếp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đồ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dùng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vào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hộp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5DF641-2B27-486F-B543-50111B522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36" y="295182"/>
            <a:ext cx="2133600" cy="1843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EDD641-20DB-4A5D-A097-3A408B1D3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379" y="295182"/>
            <a:ext cx="1905000" cy="1914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322FF07-CB4C-4671-9D86-D835BA031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1870" y="2683766"/>
            <a:ext cx="2264361" cy="2217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6C6478-AB81-4B2C-825E-76B276517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0333" y="476758"/>
            <a:ext cx="2571333" cy="1479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C02210E-59D1-4F42-91B8-8714D8324B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588" y="2750841"/>
            <a:ext cx="2452456" cy="2096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1A65EEC-E4F0-4B00-9265-EC7B46818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7879" y="2549157"/>
            <a:ext cx="1905000" cy="2499554"/>
          </a:xfrm>
          <a:prstGeom prst="rect">
            <a:avLst/>
          </a:prstGeom>
        </p:spPr>
      </p:pic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xmlns="" id="{14937CDB-5162-4787-A23C-1ABAF9FE6464}"/>
              </a:ext>
            </a:extLst>
          </p:cNvPr>
          <p:cNvSpPr/>
          <p:nvPr/>
        </p:nvSpPr>
        <p:spPr>
          <a:xfrm>
            <a:off x="106532" y="5628380"/>
            <a:ext cx="3444536" cy="1229620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/>
              </a:rPr>
              <a:t>Trang </a:t>
            </a:r>
            <a:r>
              <a:rPr lang="en-US" sz="4000" dirty="0" err="1">
                <a:solidFill>
                  <a:schemeClr val="bg1"/>
                </a:solidFill>
                <a:effectLst/>
              </a:rPr>
              <a:t>phục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9" name="Flowchart: Magnetic Disk 18">
            <a:extLst>
              <a:ext uri="{FF2B5EF4-FFF2-40B4-BE49-F238E27FC236}">
                <a16:creationId xmlns:a16="http://schemas.microsoft.com/office/drawing/2014/main" xmlns="" id="{A850213C-72C1-4126-BC46-87347DAD5943}"/>
              </a:ext>
            </a:extLst>
          </p:cNvPr>
          <p:cNvSpPr/>
          <p:nvPr/>
        </p:nvSpPr>
        <p:spPr>
          <a:xfrm>
            <a:off x="4296792" y="5628380"/>
            <a:ext cx="3764131" cy="129176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Đồ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vệ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sinh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nhân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0" name="Flowchart: Magnetic Disk 19">
            <a:extLst>
              <a:ext uri="{FF2B5EF4-FFF2-40B4-BE49-F238E27FC236}">
                <a16:creationId xmlns:a16="http://schemas.microsoft.com/office/drawing/2014/main" xmlns="" id="{04F3563C-DACB-46F3-9D2C-4FF687D61909}"/>
              </a:ext>
            </a:extLst>
          </p:cNvPr>
          <p:cNvSpPr/>
          <p:nvPr/>
        </p:nvSpPr>
        <p:spPr>
          <a:xfrm>
            <a:off x="8427869" y="5726096"/>
            <a:ext cx="3764131" cy="1194047"/>
          </a:xfrm>
          <a:prstGeom prst="flowChartMagneticDis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Đồ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chơi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2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01081 -4.81481E-6 C -0.01575 -4.81481E-6 -0.02161 0.19028 -0.02161 0.34561 L -0.02161 0.69121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3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2031 -4.81481E-6 C -0.02943 -4.81481E-6 -0.04049 0.18496 -0.04049 0.33519 L -0.04049 0.67061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27878 1.11111E-6 C -0.40365 1.11111E-6 -0.55742 0.15741 -0.55742 0.28565 L -0.55742 0.5713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78" y="2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32786 4.81481E-6 C 0.47461 4.81481E-6 0.65573 0.07939 0.65573 0.14398 L 0.65573 0.28819 " pathEditMode="relative" rAng="0" ptsTypes="AA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86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51 0.0287 L -0.01106 0.0287 C 0.05417 0.0287 0.13451 0.08866 0.13451 0.13773 L 0.13451 0.24676 " pathEditMode="relative" rAng="0" ptsTypes="AA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4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8EC15B-2351-4D7E-8AEC-DE4C0639432E}"/>
              </a:ext>
            </a:extLst>
          </p:cNvPr>
          <p:cNvSpPr txBox="1"/>
          <p:nvPr/>
        </p:nvSpPr>
        <p:spPr>
          <a:xfrm>
            <a:off x="3486150" y="1809750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9A2585-1C89-4F4F-B097-51C171329DC5}"/>
              </a:ext>
            </a:extLst>
          </p:cNvPr>
          <p:cNvSpPr txBox="1"/>
          <p:nvPr/>
        </p:nvSpPr>
        <p:spPr>
          <a:xfrm>
            <a:off x="1716833" y="2869006"/>
            <a:ext cx="832290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700" dirty="0">
                <a:solidFill>
                  <a:srgbClr val="FF0000"/>
                </a:solidFill>
                <a:cs typeface="Arial" panose="020B0604020202020204" pitchFamily="34" charset="0"/>
              </a:rPr>
              <a:t>Đồ dùng cá nhân cần được phân loại và sắp xếp gọn gàng. Mỗi món đồ đều có</a:t>
            </a:r>
            <a:r>
              <a:rPr lang="en-US" sz="37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700" dirty="0">
                <a:solidFill>
                  <a:srgbClr val="FF0000"/>
                </a:solidFill>
                <a:cs typeface="Arial" panose="020B0604020202020204" pitchFamily="34" charset="0"/>
              </a:rPr>
              <a:t>“nơi ở” riêng của chúng.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D0FFCF-3E53-42FF-9222-DFED2C33A17A}"/>
              </a:ext>
            </a:extLst>
          </p:cNvPr>
          <p:cNvSpPr/>
          <p:nvPr/>
        </p:nvSpPr>
        <p:spPr>
          <a:xfrm>
            <a:off x="4194098" y="900410"/>
            <a:ext cx="490871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phá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98DFD5A-F26A-4657-A87B-CFA2E142C91F}"/>
              </a:ext>
            </a:extLst>
          </p:cNvPr>
          <p:cNvSpPr/>
          <p:nvPr/>
        </p:nvSpPr>
        <p:spPr>
          <a:xfrm>
            <a:off x="1209675" y="152399"/>
            <a:ext cx="9305925" cy="1114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bg1"/>
                </a:solidFill>
                <a:effectLst/>
                <a:latin typeface="MinionPro-Regular"/>
              </a:rPr>
              <a:t>Buổi sáng, khi thức dậy, em có gấp chăn, sắp xếp giường gọn lại không?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6F526D-4542-4A9F-BA6F-6065751D9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49" y="1681162"/>
            <a:ext cx="528637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1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98DFD5A-F26A-4657-A87B-CFA2E142C91F}"/>
              </a:ext>
            </a:extLst>
          </p:cNvPr>
          <p:cNvSpPr/>
          <p:nvPr/>
        </p:nvSpPr>
        <p:spPr>
          <a:xfrm>
            <a:off x="485775" y="152399"/>
            <a:ext cx="10029825" cy="1114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white"/>
                </a:solidFill>
                <a:latin typeface="MinionPro-Regular"/>
              </a:rPr>
              <a:t>Em có thể tự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MinionPro-Regular"/>
              </a:rPr>
              <a:t>treo và gấp quần áo của mình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5BBC0D-72A5-4AF2-8586-B57EAC909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41" y="1452301"/>
            <a:ext cx="6182117" cy="43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E6A5A9-3CF8-4390-9F56-0FAF91614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2119312"/>
            <a:ext cx="5353050" cy="375761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B605F74-C04D-44BD-A886-70E5A466EF17}"/>
              </a:ext>
            </a:extLst>
          </p:cNvPr>
          <p:cNvSpPr/>
          <p:nvPr/>
        </p:nvSpPr>
        <p:spPr>
          <a:xfrm>
            <a:off x="3352800" y="190500"/>
            <a:ext cx="6800850" cy="111442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Xử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lý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tình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huống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sau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đây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nói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lời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khuyên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06820A84-5C1E-4622-A819-2DA5C3A975BD}"/>
              </a:ext>
            </a:extLst>
          </p:cNvPr>
          <p:cNvSpPr/>
          <p:nvPr/>
        </p:nvSpPr>
        <p:spPr>
          <a:xfrm>
            <a:off x="-95250" y="190501"/>
            <a:ext cx="3581400" cy="2876550"/>
          </a:xfrm>
          <a:prstGeom prst="cloudCallout">
            <a:avLst>
              <a:gd name="adj1" fmla="val 43004"/>
              <a:gd name="adj2" fmla="val 51832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</a:rPr>
              <a:t>“Ôi! Tại sao lại phải gấp chăn cơ chứ! Tối đằng nào mình cũng phải </a:t>
            </a:r>
          </a:p>
          <a:p>
            <a:pPr algn="ctr"/>
            <a:r>
              <a:rPr lang="vi-VN" sz="2000" dirty="0">
                <a:solidFill>
                  <a:schemeClr val="bg1"/>
                </a:solidFill>
              </a:rPr>
              <a:t>ngủ nữa!”.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89F2BC-C3F5-4E48-8501-4CC0F1733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100" y="3998118"/>
            <a:ext cx="1114425" cy="2356735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xmlns="" id="{BACF68BC-283E-4176-B4B7-47AA2878A817}"/>
              </a:ext>
            </a:extLst>
          </p:cNvPr>
          <p:cNvSpPr/>
          <p:nvPr/>
        </p:nvSpPr>
        <p:spPr>
          <a:xfrm>
            <a:off x="8562974" y="1485900"/>
            <a:ext cx="3219451" cy="2356735"/>
          </a:xfrm>
          <a:prstGeom prst="cloudCallout">
            <a:avLst>
              <a:gd name="adj1" fmla="val 25454"/>
              <a:gd name="adj2" fmla="val 53044"/>
            </a:avLst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Sáng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dậy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nên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chăn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gối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cửa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luôn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gọn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gàng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531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281</Words>
  <Application>Microsoft Office PowerPoint</Application>
  <PresentationFormat>Custom</PresentationFormat>
  <Paragraphs>41</Paragraphs>
  <Slides>15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9_www.33ppt.com</vt:lpstr>
      <vt:lpstr>Hoạt động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</cp:lastModifiedBy>
  <cp:revision>10</cp:revision>
  <dcterms:created xsi:type="dcterms:W3CDTF">2021-06-11T04:16:36Z</dcterms:created>
  <dcterms:modified xsi:type="dcterms:W3CDTF">2021-06-26T01:21:53Z</dcterms:modified>
</cp:coreProperties>
</file>