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4"/>
  </p:notesMasterIdLst>
  <p:sldIdLst>
    <p:sldId id="325" r:id="rId3"/>
    <p:sldId id="322" r:id="rId4"/>
    <p:sldId id="324" r:id="rId5"/>
    <p:sldId id="316" r:id="rId6"/>
    <p:sldId id="317" r:id="rId7"/>
    <p:sldId id="283" r:id="rId8"/>
    <p:sldId id="323" r:id="rId9"/>
    <p:sldId id="284" r:id="rId10"/>
    <p:sldId id="285" r:id="rId11"/>
    <p:sldId id="318" r:id="rId12"/>
    <p:sldId id="32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43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417648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898852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</p:sldLayoutIdLst>
  <p:transition>
    <p:sndAc>
      <p:stSnd>
        <p:snd r:embed="rId14" name="applause.wav"/>
      </p:stSnd>
    </p:sndAc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3" r:id="rId14"/>
  </p:sldLayoutIdLst>
  <p:transition>
    <p:sndAc>
      <p:stSnd>
        <p:snd r:embed="rId16" name="applause.wav"/>
      </p:stSnd>
    </p:sndAc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1.wav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54534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928104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79835540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1847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300" y="685800"/>
            <a:ext cx="8915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75920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527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523216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627042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2243579" y="2168444"/>
            <a:ext cx="45719" cy="4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Alternate Process 17"/>
          <p:cNvSpPr/>
          <p:nvPr/>
        </p:nvSpPr>
        <p:spPr>
          <a:xfrm>
            <a:off x="347377" y="2168444"/>
            <a:ext cx="1941921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trừ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" name="Flowchart: Alternate Process 18"/>
          <p:cNvSpPr/>
          <p:nvPr/>
        </p:nvSpPr>
        <p:spPr>
          <a:xfrm>
            <a:off x="2756632" y="2168444"/>
            <a:ext cx="1941921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trừ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" name="Flowchart: Alternate Process 19"/>
          <p:cNvSpPr/>
          <p:nvPr/>
        </p:nvSpPr>
        <p:spPr>
          <a:xfrm>
            <a:off x="4895379" y="2168444"/>
            <a:ext cx="1941921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Hiệu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" y="50122"/>
            <a:ext cx="12118864" cy="194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586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2243579" y="2168444"/>
            <a:ext cx="45719" cy="4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35" y="932991"/>
            <a:ext cx="10799112" cy="2087067"/>
          </a:xfrm>
          <a:prstGeom prst="rect">
            <a:avLst/>
          </a:prstGeom>
        </p:spPr>
      </p:pic>
      <p:sp>
        <p:nvSpPr>
          <p:cNvPr id="22" name="Flowchart: Alternate Process 21"/>
          <p:cNvSpPr/>
          <p:nvPr/>
        </p:nvSpPr>
        <p:spPr>
          <a:xfrm>
            <a:off x="7378047" y="1488299"/>
            <a:ext cx="4392890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3600" dirty="0">
                <a:solidFill>
                  <a:srgbClr val="FF0000"/>
                </a:solidFill>
              </a:rPr>
              <a:t>.    12 - 2 = 10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7378047" y="2406539"/>
            <a:ext cx="4392890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dirty="0">
                <a:solidFill>
                  <a:srgbClr val="FF0000"/>
                </a:solidFill>
              </a:rPr>
              <a:t>.    60 - 20 = 40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1744158" y="5192684"/>
            <a:ext cx="2714918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30 + 40 = 70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7567630" y="5186296"/>
            <a:ext cx="2592371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70 - 30 = 40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00" y="0"/>
            <a:ext cx="12219299" cy="475488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67</Words>
  <Application>Microsoft Office PowerPoint</Application>
  <PresentationFormat>Widescreen</PresentationFormat>
  <Paragraphs>20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微软雅黑</vt:lpstr>
      <vt:lpstr>SimSun</vt:lpstr>
      <vt:lpstr>SimSun</vt:lpstr>
      <vt:lpstr>.VnAvant</vt:lpstr>
      <vt:lpstr>Arial</vt:lpstr>
      <vt:lpstr>Arial-Rounded</vt:lpstr>
      <vt:lpstr>Calibri</vt:lpstr>
      <vt:lpstr>inpin heiti</vt:lpstr>
      <vt:lpstr>ITC Avant Garde Std Bk</vt:lpstr>
      <vt:lpstr>Montserrat ExtraBold</vt:lpstr>
      <vt:lpstr>Times New Roman</vt:lpstr>
      <vt:lpstr>UTM Avo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27</cp:revision>
  <dcterms:created xsi:type="dcterms:W3CDTF">2021-05-04T10:26:00Z</dcterms:created>
  <dcterms:modified xsi:type="dcterms:W3CDTF">2021-06-26T04:24:30Z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