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notesMasterIdLst>
    <p:notesMasterId r:id="rId17"/>
  </p:notesMasterIdLst>
  <p:sldIdLst>
    <p:sldId id="326" r:id="rId3"/>
    <p:sldId id="323" r:id="rId4"/>
    <p:sldId id="325" r:id="rId5"/>
    <p:sldId id="316" r:id="rId6"/>
    <p:sldId id="317" r:id="rId7"/>
    <p:sldId id="283" r:id="rId8"/>
    <p:sldId id="284" r:id="rId9"/>
    <p:sldId id="285" r:id="rId10"/>
    <p:sldId id="324" r:id="rId11"/>
    <p:sldId id="318" r:id="rId12"/>
    <p:sldId id="301" r:id="rId13"/>
    <p:sldId id="269" r:id="rId14"/>
    <p:sldId id="314" r:id="rId15"/>
    <p:sldId id="321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9C7853C-536D-4A76-A0AE-DD22124D55A5}" styleName="主题样式 1 - 强调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1" autoAdjust="0"/>
    <p:restoredTop sz="94660"/>
  </p:normalViewPr>
  <p:slideViewPr>
    <p:cSldViewPr snapToGrid="0">
      <p:cViewPr varScale="1">
        <p:scale>
          <a:sx n="69" d="100"/>
          <a:sy n="69" d="100"/>
        </p:scale>
        <p:origin x="73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9/15/2021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6689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</a:pPr>
            <a:fld id="{5837D047-3371-4E89-9F7E-1FD467D6867B}" type="slidenum">
              <a:rPr lang="en-US" altLang="zh-CN"/>
              <a:pPr>
                <a:spcBef>
                  <a:spcPct val="0"/>
                </a:spcBef>
              </a:pPr>
              <a:t>2</a:t>
            </a:fld>
            <a:endParaRPr lang="en-US" altLang="zh-CN"/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zh-CN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76805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8417648"/>
      </p:ext>
    </p:extLst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7898852"/>
      </p:ext>
    </p:extLst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9541685"/>
      </p:ext>
    </p:extLst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audio" Target="../media/audio1.wav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audio" Target="../media/audio1.wav"/><Relationship Id="rId2" Type="http://schemas.openxmlformats.org/officeDocument/2006/relationships/slideLayout" Target="../slideLayouts/slideLayout14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9/15/2021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92" r:id="rId12"/>
  </p:sldLayoutIdLst>
  <p:transition>
    <p:sndAc>
      <p:stSnd>
        <p:snd r:embed="rId14" name="applause.wav"/>
      </p:stSnd>
    </p:sndAc>
  </p:transition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93" r:id="rId14"/>
    <p:sldLayoutId id="2147483694" r:id="rId15"/>
  </p:sldLayoutIdLst>
  <p:transition>
    <p:sndAc>
      <p:stSnd>
        <p:snd r:embed="rId17" name="applause.wav"/>
      </p:stSnd>
    </p:sndAc>
  </p:transition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5.png"/><Relationship Id="rId4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25144" y="2715383"/>
            <a:ext cx="6941712" cy="1446550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ln/>
                <a:solidFill>
                  <a:srgbClr val="00B050"/>
                </a:solidFill>
                <a:latin typeface="UTM Avo" panose="02040603050506020204" pitchFamily="18" charset="0"/>
                <a:cs typeface="+mn-cs"/>
              </a:rPr>
              <a:t>CHÀO MỪNG CÁC CON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ln/>
                <a:solidFill>
                  <a:srgbClr val="00B050"/>
                </a:solidFill>
                <a:latin typeface="UTM Avo" panose="02040603050506020204" pitchFamily="18" charset="0"/>
                <a:cs typeface="+mn-cs"/>
              </a:rPr>
              <a:t>ĐẾN VỚI TIẾT HỌC</a:t>
            </a:r>
            <a:endParaRPr lang="en-US" sz="5400" b="1" dirty="0">
              <a:ln/>
              <a:solidFill>
                <a:srgbClr val="00B050"/>
              </a:solidFill>
              <a:latin typeface="UTM Avo" panose="02040603050506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8263568"/>
      </p:ext>
    </p:extLst>
  </p:cSld>
  <p:clrMapOvr>
    <a:masterClrMapping/>
  </p:clrMapOvr>
  <p:transition>
    <p:sndAc>
      <p:stSnd>
        <p:snd r:embed="rId2" name="applause.wav"/>
      </p:stSnd>
    </p:sndAc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88836" y="2704384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856383" y="2279375"/>
            <a:ext cx="5500268" cy="2173357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7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TIẾT</a:t>
            </a:r>
            <a:r>
              <a:rPr lang="en-US" sz="7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2</a:t>
            </a:r>
          </a:p>
        </p:txBody>
      </p:sp>
      <p:sp>
        <p:nvSpPr>
          <p:cNvPr id="3" name="Oval 2"/>
          <p:cNvSpPr/>
          <p:nvPr/>
        </p:nvSpPr>
        <p:spPr>
          <a:xfrm>
            <a:off x="2752138" y="2604052"/>
            <a:ext cx="1616765" cy="1524000"/>
          </a:xfrm>
          <a:prstGeom prst="ellipse">
            <a:avLst/>
          </a:prstGeom>
          <a:solidFill>
            <a:srgbClr val="FC9102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endParaRPr lang="en-US" sz="6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2" y="1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522" y="-47206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6928104"/>
      </p:ext>
    </p:extLst>
  </p:cSld>
  <p:clrMapOvr>
    <a:masterClrMapping/>
  </p:clrMapOvr>
  <p:transition>
    <p:sndAc>
      <p:stSnd>
        <p:snd r:embed="rId2" name="applause.wav"/>
      </p:stSnd>
    </p:sndAc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76693"/>
            <a:ext cx="12107159" cy="4110087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3742441" y="2396095"/>
            <a:ext cx="735291" cy="94099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3742441" y="3792833"/>
            <a:ext cx="735291" cy="94099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0371056" y="2461239"/>
            <a:ext cx="735291" cy="94099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20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10286215" y="3792833"/>
            <a:ext cx="735291" cy="94099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2</a:t>
            </a:r>
          </a:p>
        </p:txBody>
      </p:sp>
    </p:spTree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068" y="67379"/>
            <a:ext cx="10710571" cy="4466614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3889006" y="2741421"/>
            <a:ext cx="1841369" cy="5573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rgbClr val="FF0000"/>
                </a:solidFill>
              </a:rPr>
              <a:t>= 17 </a:t>
            </a:r>
            <a:r>
              <a:rPr lang="en-US" sz="3600" dirty="0" err="1">
                <a:solidFill>
                  <a:srgbClr val="FF0000"/>
                </a:solidFill>
              </a:rPr>
              <a:t>dm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0281437" y="2625919"/>
            <a:ext cx="1841369" cy="5573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rgbClr val="FF0000"/>
                </a:solidFill>
              </a:rPr>
              <a:t>= 11 </a:t>
            </a:r>
            <a:r>
              <a:rPr lang="en-US" sz="3600" dirty="0" err="1">
                <a:solidFill>
                  <a:srgbClr val="FF0000"/>
                </a:solidFill>
              </a:rPr>
              <a:t>dm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3889006" y="3731815"/>
            <a:ext cx="1841369" cy="5573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rgbClr val="FF0000"/>
                </a:solidFill>
              </a:rPr>
              <a:t>= 20 </a:t>
            </a:r>
            <a:r>
              <a:rPr lang="en-US" sz="3600" dirty="0" err="1">
                <a:solidFill>
                  <a:srgbClr val="FF0000"/>
                </a:solidFill>
              </a:rPr>
              <a:t>dm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10409262" y="3731814"/>
            <a:ext cx="1841369" cy="5573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rgbClr val="FF0000"/>
                </a:solidFill>
              </a:rPr>
              <a:t>= 30 </a:t>
            </a:r>
            <a:r>
              <a:rPr lang="en-US" sz="3600" dirty="0" err="1">
                <a:solidFill>
                  <a:srgbClr val="FF0000"/>
                </a:solidFill>
              </a:rPr>
              <a:t>dm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9481"/>
            <a:ext cx="12443380" cy="6334125"/>
          </a:xfrm>
          <a:prstGeom prst="rect">
            <a:avLst/>
          </a:prstGeom>
        </p:spPr>
      </p:pic>
    </p:spTree>
  </p:cSld>
  <p:clrMapOvr>
    <a:masterClrMapping/>
  </p:clrMapOvr>
  <p:transition>
    <p:sndAc>
      <p:stSnd>
        <p:snd r:embed="rId2" name="applause.wav"/>
      </p:stSnd>
    </p:sndAc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1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1" t="27847" r="5032" b="7510"/>
          <a:stretch>
            <a:fillRect/>
          </a:stretch>
        </p:blipFill>
        <p:spPr bwMode="auto">
          <a:xfrm>
            <a:off x="-141288" y="536575"/>
            <a:ext cx="13023851" cy="621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500" name="TextBox 9"/>
          <p:cNvSpPr txBox="1">
            <a:spLocks noChangeArrowheads="1"/>
          </p:cNvSpPr>
          <p:nvPr/>
        </p:nvSpPr>
        <p:spPr bwMode="auto">
          <a:xfrm>
            <a:off x="3740150" y="3973513"/>
            <a:ext cx="5707063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r>
              <a:rPr lang="en-US" sz="6600">
                <a:solidFill>
                  <a:schemeClr val="bg1"/>
                </a:solidFill>
                <a:latin typeface="UTM Avo"/>
              </a:rPr>
              <a:t>HẸN GẶP LẠI</a:t>
            </a:r>
          </a:p>
        </p:txBody>
      </p:sp>
    </p:spTree>
    <p:extLst>
      <p:ext uri="{BB962C8B-B14F-4D97-AF65-F5344CB8AC3E}">
        <p14:creationId xmlns:p14="http://schemas.microsoft.com/office/powerpoint/2010/main" val="4079835540"/>
      </p:ext>
    </p:extLst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7" name="Picture 9" descr="1-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248" y="1115617"/>
            <a:ext cx="12140809" cy="580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6" name="Text Box 8"/>
          <p:cNvSpPr txBox="1">
            <a:spLocks noChangeArrowheads="1"/>
          </p:cNvSpPr>
          <p:nvPr/>
        </p:nvSpPr>
        <p:spPr bwMode="auto">
          <a:xfrm>
            <a:off x="3565912" y="4765316"/>
            <a:ext cx="6931532" cy="927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5211" b="1" dirty="0" err="1">
                <a:latin typeface=".VnArabia" panose="020B7200000000000000" pitchFamily="34" charset="0"/>
                <a:ea typeface="黑体" pitchFamily="2" charset="-122"/>
              </a:rPr>
              <a:t>KHỞI</a:t>
            </a:r>
            <a:r>
              <a:rPr lang="en-US" altLang="zh-CN" sz="5211" b="1" dirty="0">
                <a:latin typeface=".VnArabia" panose="020B7200000000000000" pitchFamily="34" charset="0"/>
                <a:ea typeface="黑体" pitchFamily="2" charset="-122"/>
              </a:rPr>
              <a:t> </a:t>
            </a:r>
            <a:r>
              <a:rPr lang="en-US" altLang="zh-CN" sz="5211" b="1" dirty="0" err="1">
                <a:latin typeface=".VnArabia" panose="020B7200000000000000" pitchFamily="34" charset="0"/>
                <a:ea typeface="黑体" pitchFamily="2" charset="-122"/>
              </a:rPr>
              <a:t>ĐỘNG</a:t>
            </a:r>
            <a:endParaRPr lang="en-US" altLang="zh-CN" sz="5211" b="1" dirty="0">
              <a:latin typeface=".VnArabia" panose="020B7200000000000000" pitchFamily="34" charset="0"/>
              <a:ea typeface="黑体" pitchFamily="2" charset="-122"/>
            </a:endParaRPr>
          </a:p>
        </p:txBody>
      </p:sp>
      <p:pic>
        <p:nvPicPr>
          <p:cNvPr id="2058" name="Picture 10" descr="1-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2405" y="458426"/>
            <a:ext cx="1412042" cy="657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1" descr="1-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660" y="406723"/>
            <a:ext cx="1412042" cy="657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13" descr="1-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086" y="719234"/>
            <a:ext cx="1412042" cy="657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9815503"/>
      </p:ext>
    </p:extLst>
  </p:cSld>
  <p:clrMapOvr>
    <a:masterClrMapping/>
  </p:clrMapOvr>
  <p:transition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1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9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1" dur="8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2" dur="8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8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hỏ tắm nắng(11-21-2020 2-47-08 P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4718" y="271020"/>
            <a:ext cx="1035063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251252"/>
      </p:ext>
    </p:extLst>
  </p:cSld>
  <p:clrMapOvr>
    <a:masterClrMapping/>
  </p:clrMapOvr>
  <p:transition>
    <p:sndAc>
      <p:stSnd>
        <p:snd r:embed="rId4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89300"/>
            <a:ext cx="12192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7"/>
          <p:cNvSpPr txBox="1"/>
          <p:nvPr/>
        </p:nvSpPr>
        <p:spPr>
          <a:xfrm>
            <a:off x="3840163" y="2501900"/>
            <a:ext cx="2447925" cy="43497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algn="ctr">
              <a:defRPr/>
            </a:pPr>
            <a:endParaRPr lang="en-US" sz="48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1388" y="4054475"/>
            <a:ext cx="3498850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2685001" y="783659"/>
            <a:ext cx="57912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u="sng" dirty="0" err="1">
                <a:latin typeface=".VnAvant" panose="020B7200000000000000" pitchFamily="34" charset="0"/>
              </a:rPr>
              <a:t>To¸n</a:t>
            </a:r>
            <a:endParaRPr lang="en-US" sz="4000" u="sng" dirty="0">
              <a:latin typeface=".VnAvant" panose="020B7200000000000000" pitchFamily="34" charset="0"/>
            </a:endParaRPr>
          </a:p>
        </p:txBody>
      </p:sp>
      <p:pic>
        <p:nvPicPr>
          <p:cNvPr id="8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974" y="-637799"/>
            <a:ext cx="2096378" cy="2268995"/>
          </a:xfrm>
          <a:prstGeom prst="rect">
            <a:avLst/>
          </a:prstGeom>
        </p:spPr>
      </p:pic>
      <p:pic>
        <p:nvPicPr>
          <p:cNvPr id="9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542" y="214581"/>
            <a:ext cx="1694696" cy="216190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4263" y="2088725"/>
            <a:ext cx="1137812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 3:</a:t>
            </a:r>
            <a:r>
              <a:rPr kumimoji="0" lang="en-US" sz="4400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400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xi - </a:t>
            </a:r>
            <a:r>
              <a:rPr lang="en-US" sz="4400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endParaRPr kumimoji="0" lang="en-US" sz="4400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1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 flipH="1">
            <a:off x="0" y="1"/>
            <a:ext cx="4355558" cy="173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95279"/>
      </p:ext>
    </p:extLst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88836" y="2704384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856383" y="2279375"/>
            <a:ext cx="5500268" cy="2173357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7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TIẾT</a:t>
            </a:r>
            <a:r>
              <a:rPr lang="en-US" sz="7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1</a:t>
            </a:r>
          </a:p>
        </p:txBody>
      </p:sp>
      <p:sp>
        <p:nvSpPr>
          <p:cNvPr id="3" name="Oval 2"/>
          <p:cNvSpPr/>
          <p:nvPr/>
        </p:nvSpPr>
        <p:spPr>
          <a:xfrm>
            <a:off x="2752138" y="2604052"/>
            <a:ext cx="1616765" cy="1524000"/>
          </a:xfrm>
          <a:prstGeom prst="ellipse">
            <a:avLst/>
          </a:prstGeom>
          <a:solidFill>
            <a:srgbClr val="FC9102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endParaRPr lang="en-US" sz="6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2" y="1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522" y="-47206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2523216"/>
      </p:ext>
    </p:extLst>
  </p:cSld>
  <p:clrMapOvr>
    <a:masterClrMapping/>
  </p:clrMapOvr>
  <p:transition>
    <p:sndAc>
      <p:stSnd>
        <p:snd r:embed="rId2" name="applause.wav"/>
      </p:stSnd>
    </p:sndAc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</p:cSld>
  <p:clrMapOvr>
    <a:masterClrMapping/>
  </p:clrMapOvr>
  <p:transition>
    <p:sndAc>
      <p:stSnd>
        <p:snd r:embed="rId2" name="applause.wav"/>
      </p:stSnd>
    </p:sndAc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88" y="0"/>
            <a:ext cx="12126011" cy="6721478"/>
          </a:xfrm>
          <a:prstGeom prst="rect">
            <a:avLst/>
          </a:prstGeom>
        </p:spPr>
      </p:pic>
    </p:spTree>
  </p:cSld>
  <p:clrMapOvr>
    <a:masterClrMapping/>
  </p:clrMapOvr>
  <p:transition>
    <p:sndAc>
      <p:stSnd>
        <p:snd r:embed="rId2" name="applause.wav"/>
      </p:stSnd>
    </p:sndAc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121" y="85038"/>
            <a:ext cx="12192000" cy="246962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587" y="2581275"/>
            <a:ext cx="11172825" cy="1695450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4286052" y="4171444"/>
            <a:ext cx="1564849" cy="5573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1 </a:t>
            </a:r>
            <a:r>
              <a:rPr lang="en-US" sz="3600" dirty="0" err="1">
                <a:solidFill>
                  <a:srgbClr val="FF0000"/>
                </a:solidFill>
              </a:rPr>
              <a:t>dm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859410" y="4925589"/>
            <a:ext cx="6418081" cy="55739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rgbClr val="FF0000"/>
                </a:solidFill>
              </a:rPr>
              <a:t>b.                 2 </a:t>
            </a:r>
            <a:r>
              <a:rPr lang="en-US" sz="3600" dirty="0" err="1">
                <a:solidFill>
                  <a:srgbClr val="FF0000"/>
                </a:solidFill>
              </a:rPr>
              <a:t>dm</a:t>
            </a:r>
            <a:r>
              <a:rPr lang="en-US" sz="3600" dirty="0">
                <a:solidFill>
                  <a:srgbClr val="FF0000"/>
                </a:solidFill>
              </a:rPr>
              <a:t> = 20 cm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509587" y="2043006"/>
            <a:ext cx="1018095" cy="55739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</a:t>
            </a:r>
          </a:p>
        </p:txBody>
      </p:sp>
    </p:spTree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84138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2974428" y="1093076"/>
            <a:ext cx="6873765" cy="12507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Aft>
                <a:spcPts val="0"/>
              </a:spcAft>
              <a:defRPr/>
            </a:pPr>
            <a:r>
              <a:rPr lang="en-US" sz="4800" dirty="0" err="1">
                <a:latin typeface="UTM Avo" panose="02040603050506020204" pitchFamily="18" charset="0"/>
              </a:rPr>
              <a:t>Cùng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hát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nào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bạn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ơi</a:t>
            </a:r>
            <a:r>
              <a:rPr lang="en-US" sz="4800" dirty="0">
                <a:latin typeface="UTM Avo" panose="020406030505060202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6281619"/>
      </p:ext>
    </p:extLst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248</TotalTime>
  <Words>66</Words>
  <Application>Microsoft Office PowerPoint</Application>
  <PresentationFormat>Widescreen</PresentationFormat>
  <Paragraphs>25</Paragraphs>
  <Slides>14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.VnArabia</vt:lpstr>
      <vt:lpstr>.VnAvant</vt:lpstr>
      <vt:lpstr>Arial</vt:lpstr>
      <vt:lpstr>Arial-Rounded</vt:lpstr>
      <vt:lpstr>Calibri</vt:lpstr>
      <vt:lpstr>ITC Avant Garde Std Bk</vt:lpstr>
      <vt:lpstr>Times New Roman</vt:lpstr>
      <vt:lpstr>UTM Avo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XPS</cp:lastModifiedBy>
  <cp:revision>29</cp:revision>
  <dcterms:created xsi:type="dcterms:W3CDTF">2021-05-04T10:26:00Z</dcterms:created>
  <dcterms:modified xsi:type="dcterms:W3CDTF">2021-09-14T19:01:03Z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