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4252" r:id="rId4"/>
    <p:sldId id="258" r:id="rId5"/>
    <p:sldId id="4253" r:id="rId6"/>
    <p:sldId id="4260" r:id="rId7"/>
    <p:sldId id="4264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17BB01A-82B0-4DC0-856E-D4000BFD1775}" type="datetimeFigureOut">
              <a:rPr lang="zh-CN" altLang="en-US" smtClean="0"/>
              <a:pPr/>
              <a:t>2021/7/31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81699-ED95-4783-9DFB-97D0CE0CFCD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10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58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42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4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5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6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19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8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7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5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6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8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96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1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75F77A-07BB-487E-A0CC-EAA78DA3E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F92756-2765-4F86-B437-E626ECCA5C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0452718" y="404481"/>
            <a:ext cx="1810394" cy="14726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D3712C-1C1F-45F4-AF9B-53FF4568C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9" y="164942"/>
            <a:ext cx="1790700" cy="24273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F69635-C099-42D5-BC7E-5B495D82A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05" y="2267223"/>
            <a:ext cx="1684391" cy="1201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C3554F-76BE-48DE-9FC4-3BBECA89F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5" name="Mẹ của em ở trường (Cô Giáo) - Xuân Mai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8991" y="-19928"/>
            <a:ext cx="9170571" cy="68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C33A868-4549-4CE3-8BAE-214096151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B911A1D-BA6D-44E5-96C3-8C4A3233A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61" y="1209940"/>
            <a:ext cx="5453539" cy="564806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6C2B79-2D3E-45FB-97B0-F84E33D9B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C15698C-6DFD-4E81-AD18-32E99BD73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8" y="3429000"/>
            <a:ext cx="2897747" cy="4347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418" y="1994642"/>
            <a:ext cx="74659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07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61F6FD-1F01-4205-8D6F-06FD99E2C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4F547B-3746-49B9-862A-258AA9057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DDB264-4DDA-43A7-BE6F-6CF0F4AD5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89" y="1378601"/>
            <a:ext cx="4996412" cy="54793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CF11F1-D013-4329-A8EC-D49378A19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22555" r="26574" b="10490"/>
          <a:stretch/>
        </p:blipFill>
        <p:spPr>
          <a:xfrm>
            <a:off x="299025" y="70339"/>
            <a:ext cx="7723889" cy="67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06" y="1775786"/>
            <a:ext cx="1416872" cy="1010537"/>
          </a:xfrm>
          <a:prstGeom prst="rect">
            <a:avLst/>
          </a:prstGeom>
        </p:spPr>
      </p:pic>
      <p:sp>
        <p:nvSpPr>
          <p:cNvPr id="8" name="MH_Entry_1">
            <a:hlinkClick r:id="rId11" action="ppaction://hlinksldjump"/>
            <a:extLst>
              <a:ext uri="{FF2B5EF4-FFF2-40B4-BE49-F238E27FC236}">
                <a16:creationId xmlns:a16="http://schemas.microsoft.com/office/drawing/2014/main" id="{3F2057B7-9CB0-48A3-BD8C-7FDD9F81D9D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50856" y="1977911"/>
            <a:ext cx="484664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01/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Cô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giáo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sinh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0364"/>
            <a:ext cx="1416872" cy="1010537"/>
          </a:xfrm>
          <a:prstGeom prst="rect">
            <a:avLst/>
          </a:prstGeom>
        </p:spPr>
      </p:pic>
      <p:sp>
        <p:nvSpPr>
          <p:cNvPr id="10" name="MH_Entry_1">
            <a:hlinkClick r:id="rId11" action="ppaction://hlinksldjump"/>
            <a:extLst>
              <a:ext uri="{FF2B5EF4-FFF2-40B4-BE49-F238E27FC236}">
                <a16:creationId xmlns:a16="http://schemas.microsoft.com/office/drawing/2014/main" id="{5AC766F4-CB13-4359-8AB4-A8F16325B91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45766" y="3080273"/>
            <a:ext cx="6481828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02/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cảm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cô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giáo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đối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sinh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như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942"/>
            <a:ext cx="1416872" cy="1010537"/>
          </a:xfrm>
          <a:prstGeom prst="rect">
            <a:avLst/>
          </a:prstGeom>
        </p:spPr>
      </p:pic>
      <p:sp>
        <p:nvSpPr>
          <p:cNvPr id="12" name="MH_Entry_1">
            <a:hlinkClick r:id="rId11" action="ppaction://hlinksldjump"/>
            <a:extLst>
              <a:ext uri="{FF2B5EF4-FFF2-40B4-BE49-F238E27FC236}">
                <a16:creationId xmlns:a16="http://schemas.microsoft.com/office/drawing/2014/main" id="{BD4DEDF5-401D-408F-92AA-6D4505D220E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6871" y="4182635"/>
            <a:ext cx="484664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03/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cảm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nhỏ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đối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cô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giáo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như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 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14" name="MH_Entry_1">
            <a:hlinkClick r:id="rId11" action="ppaction://hlinksldjump"/>
            <a:extLst>
              <a:ext uri="{FF2B5EF4-FFF2-40B4-BE49-F238E27FC236}">
                <a16:creationId xmlns:a16="http://schemas.microsoft.com/office/drawing/2014/main" id="{1E23B2FF-3F77-45E8-AF8E-B98B6F10A55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11447" y="5463432"/>
            <a:ext cx="484664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0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t="25218" r="26474" b="47254"/>
          <a:stretch/>
        </p:blipFill>
        <p:spPr>
          <a:xfrm>
            <a:off x="1477108" y="503941"/>
            <a:ext cx="9760386" cy="238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53458" r="39760" b="11377"/>
          <a:stretch/>
        </p:blipFill>
        <p:spPr>
          <a:xfrm>
            <a:off x="2572379" y="3044650"/>
            <a:ext cx="7308098" cy="2793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58" y="3292529"/>
            <a:ext cx="2428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22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rId6" action="ppaction://hlinksldjump"/>
            <a:extLst>
              <a:ext uri="{FF2B5EF4-FFF2-40B4-BE49-F238E27FC236}">
                <a16:creationId xmlns:a16="http://schemas.microsoft.com/office/drawing/2014/main" id="{31E7BAAD-1AE9-4BDF-BF6D-DB8B0CF9B13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9969" y="191975"/>
            <a:ext cx="9469591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ứng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thầy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cô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giáo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2DC2662-08FC-4C2F-BEA6-967C35F86F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9" y="1652809"/>
            <a:ext cx="2665900" cy="26659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12A8D0-FCB2-482C-8888-7CC24454F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89" y="1547138"/>
            <a:ext cx="2665900" cy="26659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561A608-FB06-4AFF-9EF8-46FF213CB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58" y="3145425"/>
            <a:ext cx="2665900" cy="2665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52" b="48704" l="10052" r="2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27077" r="74423" b="48855"/>
          <a:stretch/>
        </p:blipFill>
        <p:spPr>
          <a:xfrm>
            <a:off x="1002797" y="4130855"/>
            <a:ext cx="2084278" cy="1840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4" b="47593" l="26094" r="41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4" t="26462" r="58242" b="49917"/>
          <a:stretch/>
        </p:blipFill>
        <p:spPr>
          <a:xfrm>
            <a:off x="5171352" y="1474970"/>
            <a:ext cx="2230734" cy="185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67" b="47315" l="41927" r="5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59" t="26995" r="42957" b="50273"/>
          <a:stretch/>
        </p:blipFill>
        <p:spPr>
          <a:xfrm>
            <a:off x="8936195" y="4001260"/>
            <a:ext cx="2220156" cy="18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61F6FD-1F01-4205-8D6F-06FD99E2C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4F547B-3746-49B9-862A-258AA9057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DDB264-4DDA-43A7-BE6F-6CF0F4AD5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89" y="1378601"/>
            <a:ext cx="4996412" cy="54793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CF11F1-D013-4329-A8EC-D49378A19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10" name="MH_Entry_1">
            <a:hlinkClick r:id="rId7" action="ppaction://hlinksldjump"/>
            <a:extLst>
              <a:ext uri="{FF2B5EF4-FFF2-40B4-BE49-F238E27FC236}">
                <a16:creationId xmlns:a16="http://schemas.microsoft.com/office/drawing/2014/main" id="{5302BE0B-2ED1-472E-A23C-8459E00900F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44711" y="2757202"/>
            <a:ext cx="484664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</a:t>
            </a:r>
            <a:r>
              <a:rPr lang="en-US" altLang="zh-C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con!</a:t>
            </a:r>
            <a:endParaRPr lang="zh-CN" alt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4DB8CB-8F29-40BD-BD9C-E724B7425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5" y="1172056"/>
            <a:ext cx="1790700" cy="24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师节"/>
  <p:tag name="ISPRING_SCORM_RATE_SLIDES" val="0"/>
  <p:tag name="ISPRING_SCORM_RATE_QUIZZES" val="0"/>
  <p:tag name="ISPRING_SCORM_PASSING_SCORE" val="0.000000"/>
  <p:tag name="ISPRING_ULTRA_SCORM_COURSE_ID" val="A9ADCF9F-C484-4828-BC5B-A9F3FBC9157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2299"/>
  <p:tag name="ISPRING_FIRST_PUBLISH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4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4252&quot;/&gt;&lt;/object&gt;&lt;object type=&quot;3&quot; unique_id=&quot;10007&quot;&gt;&lt;property id=&quot;20148&quot; value=&quot;5&quot;/&gt;&lt;property id=&quot;20300&quot; value=&quot;Slide 5&quot;/&gt;&lt;property id=&quot;20307&quot; value=&quot;4253&quot;/&gt;&lt;/object&gt;&lt;object type=&quot;3&quot; unique_id=&quot;10008&quot;&gt;&lt;property id=&quot;20148&quot; value=&quot;5&quot;/&gt;&lt;property id=&quot;20300&quot; value=&quot;Slide 6&quot;/&gt;&lt;property id=&quot;20307&quot; value=&quot;4260&quot;/&gt;&lt;/object&gt;&lt;object type=&quot;3&quot; unique_id=&quot;10016&quot;&gt;&lt;property id=&quot;20148&quot; value=&quot;5&quot;/&gt;&lt;property id=&quot;20300&quot; value=&quot;Slide 7&quot;/&gt;&lt;property id=&quot;20307&quot; value=&quot;4264&quot;/&gt;&lt;/object&gt;&lt;/object&gt;&lt;object type=&quot;8&quot; unique_id=&quot;1005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112</Words>
  <Application>Microsoft Office PowerPoint</Application>
  <PresentationFormat>Widescreen</PresentationFormat>
  <Paragraphs>17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教师节</dc:title>
  <dc:creator>张 建春</dc:creator>
  <cp:lastModifiedBy>huyen nguyen</cp:lastModifiedBy>
  <cp:revision>36</cp:revision>
  <dcterms:created xsi:type="dcterms:W3CDTF">2018-08-24T01:56:16Z</dcterms:created>
  <dcterms:modified xsi:type="dcterms:W3CDTF">2021-07-31T08:16:42Z</dcterms:modified>
</cp:coreProperties>
</file>