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22"/>
  </p:notesMasterIdLst>
  <p:sldIdLst>
    <p:sldId id="354" r:id="rId3"/>
    <p:sldId id="316" r:id="rId4"/>
    <p:sldId id="318" r:id="rId5"/>
    <p:sldId id="319" r:id="rId6"/>
    <p:sldId id="320" r:id="rId7"/>
    <p:sldId id="338" r:id="rId8"/>
    <p:sldId id="323" r:id="rId9"/>
    <p:sldId id="324" r:id="rId10"/>
    <p:sldId id="270" r:id="rId11"/>
    <p:sldId id="327" r:id="rId12"/>
    <p:sldId id="340" r:id="rId13"/>
    <p:sldId id="341" r:id="rId14"/>
    <p:sldId id="344" r:id="rId15"/>
    <p:sldId id="345" r:id="rId16"/>
    <p:sldId id="347" r:id="rId17"/>
    <p:sldId id="349" r:id="rId18"/>
    <p:sldId id="350" r:id="rId19"/>
    <p:sldId id="352" r:id="rId20"/>
    <p:sldId id="351" r:id="rId21"/>
  </p:sldIdLst>
  <p:sldSz cx="6858000" cy="5143500"/>
  <p:notesSz cx="6858000" cy="9144000"/>
  <p:embeddedFontLst>
    <p:embeddedFont>
      <p:font typeface="Kalam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7500"/>
    <a:srgbClr val="1E5CC1"/>
    <a:srgbClr val="FB5B53"/>
    <a:srgbClr val="FB4C43"/>
    <a:srgbClr val="6FC9C7"/>
    <a:srgbClr val="FFCC00"/>
    <a:srgbClr val="B7D574"/>
    <a:srgbClr val="7EA131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102" d="100"/>
          <a:sy n="102" d="100"/>
        </p:scale>
        <p:origin x="12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63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402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2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08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2381" y="273844"/>
            <a:ext cx="5915025" cy="9941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8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740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0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9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33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675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4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6858000" cy="51435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38882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880" y="1291900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3002" y="1994427"/>
            <a:ext cx="6257292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tuần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gồm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ngang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trình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- </a:t>
            </a:r>
            <a:r>
              <a:rPr lang="en-US" sz="1800" dirty="0" err="1">
                <a:latin typeface="UTM Avo" panose="02040603050506020204" pitchFamily="18" charset="0"/>
              </a:rPr>
              <a:t>buổi</a:t>
            </a:r>
            <a:r>
              <a:rPr lang="en-US" sz="1800" dirty="0">
                <a:latin typeface="UTM Avo" panose="02040603050506020204" pitchFamily="18" charset="0"/>
              </a:rPr>
              <a:t> – </a:t>
            </a:r>
            <a:r>
              <a:rPr lang="en-US" sz="1800" dirty="0" err="1">
                <a:latin typeface="UTM Avo" panose="02040603050506020204" pitchFamily="18" charset="0"/>
              </a:rPr>
              <a:t>tiết</a:t>
            </a:r>
            <a:r>
              <a:rPr lang="en-US" sz="1800" dirty="0">
                <a:latin typeface="UTM Avo" panose="02040603050506020204" pitchFamily="18" charset="0"/>
              </a:rPr>
              <a:t> – </a:t>
            </a:r>
            <a:r>
              <a:rPr lang="en-US" sz="1800" dirty="0" err="1">
                <a:latin typeface="UTM Avo" panose="02040603050506020204" pitchFamily="18" charset="0"/>
              </a:rPr>
              <a:t>môn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194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–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tiết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4555" y="155616"/>
            <a:ext cx="4542014" cy="4892634"/>
            <a:chOff x="993547" y="155616"/>
            <a:chExt cx="4542014" cy="4892634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9971" y="947624"/>
            <a:ext cx="1082348" cy="465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vở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bàn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ghế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bảng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đàn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cây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dây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quả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cửa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ghế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đá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7990" y="193716"/>
            <a:ext cx="1276350" cy="530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75813" y="193716"/>
            <a:ext cx="1534394" cy="745986"/>
            <a:chOff x="5395477" y="193716"/>
            <a:chExt cx="1534394" cy="745986"/>
          </a:xfrm>
        </p:grpSpPr>
        <p:sp>
          <p:nvSpPr>
            <p:cNvPr id="4" name="Rounded Rectangle 3"/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477" y="231816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động</a:t>
              </a:r>
              <a:endParaRPr lang="en-US" sz="2000" dirty="0">
                <a:latin typeface="UTM Avo" panose="02040603050506020204" pitchFamily="18" charset="0"/>
              </a:endParaRPr>
            </a:p>
            <a:p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333500" y="939702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1865" y="776938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0279" y="231816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891084">
            <a:off x="1367170" y="1652010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891084">
            <a:off x="4462909" y="186975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891084">
            <a:off x="3340001" y="2545507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891084">
            <a:off x="4615169" y="396065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34289" y="2261867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0891084">
            <a:off x="2153635" y="4049150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62" y="947624"/>
            <a:ext cx="1670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vẽ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đàn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dục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nhảy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dây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cầu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chạy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0" name="Oval 19"/>
          <p:cNvSpPr/>
          <p:nvPr/>
        </p:nvSpPr>
        <p:spPr>
          <a:xfrm>
            <a:off x="1333500" y="422787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9042" y="639096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98987" y="1494192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925" y="1411224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7066" y="2800979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716" y="3341443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12123" y="2977805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uiExpand="1" build="p"/>
      <p:bldP spid="20" grpId="0" uiExpand="1" animBg="1"/>
      <p:bldP spid="20" grpId="1" uiExpand="1" animBg="1"/>
      <p:bldP spid="21" grpId="0" uiExpand="1" animBg="1"/>
      <p:bldP spid="21" grpId="1" uiExpand="1" animBg="1"/>
      <p:bldP spid="22" grpId="0" uiExpand="1" animBg="1"/>
      <p:bldP spid="22" grpId="1" uiExpand="1" animBg="1"/>
      <p:bldP spid="23" grpId="0" uiExpand="1" animBg="1"/>
      <p:bldP spid="23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481781"/>
            <a:ext cx="57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kể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Nam.</a:t>
            </a: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29105" r="13176" b="52548"/>
          <a:stretch/>
        </p:blipFill>
        <p:spPr bwMode="auto">
          <a:xfrm>
            <a:off x="3562171" y="3028336"/>
            <a:ext cx="2229029" cy="1473472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315" r="51123" b="52548"/>
          <a:stretch/>
        </p:blipFill>
        <p:spPr bwMode="auto">
          <a:xfrm>
            <a:off x="983224" y="3028336"/>
            <a:ext cx="2202425" cy="147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51" r="51123" b="70790"/>
          <a:stretch/>
        </p:blipFill>
        <p:spPr bwMode="auto">
          <a:xfrm>
            <a:off x="983224" y="1059290"/>
            <a:ext cx="2225093" cy="142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11451" r="13176" b="70370"/>
          <a:stretch/>
        </p:blipFill>
        <p:spPr bwMode="auto">
          <a:xfrm>
            <a:off x="3562171" y="1059290"/>
            <a:ext cx="2229029" cy="1428275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57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406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thảo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luận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56" y="4363857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chạy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nhảy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đùa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496" y="4363857"/>
            <a:ext cx="2022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ăn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cơm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72" y="766918"/>
            <a:ext cx="586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5 </a:t>
            </a:r>
            <a:r>
              <a:rPr lang="en-US" sz="1800" dirty="0" err="1">
                <a:latin typeface="UTM Avo" panose="02040603050506020204" pitchFamily="18" charset="0"/>
              </a:rPr>
              <a:t>giờ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chiều</a:t>
            </a:r>
            <a:r>
              <a:rPr lang="en-US" sz="1800" dirty="0">
                <a:latin typeface="UTM Avo" panose="02040603050506020204" pitchFamily="18" charset="0"/>
              </a:rPr>
              <a:t> (17:00)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lúc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ngủ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17955"/>
              </p:ext>
            </p:extLst>
          </p:nvPr>
        </p:nvGraphicFramePr>
        <p:xfrm>
          <a:off x="1093839" y="1795002"/>
          <a:ext cx="4572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239">
                  <a:extLst>
                    <a:ext uri="{9D8B030D-6E8A-4147-A177-3AD203B41FA5}">
                      <a16:colId xmlns:a16="http://schemas.microsoft.com/office/drawing/2014/main" val="3415586811"/>
                    </a:ext>
                  </a:extLst>
                </a:gridCol>
                <a:gridCol w="332576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gian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Hoạt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động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học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về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Tắm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nấu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cơm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2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368" y="1774372"/>
            <a:ext cx="3667432" cy="2937999"/>
            <a:chOff x="1119306" y="1061884"/>
            <a:chExt cx="4246423" cy="3133892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0943" y="5740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buAutoNum type="arabicPeriod"/>
            </a:pPr>
            <a:r>
              <a:rPr lang="en-US" sz="1800" dirty="0">
                <a:latin typeface="UTM Avo" panose="02040603050506020204" pitchFamily="18" charset="0"/>
              </a:rPr>
              <a:t>Chia </a:t>
            </a:r>
            <a:r>
              <a:rPr lang="en-US" sz="1800" dirty="0" err="1">
                <a:latin typeface="UTM Avo" panose="02040603050506020204" pitchFamily="18" charset="0"/>
              </a:rPr>
              <a:t>sẻ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mà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tâm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39631" y="1774373"/>
            <a:ext cx="2451338" cy="861774"/>
            <a:chOff x="748309" y="1542219"/>
            <a:chExt cx="1671483" cy="115220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11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Năm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tuần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này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khối</a:t>
              </a:r>
              <a:r>
                <a:rPr lang="en-US" dirty="0">
                  <a:latin typeface="UTM Avo" panose="02040603050506020204" pitchFamily="18" charset="0"/>
                </a:rPr>
                <a:t> 2 </a:t>
              </a:r>
              <a:r>
                <a:rPr lang="en-US" dirty="0" err="1">
                  <a:latin typeface="UTM Avo" panose="02040603050506020204" pitchFamily="18" charset="0"/>
                </a:rPr>
                <a:t>được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tham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quan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đấy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33612" r="8231" b="27906"/>
          <a:stretch/>
        </p:blipFill>
        <p:spPr bwMode="auto">
          <a:xfrm>
            <a:off x="879787" y="1926446"/>
            <a:ext cx="5101911" cy="291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môn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tuần</a:t>
            </a:r>
            <a:r>
              <a:rPr lang="en-US" sz="1600" dirty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>
                <a:latin typeface="UTM Avo" panose="02040603050506020204" pitchFamily="18" charset="0"/>
              </a:rPr>
              <a:t>    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cho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biết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gian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của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từng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ngày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trong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tuần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gồm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cột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dọc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và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hàng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ngang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bạn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sinh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thường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đọc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theo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trình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tự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thứ</a:t>
            </a:r>
            <a:r>
              <a:rPr lang="en-US" sz="1350" dirty="0">
                <a:latin typeface="UTM Avo" panose="02040603050506020204" pitchFamily="18" charset="0"/>
              </a:rPr>
              <a:t> - </a:t>
            </a:r>
            <a:r>
              <a:rPr lang="en-US" sz="1350" dirty="0" err="1">
                <a:latin typeface="UTM Avo" panose="02040603050506020204" pitchFamily="18" charset="0"/>
              </a:rPr>
              <a:t>buổi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tiết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871842"/>
            <a:chOff x="460224" y="1435196"/>
            <a:chExt cx="5996762" cy="871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87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sinh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thời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khóa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biểu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theo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trình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tự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- </a:t>
              </a:r>
              <a:r>
                <a:rPr lang="en-US" sz="1800" dirty="0" err="1">
                  <a:latin typeface="UTM Avo" panose="02040603050506020204" pitchFamily="18" charset="0"/>
                </a:rPr>
                <a:t>buổi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tiết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môn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>
                <a:latin typeface="UTM Avo" panose="02040603050506020204" pitchFamily="18" charset="0"/>
              </a:rPr>
              <a:t>    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cho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biết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gian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của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từng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ngày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trong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tuần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gồm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cột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dọc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và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hàng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ngang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bạn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sinh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thường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đọc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theo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trình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tự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thứ</a:t>
            </a:r>
            <a:r>
              <a:rPr lang="en-US" sz="1350" dirty="0">
                <a:latin typeface="UTM Avo" panose="02040603050506020204" pitchFamily="18" charset="0"/>
              </a:rPr>
              <a:t> - </a:t>
            </a:r>
            <a:r>
              <a:rPr lang="en-US" sz="1350" dirty="0" err="1">
                <a:latin typeface="UTM Avo" panose="02040603050506020204" pitchFamily="18" charset="0"/>
              </a:rPr>
              <a:t>buổi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tiết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mấy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3.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Viêt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dục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chất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Toán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nhiên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–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Xã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hội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4. </a:t>
            </a:r>
            <a:r>
              <a:rPr lang="en-US" sz="1600" dirty="0" err="1">
                <a:latin typeface="UTM Avo" panose="02040603050506020204" pitchFamily="18" charset="0"/>
              </a:rPr>
              <a:t>Nếu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sẽ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gặp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Dựa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mẫu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25165" y="2408903"/>
            <a:ext cx="3856686" cy="2107381"/>
            <a:chOff x="1245909" y="2526890"/>
            <a:chExt cx="3856686" cy="2107381"/>
          </a:xfrm>
        </p:grpSpPr>
        <p:pic>
          <p:nvPicPr>
            <p:cNvPr id="4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8309" y="1542219"/>
            <a:ext cx="1671483" cy="861774"/>
            <a:chOff x="748309" y="1542219"/>
            <a:chExt cx="1671483" cy="8617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tiết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Âm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mấy</a:t>
              </a:r>
              <a:r>
                <a:rPr lang="en-US" dirty="0">
                  <a:latin typeface="UTM Avo" panose="02040603050506020204" pitchFamily="18" charset="0"/>
                </a:rPr>
                <a:t> ?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85605" y="1983149"/>
            <a:ext cx="2114133" cy="644548"/>
            <a:chOff x="748309" y="1542219"/>
            <a:chExt cx="1671483" cy="86177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tiết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Âm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Sáu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768" y="1669495"/>
            <a:ext cx="5915025" cy="74562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một câu giới thiệu môn học hoặc hoạt động ở trường mà em thích</a:t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M. Tiếng Việt là môn học tôi thích nhất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139303" y="3479007"/>
            <a:ext cx="850821" cy="88261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783421" y="3257907"/>
            <a:ext cx="965102" cy="110377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572</Words>
  <Application>Microsoft Office PowerPoint</Application>
  <PresentationFormat>Custom</PresentationFormat>
  <Paragraphs>93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Cookies</vt:lpstr>
      <vt:lpstr>Montserrat</vt:lpstr>
      <vt:lpstr>UTM Avo</vt:lpstr>
      <vt:lpstr>Arial</vt:lpstr>
      <vt:lpstr>Kalam</vt:lpstr>
      <vt:lpstr>Arial-Rounded</vt:lpstr>
      <vt:lpstr>Doodle Sketchbook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M. Tiếng Việt là môn học tôi thích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XPS</cp:lastModifiedBy>
  <cp:revision>57</cp:revision>
  <dcterms:modified xsi:type="dcterms:W3CDTF">2021-10-06T17:58:27Z</dcterms:modified>
</cp:coreProperties>
</file>