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notesMasterIdLst>
    <p:notesMasterId r:id="rId36"/>
  </p:notesMasterIdLst>
  <p:sldIdLst>
    <p:sldId id="316" r:id="rId4"/>
    <p:sldId id="319" r:id="rId5"/>
    <p:sldId id="322" r:id="rId6"/>
    <p:sldId id="258" r:id="rId7"/>
    <p:sldId id="284" r:id="rId8"/>
    <p:sldId id="285" r:id="rId9"/>
    <p:sldId id="260" r:id="rId10"/>
    <p:sldId id="295" r:id="rId11"/>
    <p:sldId id="265" r:id="rId12"/>
    <p:sldId id="264" r:id="rId13"/>
    <p:sldId id="297" r:id="rId14"/>
    <p:sldId id="298" r:id="rId15"/>
    <p:sldId id="320" r:id="rId16"/>
    <p:sldId id="300" r:id="rId17"/>
    <p:sldId id="299" r:id="rId18"/>
    <p:sldId id="301" r:id="rId19"/>
    <p:sldId id="270" r:id="rId20"/>
    <p:sldId id="317" r:id="rId21"/>
    <p:sldId id="302" r:id="rId22"/>
    <p:sldId id="321" r:id="rId23"/>
    <p:sldId id="272" r:id="rId24"/>
    <p:sldId id="288" r:id="rId25"/>
    <p:sldId id="289" r:id="rId26"/>
    <p:sldId id="303" r:id="rId27"/>
    <p:sldId id="291" r:id="rId28"/>
    <p:sldId id="292" r:id="rId29"/>
    <p:sldId id="293" r:id="rId30"/>
    <p:sldId id="294" r:id="rId31"/>
    <p:sldId id="304" r:id="rId32"/>
    <p:sldId id="274" r:id="rId33"/>
    <p:sldId id="305" r:id="rId34"/>
    <p:sldId id="31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 snapToGrid="0">
      <p:cViewPr>
        <p:scale>
          <a:sx n="75" d="100"/>
          <a:sy n="75" d="100"/>
        </p:scale>
        <p:origin x="-123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71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baseline="0" dirty="0"/>
              <a:t> 3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10"/>
            <a:ext cx="7228953" cy="105199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230"/>
            <a:ext cx="2268196" cy="10547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821"/>
            <a:ext cx="8916004" cy="2834558"/>
          </a:xfrm>
          <a:prstGeom prst="rect">
            <a:avLst/>
          </a:prstGeom>
        </p:spPr>
      </p:pic>
      <p:sp>
        <p:nvSpPr>
          <p:cNvPr id="37" name="Rounded Rectangle 19"/>
          <p:cNvSpPr/>
          <p:nvPr/>
        </p:nvSpPr>
        <p:spPr>
          <a:xfrm>
            <a:off x="761254" y="2903596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41" name="Rounded Rectangle 22"/>
          <p:cNvSpPr/>
          <p:nvPr/>
        </p:nvSpPr>
        <p:spPr>
          <a:xfrm>
            <a:off x="4194478" y="2870476"/>
            <a:ext cx="1066800" cy="9713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61788"/>
            <a:ext cx="8916004" cy="2579574"/>
          </a:xfrm>
          <a:prstGeom prst="rect">
            <a:avLst/>
          </a:prstGeom>
        </p:spPr>
      </p:pic>
      <p:sp>
        <p:nvSpPr>
          <p:cNvPr id="48" name="Rounded Rectangle 19"/>
          <p:cNvSpPr/>
          <p:nvPr/>
        </p:nvSpPr>
        <p:spPr>
          <a:xfrm>
            <a:off x="7424544" y="2861392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56" name="Rounded Rectangle 23"/>
          <p:cNvSpPr/>
          <p:nvPr/>
        </p:nvSpPr>
        <p:spPr>
          <a:xfrm>
            <a:off x="761254" y="570309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59" name="Rounded Rectangle 24"/>
          <p:cNvSpPr/>
          <p:nvPr/>
        </p:nvSpPr>
        <p:spPr>
          <a:xfrm>
            <a:off x="4038600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60" name="Rounded Rectangle 25"/>
          <p:cNvSpPr/>
          <p:nvPr/>
        </p:nvSpPr>
        <p:spPr>
          <a:xfrm>
            <a:off x="7315946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8" grpId="0" animBg="1"/>
      <p:bldP spid="56" grpId="0" animBg="1"/>
      <p:bldP spid="59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" y="0"/>
            <a:ext cx="5485613" cy="970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28" y="848262"/>
            <a:ext cx="6018014" cy="832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45774"/>
          <a:stretch>
            <a:fillRect/>
          </a:stretch>
        </p:blipFill>
        <p:spPr>
          <a:xfrm>
            <a:off x="389100" y="1674346"/>
            <a:ext cx="5789840" cy="563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62" y="2611535"/>
            <a:ext cx="6960088" cy="3542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1" b="89474" l="4825" r="92544">
                        <a14:foregroundMark x1="4825" y1="50000" x2="28509" y2="48684"/>
                        <a14:foregroundMark x1="28509" y1="48684" x2="45175" y2="55263"/>
                        <a14:foregroundMark x1="53509" y1="51316" x2="92544" y2="53947"/>
                        <a14:foregroundMark x1="70175" y1="21053" x2="82018" y2="27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202" y="5366600"/>
            <a:ext cx="2363376" cy="78779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796295" y="5490503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0938 -0.325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83" y="434258"/>
            <a:ext cx="5086316" cy="661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24" y="1475677"/>
            <a:ext cx="6908050" cy="451715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94966" y="5205045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8200" y="1422400"/>
            <a:ext cx="54483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7000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7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59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0" y="-1"/>
            <a:ext cx="3762411" cy="1630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38" y="1837799"/>
            <a:ext cx="1760135" cy="1001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62" y="3046223"/>
            <a:ext cx="8909438" cy="3382712"/>
          </a:xfrm>
          <a:prstGeom prst="rect">
            <a:avLst/>
          </a:prstGeom>
        </p:spPr>
      </p:pic>
      <p:sp>
        <p:nvSpPr>
          <p:cNvPr id="17" name="Rounded Rectangle 9"/>
          <p:cNvSpPr/>
          <p:nvPr/>
        </p:nvSpPr>
        <p:spPr>
          <a:xfrm>
            <a:off x="3676781" y="5184477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8" name="Rounded Rectangle 9"/>
          <p:cNvSpPr/>
          <p:nvPr/>
        </p:nvSpPr>
        <p:spPr>
          <a:xfrm>
            <a:off x="7725931" y="5184477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64" y="308308"/>
            <a:ext cx="8335663" cy="2888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16" y="3239346"/>
            <a:ext cx="8463168" cy="3091116"/>
          </a:xfrm>
          <a:prstGeom prst="rect">
            <a:avLst/>
          </a:prstGeom>
        </p:spPr>
      </p:pic>
      <p:sp>
        <p:nvSpPr>
          <p:cNvPr id="9" name="Rounded Rectangle 9"/>
          <p:cNvSpPr/>
          <p:nvPr/>
        </p:nvSpPr>
        <p:spPr>
          <a:xfrm>
            <a:off x="3709634" y="2202126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58784" y="2202126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3" name="Rounded Rectangle 9"/>
          <p:cNvSpPr/>
          <p:nvPr/>
        </p:nvSpPr>
        <p:spPr>
          <a:xfrm>
            <a:off x="3709634" y="5282951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7758784" y="5282951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75969" cy="978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7401"/>
            <a:ext cx="9017391" cy="2147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2" y="4234374"/>
            <a:ext cx="8961119" cy="1814731"/>
          </a:xfrm>
          <a:prstGeom prst="rect">
            <a:avLst/>
          </a:prstGeom>
        </p:spPr>
      </p:pic>
      <p:sp>
        <p:nvSpPr>
          <p:cNvPr id="5" name="Rounded Rectangle 15"/>
          <p:cNvSpPr/>
          <p:nvPr/>
        </p:nvSpPr>
        <p:spPr>
          <a:xfrm>
            <a:off x="5811555" y="2001981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7" name="Rounded Rectangle 22"/>
          <p:cNvSpPr/>
          <p:nvPr/>
        </p:nvSpPr>
        <p:spPr>
          <a:xfrm>
            <a:off x="6594336" y="1697394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8" name="Rounded Rectangle 23"/>
          <p:cNvSpPr/>
          <p:nvPr/>
        </p:nvSpPr>
        <p:spPr>
          <a:xfrm>
            <a:off x="4236027" y="1980559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9" name="Rounded Rectangle 22"/>
          <p:cNvSpPr/>
          <p:nvPr/>
        </p:nvSpPr>
        <p:spPr>
          <a:xfrm>
            <a:off x="8169864" y="1697395"/>
            <a:ext cx="790403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0" name="Rounded Rectangle 18"/>
          <p:cNvSpPr/>
          <p:nvPr/>
        </p:nvSpPr>
        <p:spPr>
          <a:xfrm>
            <a:off x="1010102" y="4699675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11" name="Rounded Rectangle 19"/>
          <p:cNvSpPr/>
          <p:nvPr/>
        </p:nvSpPr>
        <p:spPr>
          <a:xfrm>
            <a:off x="3386905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2" name="Rounded Rectangle 20"/>
          <p:cNvSpPr/>
          <p:nvPr/>
        </p:nvSpPr>
        <p:spPr>
          <a:xfrm>
            <a:off x="4990620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3" name="Rounded Rectangle 21"/>
          <p:cNvSpPr/>
          <p:nvPr/>
        </p:nvSpPr>
        <p:spPr>
          <a:xfrm>
            <a:off x="6594335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99" y="340080"/>
            <a:ext cx="6761051" cy="642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89" y="1369465"/>
            <a:ext cx="7417788" cy="20820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263" y="3429000"/>
            <a:ext cx="4723473" cy="20679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95711" y="5733250"/>
            <a:ext cx="3552576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Cã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34691" cy="932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020"/>
          <a:stretch>
            <a:fillRect/>
          </a:stretch>
        </p:blipFill>
        <p:spPr>
          <a:xfrm>
            <a:off x="0" y="805617"/>
            <a:ext cx="8989255" cy="4160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11" y="4965895"/>
            <a:ext cx="8666844" cy="1892105"/>
          </a:xfrm>
          <a:prstGeom prst="rect">
            <a:avLst/>
          </a:prstGeom>
        </p:spPr>
      </p:pic>
      <p:sp>
        <p:nvSpPr>
          <p:cNvPr id="6" name="Rounded Rectangle 2"/>
          <p:cNvSpPr/>
          <p:nvPr/>
        </p:nvSpPr>
        <p:spPr>
          <a:xfrm>
            <a:off x="2125447" y="5120349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8" name="Rounded Rectangle 7"/>
          <p:cNvSpPr/>
          <p:nvPr/>
        </p:nvSpPr>
        <p:spPr>
          <a:xfrm>
            <a:off x="5286737" y="5113339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9" name="Rounded Rectangle 4"/>
          <p:cNvSpPr/>
          <p:nvPr/>
        </p:nvSpPr>
        <p:spPr>
          <a:xfrm>
            <a:off x="6653592" y="5911946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20" name="Rounded Rectangle 5"/>
          <p:cNvSpPr/>
          <p:nvPr/>
        </p:nvSpPr>
        <p:spPr>
          <a:xfrm>
            <a:off x="3514978" y="5926015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21" name="Rounded Rectangle 6"/>
          <p:cNvSpPr/>
          <p:nvPr/>
        </p:nvSpPr>
        <p:spPr>
          <a:xfrm>
            <a:off x="544801" y="5926015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0900" y="558800"/>
            <a:ext cx="674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6, 7, 8, 9, 10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143575"/>
            <a:ext cx="820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ục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NL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do GV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NL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GV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4190563"/>
            <a:ext cx="8356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thù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NL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NL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97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3700" y="1219200"/>
            <a:ext cx="6438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60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56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12" y="1562669"/>
            <a:ext cx="4436356" cy="758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352" y="2938189"/>
            <a:ext cx="6667615" cy="3197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44" y="1626116"/>
            <a:ext cx="7751312" cy="452146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76049" y="2222696"/>
            <a:ext cx="1083213" cy="10269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7" y="1579465"/>
            <a:ext cx="8488425" cy="442743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83212" y="4149969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93" y="1582027"/>
            <a:ext cx="8355013" cy="4776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378633" y="44594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4" y="1282936"/>
            <a:ext cx="9038696" cy="50612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97747" y="35450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71" y="1487391"/>
            <a:ext cx="8423858" cy="485713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371470" y="24020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25" y="1558548"/>
            <a:ext cx="8332150" cy="468750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29678" y="4441872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67" y="1452221"/>
            <a:ext cx="8156465" cy="47375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82897" y="4378837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7266" y="278540"/>
            <a:ext cx="73574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Chän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tr¶ </a:t>
            </a:r>
            <a:r>
              <a:rPr lang="en-US" sz="4500" b="1" dirty="0" err="1">
                <a:latin typeface=".VnAvant" panose="020B7200000000000000" pitchFamily="34" charset="0"/>
              </a:rPr>
              <a:t>lêi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7266" cy="1063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533" y="1168381"/>
            <a:ext cx="7699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anose="020B7200000000000000" pitchFamily="34" charset="0"/>
              </a:rPr>
              <a:t>Cho </a:t>
            </a:r>
            <a:r>
              <a:rPr lang="en-US" sz="4000" b="1" dirty="0" err="1">
                <a:latin typeface=".VnAvant" panose="020B7200000000000000" pitchFamily="34" charset="0"/>
              </a:rPr>
              <a:t>thªm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trøng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vµo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khay</a:t>
            </a:r>
            <a:r>
              <a:rPr lang="en-US" sz="4000" b="1" dirty="0">
                <a:latin typeface=".VnAvant" panose="020B7200000000000000" pitchFamily="34" charset="0"/>
              </a:rPr>
              <a:t> ®Ó </a:t>
            </a:r>
            <a:r>
              <a:rPr lang="en-US" sz="4000" b="1" dirty="0" err="1">
                <a:latin typeface=".VnAvant" panose="020B7200000000000000" pitchFamily="34" charset="0"/>
              </a:rPr>
              <a:t>trong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khay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cã</a:t>
            </a:r>
            <a:r>
              <a:rPr lang="en-US" sz="4000" b="1" dirty="0">
                <a:latin typeface=".VnAvant" panose="020B7200000000000000" pitchFamily="34" charset="0"/>
              </a:rPr>
              <a:t> 8 </a:t>
            </a:r>
            <a:r>
              <a:rPr lang="en-US" sz="4000" b="1" dirty="0" err="1">
                <a:latin typeface=".VnAvant" panose="020B7200000000000000" pitchFamily="34" charset="0"/>
              </a:rPr>
              <a:t>qu</a:t>
            </a:r>
            <a:r>
              <a:rPr lang="en-US" sz="4000" b="1" dirty="0">
                <a:latin typeface=".VnAvant" panose="020B7200000000000000" pitchFamily="34" charset="0"/>
              </a:rPr>
              <a:t>¶ </a:t>
            </a:r>
            <a:r>
              <a:rPr lang="en-US" sz="4000" b="1" dirty="0" err="1">
                <a:latin typeface=".VnAvant" panose="020B7200000000000000" pitchFamily="34" charset="0"/>
              </a:rPr>
              <a:t>trøng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2705291"/>
            <a:ext cx="5795889" cy="3875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687"/>
          <a:stretch>
            <a:fillRect/>
          </a:stretch>
        </p:blipFill>
        <p:spPr>
          <a:xfrm>
            <a:off x="5714608" y="3010487"/>
            <a:ext cx="3432517" cy="31089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486009" y="3538025"/>
            <a:ext cx="879232" cy="921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0700" y="495300"/>
            <a:ext cx="84963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GV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5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6502" cy="1557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69658"/>
            <a:ext cx="9144000" cy="454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91440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22694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14" y="2293034"/>
            <a:ext cx="2737417" cy="12801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4" y="3588281"/>
            <a:ext cx="4095226" cy="29522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328" y="4210909"/>
            <a:ext cx="1983070" cy="1707039"/>
          </a:xfrm>
          <a:prstGeom prst="rect">
            <a:avLst/>
          </a:prstGeom>
        </p:spPr>
      </p:pic>
      <p:pic>
        <p:nvPicPr>
          <p:cNvPr id="37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5112481" y="4529796"/>
            <a:ext cx="1260763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t="33436" r="15707" b="57231"/>
          <a:stretch>
            <a:fillRect/>
          </a:stretch>
        </p:blipFill>
        <p:spPr bwMode="auto">
          <a:xfrm>
            <a:off x="6762532" y="3588279"/>
            <a:ext cx="2189018" cy="29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660400" y="414020"/>
            <a:ext cx="8068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en-US" sz="32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7, 8,9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" y="1326569"/>
            <a:ext cx="4358316" cy="22543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430" y="1952706"/>
            <a:ext cx="791414" cy="10359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7199" y="1617146"/>
            <a:ext cx="1361242" cy="18067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4" y="3959467"/>
            <a:ext cx="4358316" cy="224875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002" y="4230324"/>
            <a:ext cx="1983070" cy="17070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998" y="4585751"/>
            <a:ext cx="707438" cy="108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5342" y="4268476"/>
            <a:ext cx="1038657" cy="1806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80160"/>
            <a:ext cx="4336399" cy="2419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271" y="1913280"/>
            <a:ext cx="575732" cy="11147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382" y="1784740"/>
            <a:ext cx="756859" cy="15394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4124490"/>
            <a:ext cx="4418961" cy="21461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74" y="4461476"/>
            <a:ext cx="1983070" cy="17070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8788" y="4711605"/>
            <a:ext cx="1093242" cy="11147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0568" y="4461476"/>
            <a:ext cx="834486" cy="1630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2769"/>
          <a:stretch>
            <a:fillRect/>
          </a:stretch>
        </p:blipFill>
        <p:spPr>
          <a:xfrm>
            <a:off x="-1" y="0"/>
            <a:ext cx="8989255" cy="6858000"/>
          </a:xfrm>
          <a:prstGeom prst="rect">
            <a:avLst/>
          </a:prstGeom>
        </p:spPr>
      </p:pic>
      <p:pic>
        <p:nvPicPr>
          <p:cNvPr id="12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6870089" y="419565"/>
            <a:ext cx="890571" cy="7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939" y="1891388"/>
            <a:ext cx="678870" cy="657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939" y="3319400"/>
            <a:ext cx="606836" cy="685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5939" y="4664701"/>
            <a:ext cx="550347" cy="7072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6146" y="5987559"/>
            <a:ext cx="937776" cy="707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1" y="129578"/>
            <a:ext cx="2962600" cy="1346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2276"/>
            <a:ext cx="4429668" cy="1315624"/>
          </a:xfrm>
          <a:prstGeom prst="rect">
            <a:avLst/>
          </a:prstGeom>
        </p:spPr>
      </p:pic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87" y="2912308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34" y="4861419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01" y="2912308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91" y="2912308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216</Words>
  <Application>Microsoft Office PowerPoint</Application>
  <PresentationFormat>On-screen Show (4:3)</PresentationFormat>
  <Paragraphs>54</Paragraphs>
  <Slides>32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dell</cp:lastModifiedBy>
  <cp:revision>105</cp:revision>
  <dcterms:created xsi:type="dcterms:W3CDTF">2020-07-13T02:14:00Z</dcterms:created>
  <dcterms:modified xsi:type="dcterms:W3CDTF">2021-10-01T06:16:47Z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