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4" r:id="rId2"/>
    <p:sldId id="345" r:id="rId3"/>
    <p:sldId id="342" r:id="rId4"/>
    <p:sldId id="262" r:id="rId5"/>
    <p:sldId id="256" r:id="rId6"/>
    <p:sldId id="257" r:id="rId7"/>
    <p:sldId id="258" r:id="rId8"/>
    <p:sldId id="351" r:id="rId9"/>
    <p:sldId id="355" r:id="rId10"/>
    <p:sldId id="284" r:id="rId11"/>
    <p:sldId id="285" r:id="rId12"/>
    <p:sldId id="359" r:id="rId13"/>
    <p:sldId id="360" r:id="rId14"/>
    <p:sldId id="287" r:id="rId15"/>
    <p:sldId id="362" r:id="rId16"/>
    <p:sldId id="288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5B7"/>
    <a:srgbClr val="FF00FF"/>
    <a:srgbClr val="D2EDF8"/>
    <a:srgbClr val="F9D8DF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7767-D621-45D0-AFC9-77386E67E3CF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2ACDD-B1EB-4EE9-9AAD-9AAAF01AD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6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7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01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6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F48F-FC0E-4F04-834B-2812CC750A4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2858-5FFA-4822-B1F8-7A84E45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4.wdp"/><Relationship Id="rId7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0.png"/><Relationship Id="rId5" Type="http://schemas.microsoft.com/office/2007/relationships/hdphoto" Target="../media/hdphoto7.wdp"/><Relationship Id="rId10" Type="http://schemas.openxmlformats.org/officeDocument/2006/relationships/image" Target="../media/image150.png"/><Relationship Id="rId4" Type="http://schemas.openxmlformats.org/officeDocument/2006/relationships/image" Target="../media/image20.png"/><Relationship Id="rId9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5.xml"/><Relationship Id="rId5" Type="http://schemas.openxmlformats.org/officeDocument/2006/relationships/image" Target="../media/image9.png"/><Relationship Id="rId10" Type="http://schemas.openxmlformats.org/officeDocument/2006/relationships/slide" Target="slide16.xml"/><Relationship Id="rId4" Type="http://schemas.openxmlformats.org/officeDocument/2006/relationships/image" Target="../media/image8.png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219365"/>
            <a:ext cx="121920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77E6667-6425-4B40-81F8-26E4590A5DFF}"/>
              </a:ext>
            </a:extLst>
          </p:cNvPr>
          <p:cNvSpPr/>
          <p:nvPr/>
        </p:nvSpPr>
        <p:spPr>
          <a:xfrm>
            <a:off x="0" y="0"/>
            <a:ext cx="121920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33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r>
              <a:rPr lang="en-US" sz="1533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53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667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96AF19-4960-4EBC-8B67-0AB64AA75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2632" l="3061" r="97959">
                        <a14:foregroundMark x1="18776" y1="82368" x2="18776" y2="82368"/>
                        <a14:foregroundMark x1="9388" y1="85000" x2="9388" y2="85000"/>
                        <a14:foregroundMark x1="7551" y1="83421" x2="7551" y2="83421"/>
                        <a14:foregroundMark x1="4694" y1="87895" x2="4694" y2="87895"/>
                        <a14:foregroundMark x1="5102" y1="92105" x2="5102" y2="92105"/>
                        <a14:foregroundMark x1="8367" y1="91842" x2="8367" y2="91842"/>
                        <a14:foregroundMark x1="4490" y1="90263" x2="4490" y2="90263"/>
                        <a14:foregroundMark x1="70204" y1="40000" x2="70204" y2="40000"/>
                        <a14:foregroundMark x1="61837" y1="56842" x2="61837" y2="56842"/>
                        <a14:foregroundMark x1="19388" y1="83421" x2="19388" y2="83421"/>
                        <a14:foregroundMark x1="27755" y1="5263" x2="27755" y2="5263"/>
                        <a14:foregroundMark x1="28367" y1="19211" x2="28367" y2="19211"/>
                        <a14:foregroundMark x1="26939" y1="15000" x2="26939" y2="15000"/>
                        <a14:foregroundMark x1="26327" y1="15000" x2="26327" y2="15000"/>
                        <a14:foregroundMark x1="24694" y1="16842" x2="24694" y2="16842"/>
                        <a14:foregroundMark x1="24082" y1="17368" x2="24082" y2="19211"/>
                        <a14:foregroundMark x1="23061" y1="22368" x2="23061" y2="22368"/>
                        <a14:foregroundMark x1="21224" y1="20263" x2="21224" y2="21579"/>
                        <a14:foregroundMark x1="23265" y1="26053" x2="23878" y2="26842"/>
                        <a14:foregroundMark x1="23265" y1="32105" x2="23878" y2="33421"/>
                        <a14:foregroundMark x1="27959" y1="23684" x2="28367" y2="21842"/>
                        <a14:foregroundMark x1="28571" y1="16579" x2="28571" y2="16579"/>
                        <a14:foregroundMark x1="24286" y1="12368" x2="24286" y2="12368"/>
                        <a14:foregroundMark x1="21837" y1="13684" x2="21837" y2="13684"/>
                        <a14:foregroundMark x1="17755" y1="12368" x2="17755" y2="12368"/>
                        <a14:foregroundMark x1="20204" y1="13421" x2="20204" y2="13421"/>
                        <a14:foregroundMark x1="22245" y1="10789" x2="22245" y2="10789"/>
                        <a14:foregroundMark x1="23061" y1="13421" x2="23061" y2="13421"/>
                        <a14:foregroundMark x1="24082" y1="15789" x2="24082" y2="15789"/>
                        <a14:foregroundMark x1="23878" y1="12105" x2="23878" y2="12105"/>
                        <a14:foregroundMark x1="61429" y1="46842" x2="61429" y2="46842"/>
                        <a14:foregroundMark x1="61020" y1="46579" x2="61020" y2="46579"/>
                        <a14:foregroundMark x1="61020" y1="46316" x2="61020" y2="46316"/>
                        <a14:foregroundMark x1="61020" y1="46053" x2="61020" y2="46053"/>
                        <a14:foregroundMark x1="60204" y1="47368" x2="60204" y2="47368"/>
                        <a14:foregroundMark x1="61429" y1="46842" x2="61429" y2="46842"/>
                        <a14:foregroundMark x1="61224" y1="45526" x2="61224" y2="45526"/>
                        <a14:foregroundMark x1="62041" y1="46842" x2="62041" y2="46842"/>
                        <a14:foregroundMark x1="62041" y1="46053" x2="62041" y2="46053"/>
                        <a14:foregroundMark x1="62041" y1="45000" x2="62041" y2="45000"/>
                        <a14:foregroundMark x1="61837" y1="44474" x2="61224" y2="44474"/>
                        <a14:foregroundMark x1="58980" y1="46579" x2="58980" y2="46579"/>
                        <a14:foregroundMark x1="59592" y1="48684" x2="59592" y2="48684"/>
                        <a14:foregroundMark x1="63265" y1="48947" x2="63265" y2="48947"/>
                        <a14:foregroundMark x1="61224" y1="46053" x2="61224" y2="46053"/>
                        <a14:foregroundMark x1="62245" y1="44211" x2="62245" y2="44211"/>
                        <a14:foregroundMark x1="62041" y1="43158" x2="60204" y2="43947"/>
                        <a14:foregroundMark x1="60000" y1="44211" x2="59592" y2="44474"/>
                        <a14:foregroundMark x1="58367" y1="46842" x2="58367" y2="46842"/>
                        <a14:foregroundMark x1="58367" y1="47632" x2="58367" y2="47632"/>
                        <a14:foregroundMark x1="58571" y1="48684" x2="59184" y2="49474"/>
                        <a14:foregroundMark x1="62245" y1="50263" x2="62245" y2="50263"/>
                        <a14:foregroundMark x1="56122" y1="41053" x2="56122" y2="41053"/>
                        <a14:foregroundMark x1="56122" y1="41053" x2="56122" y2="41053"/>
                        <a14:foregroundMark x1="56327" y1="42105" x2="56327" y2="42105"/>
                        <a14:foregroundMark x1="56122" y1="42368" x2="56122" y2="42368"/>
                        <a14:foregroundMark x1="56122" y1="42632" x2="56122" y2="42632"/>
                        <a14:foregroundMark x1="56122" y1="42632" x2="56531" y2="44211"/>
                        <a14:foregroundMark x1="56531" y1="41842" x2="56531" y2="41842"/>
                        <a14:foregroundMark x1="54490" y1="42632" x2="54490" y2="42632"/>
                        <a14:foregroundMark x1="55714" y1="43684" x2="55714" y2="43684"/>
                        <a14:foregroundMark x1="56735" y1="41316" x2="57347" y2="42368"/>
                        <a14:foregroundMark x1="57347" y1="42368" x2="57347" y2="42368"/>
                        <a14:foregroundMark x1="56735" y1="34211" x2="56735" y2="34211"/>
                        <a14:foregroundMark x1="56735" y1="34474" x2="56735" y2="34474"/>
                        <a14:foregroundMark x1="56327" y1="36053" x2="56327" y2="36053"/>
                        <a14:foregroundMark x1="55510" y1="36316" x2="55510" y2="36316"/>
                        <a14:foregroundMark x1="54286" y1="35526" x2="54082" y2="37368"/>
                        <a14:foregroundMark x1="54082" y1="37368" x2="54082" y2="37368"/>
                        <a14:foregroundMark x1="55102" y1="37895" x2="55102" y2="37895"/>
                        <a14:foregroundMark x1="52041" y1="30526" x2="52041" y2="30526"/>
                        <a14:foregroundMark x1="51633" y1="31842" x2="51633" y2="31842"/>
                        <a14:foregroundMark x1="51633" y1="32368" x2="51633" y2="32368"/>
                        <a14:foregroundMark x1="51633" y1="32368" x2="51633" y2="32368"/>
                        <a14:foregroundMark x1="51633" y1="32368" x2="51633" y2="32368"/>
                        <a14:foregroundMark x1="51735" y1="31842" x2="52041" y2="32632"/>
                        <a14:foregroundMark x1="51633" y1="31579" x2="51735" y2="31842"/>
                        <a14:foregroundMark x1="51837" y1="32632" x2="51837" y2="32632"/>
                        <a14:foregroundMark x1="51429" y1="32368" x2="51429" y2="32368"/>
                        <a14:foregroundMark x1="51429" y1="32368" x2="51224" y2="32368"/>
                        <a14:foregroundMark x1="50000" y1="32368" x2="50408" y2="33421"/>
                        <a14:foregroundMark x1="51837" y1="32895" x2="51837" y2="32895"/>
                        <a14:foregroundMark x1="52449" y1="32632" x2="52653" y2="32632"/>
                        <a14:foregroundMark x1="53061" y1="32632" x2="53061" y2="32632"/>
                        <a14:foregroundMark x1="47959" y1="27895" x2="47959" y2="27895"/>
                        <a14:foregroundMark x1="47959" y1="27895" x2="47959" y2="27895"/>
                        <a14:foregroundMark x1="47551" y1="27632" x2="47551" y2="27632"/>
                        <a14:foregroundMark x1="47347" y1="27105" x2="47347" y2="27105"/>
                        <a14:foregroundMark x1="46327" y1="27105" x2="46327" y2="27105"/>
                        <a14:foregroundMark x1="45714" y1="27105" x2="45510" y2="28421"/>
                        <a14:foregroundMark x1="45714" y1="29474" x2="45714" y2="29474"/>
                        <a14:foregroundMark x1="46327" y1="31053" x2="46327" y2="31053"/>
                        <a14:foregroundMark x1="48571" y1="29737" x2="48571" y2="29737"/>
                        <a14:foregroundMark x1="48571" y1="29474" x2="48571" y2="29474"/>
                        <a14:foregroundMark x1="48571" y1="31053" x2="48571" y2="31053"/>
                        <a14:foregroundMark x1="61224" y1="46842" x2="61224" y2="46842"/>
                        <a14:foregroundMark x1="61429" y1="48158" x2="61633" y2="49211"/>
                        <a14:foregroundMark x1="63469" y1="44211" x2="63469" y2="44211"/>
                        <a14:foregroundMark x1="63469" y1="46053" x2="63673" y2="46579"/>
                        <a14:foregroundMark x1="59184" y1="47895" x2="59184" y2="47895"/>
                        <a14:foregroundMark x1="59184" y1="48158" x2="59184" y2="48684"/>
                        <a14:foregroundMark x1="63265" y1="17105" x2="63265" y2="17105"/>
                        <a14:foregroundMark x1="63265" y1="17105" x2="63265" y2="17105"/>
                        <a14:foregroundMark x1="63265" y1="17368" x2="63265" y2="17368"/>
                        <a14:foregroundMark x1="62041" y1="18947" x2="62041" y2="18947"/>
                        <a14:foregroundMark x1="61633" y1="18947" x2="61633" y2="18947"/>
                        <a14:foregroundMark x1="56531" y1="14737" x2="55306" y2="13947"/>
                        <a14:foregroundMark x1="51837" y1="11579" x2="51837" y2="11579"/>
                        <a14:foregroundMark x1="49184" y1="8947" x2="48776" y2="10000"/>
                        <a14:foregroundMark x1="49592" y1="12105" x2="49592" y2="12105"/>
                        <a14:foregroundMark x1="50408" y1="13158" x2="52245" y2="14474"/>
                        <a14:foregroundMark x1="53061" y1="15000" x2="54082" y2="15263"/>
                        <a14:foregroundMark x1="56531" y1="15789" x2="56531" y2="15789"/>
                        <a14:foregroundMark x1="57959" y1="17105" x2="59592" y2="17368"/>
                        <a14:foregroundMark x1="56122" y1="11842" x2="56122" y2="12368"/>
                        <a14:foregroundMark x1="56122" y1="13421" x2="58163" y2="15263"/>
                        <a14:foregroundMark x1="59592" y1="16579" x2="63673" y2="19211"/>
                        <a14:foregroundMark x1="61020" y1="21053" x2="61020" y2="21053"/>
                        <a14:foregroundMark x1="63265" y1="14474" x2="63265" y2="14474"/>
                        <a14:foregroundMark x1="63061" y1="16316" x2="63061" y2="16316"/>
                        <a14:foregroundMark x1="67959" y1="16842" x2="67959" y2="16842"/>
                        <a14:foregroundMark x1="68163" y1="15000" x2="68163" y2="15000"/>
                        <a14:foregroundMark x1="66327" y1="13947" x2="66327" y2="13947"/>
                        <a14:foregroundMark x1="73061" y1="14474" x2="73061" y2="14474"/>
                        <a14:foregroundMark x1="70408" y1="11316" x2="70408" y2="11316"/>
                        <a14:foregroundMark x1="71633" y1="12632" x2="73673" y2="13684"/>
                        <a14:foregroundMark x1="78163" y1="13947" x2="80000" y2="13684"/>
                        <a14:foregroundMark x1="75714" y1="14737" x2="70204" y2="14737"/>
                        <a14:foregroundMark x1="66939" y1="16316" x2="66939" y2="16316"/>
                        <a14:foregroundMark x1="65306" y1="18421" x2="66327" y2="17895"/>
                        <a14:foregroundMark x1="70816" y1="16053" x2="70816" y2="16053"/>
                        <a14:foregroundMark x1="70816" y1="16053" x2="72857" y2="16053"/>
                        <a14:foregroundMark x1="67959" y1="17105" x2="70816" y2="17368"/>
                        <a14:foregroundMark x1="77347" y1="14474" x2="77959" y2="14474"/>
                        <a14:foregroundMark x1="82653" y1="12632" x2="82653" y2="12632"/>
                        <a14:foregroundMark x1="85918" y1="10789" x2="84694" y2="10789"/>
                        <a14:foregroundMark x1="83673" y1="10789" x2="81633" y2="12368"/>
                        <a14:foregroundMark x1="80000" y1="13684" x2="79184" y2="13947"/>
                        <a14:foregroundMark x1="76735" y1="15000" x2="76735" y2="15000"/>
                        <a14:foregroundMark x1="80816" y1="15000" x2="81429" y2="15000"/>
                        <a14:foregroundMark x1="82245" y1="14474" x2="82245" y2="14474"/>
                        <a14:foregroundMark x1="87959" y1="11579" x2="88571" y2="12368"/>
                        <a14:foregroundMark x1="89184" y1="14474" x2="89184" y2="14474"/>
                        <a14:foregroundMark x1="89796" y1="15000" x2="92653" y2="14737"/>
                        <a14:foregroundMark x1="93265" y1="14474" x2="94898" y2="14474"/>
                        <a14:foregroundMark x1="98367" y1="11579" x2="98367" y2="11579"/>
                        <a14:foregroundMark x1="97755" y1="14737" x2="97755" y2="14737"/>
                        <a14:foregroundMark x1="96939" y1="17105" x2="96327" y2="17368"/>
                        <a14:foregroundMark x1="92857" y1="19737" x2="91429" y2="20000"/>
                        <a14:foregroundMark x1="91224" y1="20263" x2="90816" y2="21053"/>
                        <a14:foregroundMark x1="93878" y1="18421" x2="95918" y2="17632"/>
                        <a14:foregroundMark x1="91837" y1="21316" x2="91837" y2="21316"/>
                        <a14:foregroundMark x1="90408" y1="21842" x2="89388" y2="22368"/>
                        <a14:foregroundMark x1="88571" y1="22368" x2="88571" y2="22368"/>
                        <a14:foregroundMark x1="85306" y1="22632" x2="85306" y2="22632"/>
                        <a14:foregroundMark x1="82653" y1="23421" x2="80204" y2="23684"/>
                        <a14:foregroundMark x1="78980" y1="23947" x2="78980" y2="23947"/>
                        <a14:foregroundMark x1="76327" y1="22632" x2="75714" y2="22368"/>
                        <a14:foregroundMark x1="82857" y1="23947" x2="82857" y2="23947"/>
                        <a14:foregroundMark x1="83469" y1="23947" x2="87143" y2="24211"/>
                        <a14:foregroundMark x1="3265" y1="70263" x2="3265" y2="70263"/>
                        <a14:foregroundMark x1="4490" y1="76579" x2="4490" y2="76579"/>
                        <a14:foregroundMark x1="93673" y1="72105" x2="93673" y2="72105"/>
                        <a14:foregroundMark x1="93673" y1="66842" x2="93673" y2="66842"/>
                        <a14:foregroundMark x1="94286" y1="66579" x2="94286" y2="66579"/>
                        <a14:foregroundMark x1="54694" y1="34211" x2="54694" y2="34211"/>
                        <a14:foregroundMark x1="14490" y1="89737" x2="14490" y2="89737"/>
                        <a14:foregroundMark x1="40612" y1="91053" x2="40612" y2="91053"/>
                        <a14:foregroundMark x1="46531" y1="91053" x2="46531" y2="91053"/>
                        <a14:foregroundMark x1="65306" y1="92632" x2="65306" y2="92632"/>
                        <a14:foregroundMark x1="91837" y1="71842" x2="91837" y2="71842"/>
                        <a14:foregroundMark x1="93673" y1="67632" x2="93673" y2="67632"/>
                        <a14:foregroundMark x1="93061" y1="68421" x2="93061" y2="68421"/>
                        <a14:foregroundMark x1="93878" y1="65789" x2="93878" y2="65789"/>
                        <a14:backgroundMark x1="49796" y1="31842" x2="49796" y2="31842"/>
                        <a14:backgroundMark x1="53673" y1="33684" x2="53673" y2="33684"/>
                        <a14:backgroundMark x1="58367" y1="44737" x2="58367" y2="45000"/>
                        <a14:backgroundMark x1="58571" y1="47895" x2="58980" y2="48158"/>
                        <a14:backgroundMark x1="59388" y1="50000" x2="60204" y2="50789"/>
                        <a14:backgroundMark x1="61224" y1="50789" x2="61224" y2="50789"/>
                        <a14:backgroundMark x1="64286" y1="49211" x2="64286" y2="49211"/>
                        <a14:backgroundMark x1="62857" y1="50263" x2="62857" y2="50263"/>
                        <a14:backgroundMark x1="44898" y1="15000" x2="44898" y2="15000"/>
                        <a14:backgroundMark x1="60204" y1="7105" x2="60204" y2="7105"/>
                        <a14:backgroundMark x1="65918" y1="19474" x2="65918" y2="19474"/>
                        <a14:backgroundMark x1="69184" y1="18684" x2="69184" y2="18684"/>
                        <a14:backgroundMark x1="68776" y1="12368" x2="68776" y2="12368"/>
                        <a14:backgroundMark x1="64082" y1="15263" x2="64082" y2="15263"/>
                      </a14:backgroundRemoval>
                    </a14:imgEffect>
                  </a14:imgLayer>
                </a14:imgProps>
              </a:ext>
            </a:extLst>
          </a:blip>
          <a:srcRect r="2041"/>
          <a:stretch/>
        </p:blipFill>
        <p:spPr>
          <a:xfrm>
            <a:off x="4234375" y="3213679"/>
            <a:ext cx="4655625" cy="3689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990E12-DB6B-43FD-A523-EF790619A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653" r="12288" b="16286"/>
          <a:stretch/>
        </p:blipFill>
        <p:spPr>
          <a:xfrm>
            <a:off x="9652000" y="3213679"/>
            <a:ext cx="2540000" cy="8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49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b="1" dirty="0">
                <a:solidFill>
                  <a:srgbClr val="0915B7"/>
                </a:solidFill>
              </a:rPr>
              <a:t>Hai nhân ba bằng sáu.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49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b="1" dirty="0">
                <a:solidFill>
                  <a:srgbClr val="0915B7"/>
                </a:solidFill>
              </a:rPr>
              <a:t>Ba nhân hai bằng sáu.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8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</a:t>
                </a:r>
              </a:p>
              <a:p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8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7B53150-9CE5-4BF6-B24F-AACC61726160}"/>
              </a:ext>
            </a:extLst>
          </p:cNvPr>
          <p:cNvSpPr txBox="1"/>
          <p:nvPr/>
        </p:nvSpPr>
        <p:spPr>
          <a:xfrm>
            <a:off x="5831980" y="5300134"/>
            <a:ext cx="2026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2 + 2 + 2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E56AAB-33EA-4667-8ECF-42F0E88CB64A}"/>
                  </a:ext>
                </a:extLst>
              </p:cNvPr>
              <p:cNvSpPr txBox="1"/>
              <p:nvPr/>
            </p:nvSpPr>
            <p:spPr>
              <a:xfrm>
                <a:off x="4497983" y="5803228"/>
                <a:ext cx="18301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E56AAB-33EA-4667-8ECF-42F0E88CB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83" y="5803228"/>
                <a:ext cx="1830168" cy="523220"/>
              </a:xfrm>
              <a:prstGeom prst="rect">
                <a:avLst/>
              </a:prstGeom>
              <a:blipFill>
                <a:blip r:embed="rId9"/>
                <a:stretch>
                  <a:fillRect l="-7000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1B615AC-A0C7-49BC-87CA-93D8B4544AB0}"/>
              </a:ext>
            </a:extLst>
          </p:cNvPr>
          <p:cNvSpPr txBox="1"/>
          <p:nvPr/>
        </p:nvSpPr>
        <p:spPr>
          <a:xfrm>
            <a:off x="5760922" y="5776725"/>
            <a:ext cx="1280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3 + 3 </a:t>
            </a:r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  <p:bldP spid="27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1BF77-DF34-4EA1-827A-A4DC77F9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52" y="1094738"/>
            <a:ext cx="5895348" cy="1081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526A7-0582-4074-927A-FFDBCB359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96" y="3117893"/>
            <a:ext cx="4143375" cy="1200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6494CF-3729-4FFA-8471-4CDB39448316}"/>
                  </a:ext>
                </a:extLst>
              </p:cNvPr>
              <p:cNvSpPr txBox="1"/>
              <p:nvPr/>
            </p:nvSpPr>
            <p:spPr>
              <a:xfrm>
                <a:off x="1897069" y="2247918"/>
                <a:ext cx="134204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6494CF-3729-4FFA-8471-4CDB3944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69" y="2247918"/>
                <a:ext cx="1342041" cy="523220"/>
              </a:xfrm>
              <a:prstGeom prst="rect">
                <a:avLst/>
              </a:prstGeom>
              <a:blipFill>
                <a:blip r:embed="rId4"/>
                <a:stretch>
                  <a:fillRect l="-9091"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DDAA7C-3B86-437E-AE75-56FDA5CCC1C7}"/>
                  </a:ext>
                </a:extLst>
              </p:cNvPr>
              <p:cNvSpPr txBox="1"/>
              <p:nvPr/>
            </p:nvSpPr>
            <p:spPr>
              <a:xfrm>
                <a:off x="1885244" y="4403188"/>
                <a:ext cx="18301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DDAA7C-3B86-437E-AE75-56FDA5CCC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44" y="4403188"/>
                <a:ext cx="1830168" cy="523220"/>
              </a:xfrm>
              <a:prstGeom prst="rect">
                <a:avLst/>
              </a:prstGeom>
              <a:blipFill>
                <a:blip r:embed="rId5"/>
                <a:stretch>
                  <a:fillRect l="-6667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495DB4-E75E-40AA-86CA-316C46222183}"/>
              </a:ext>
            </a:extLst>
          </p:cNvPr>
          <p:cNvSpPr txBox="1"/>
          <p:nvPr/>
        </p:nvSpPr>
        <p:spPr>
          <a:xfrm>
            <a:off x="868113" y="408453"/>
            <a:ext cx="796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915B7"/>
                </a:solidFill>
              </a:rPr>
              <a:t>Con có nhận xét gì về số cam ở mỗi nhóm dưới đây?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CCA51-1ADA-4F67-99F4-E50A00B93982}"/>
                  </a:ext>
                </a:extLst>
              </p:cNvPr>
              <p:cNvSpPr txBox="1"/>
              <p:nvPr/>
            </p:nvSpPr>
            <p:spPr>
              <a:xfrm>
                <a:off x="4537943" y="5283330"/>
                <a:ext cx="2627034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</a:rPr>
                  <a:t> 3 = 3 x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CCA51-1ADA-4F67-99F4-E50A00B93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43" y="5283330"/>
                <a:ext cx="2627034" cy="523220"/>
              </a:xfrm>
              <a:prstGeom prst="rect">
                <a:avLst/>
              </a:prstGeom>
              <a:blipFill>
                <a:blip r:embed="rId6"/>
                <a:stretch>
                  <a:fillRect l="-4640"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7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270804-CBFD-4FC3-A83B-A46710F67487}"/>
              </a:ext>
            </a:extLst>
          </p:cNvPr>
          <p:cNvSpPr txBox="1"/>
          <p:nvPr/>
        </p:nvSpPr>
        <p:spPr>
          <a:xfrm>
            <a:off x="1107244" y="623332"/>
            <a:ext cx="817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915B7"/>
                </a:solidFill>
              </a:rPr>
              <a:t>Chuyển phép cộng các số hạng sau thành phép nhân: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3D8C7-2A8D-48B8-940B-8859E258BE2E}"/>
              </a:ext>
            </a:extLst>
          </p:cNvPr>
          <p:cNvSpPr txBox="1"/>
          <p:nvPr/>
        </p:nvSpPr>
        <p:spPr>
          <a:xfrm>
            <a:off x="1728065" y="1313127"/>
            <a:ext cx="3012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3 + 3 + 3 + 3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46FCB-D617-44C3-8C5C-E2E7BE4F7ACC}"/>
              </a:ext>
            </a:extLst>
          </p:cNvPr>
          <p:cNvSpPr txBox="1"/>
          <p:nvPr/>
        </p:nvSpPr>
        <p:spPr>
          <a:xfrm>
            <a:off x="1728064" y="1900956"/>
            <a:ext cx="3012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5 + 5 + 5 + 5 + 5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F12F6-83EC-4EB6-91AF-DB9743D872C5}"/>
              </a:ext>
            </a:extLst>
          </p:cNvPr>
          <p:cNvSpPr txBox="1"/>
          <p:nvPr/>
        </p:nvSpPr>
        <p:spPr>
          <a:xfrm>
            <a:off x="3932423" y="1313127"/>
            <a:ext cx="153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3 x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0B70-776F-48A5-B209-98AA6A3BD3D8}"/>
              </a:ext>
            </a:extLst>
          </p:cNvPr>
          <p:cNvSpPr txBox="1"/>
          <p:nvPr/>
        </p:nvSpPr>
        <p:spPr>
          <a:xfrm>
            <a:off x="5195863" y="1313127"/>
            <a:ext cx="1189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12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4A160-2857-4833-A1E2-AB82E9B34764}"/>
              </a:ext>
            </a:extLst>
          </p:cNvPr>
          <p:cNvSpPr txBox="1"/>
          <p:nvPr/>
        </p:nvSpPr>
        <p:spPr>
          <a:xfrm>
            <a:off x="4429760" y="1900956"/>
            <a:ext cx="153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5 x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6670F-67F9-4D35-8FE1-4C51E9F69F5A}"/>
              </a:ext>
            </a:extLst>
          </p:cNvPr>
          <p:cNvSpPr txBox="1"/>
          <p:nvPr/>
        </p:nvSpPr>
        <p:spPr>
          <a:xfrm>
            <a:off x="5653062" y="1909635"/>
            <a:ext cx="1189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25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53820-E71C-4314-9231-589034E9A652}"/>
              </a:ext>
            </a:extLst>
          </p:cNvPr>
          <p:cNvSpPr txBox="1"/>
          <p:nvPr/>
        </p:nvSpPr>
        <p:spPr>
          <a:xfrm>
            <a:off x="949400" y="2767209"/>
            <a:ext cx="981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915B7"/>
                </a:solidFill>
              </a:rPr>
              <a:t>Chuyển phép nhân sau thành phép cộng các số hạng bằng nhau: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8DE1A-B91C-4EE5-B976-B2D4B6756410}"/>
              </a:ext>
            </a:extLst>
          </p:cNvPr>
          <p:cNvSpPr txBox="1"/>
          <p:nvPr/>
        </p:nvSpPr>
        <p:spPr>
          <a:xfrm>
            <a:off x="1613766" y="3429000"/>
            <a:ext cx="153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4 x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0DE92-23C0-48E1-B897-36A23D30755A}"/>
              </a:ext>
            </a:extLst>
          </p:cNvPr>
          <p:cNvSpPr txBox="1"/>
          <p:nvPr/>
        </p:nvSpPr>
        <p:spPr>
          <a:xfrm>
            <a:off x="2564200" y="3440591"/>
            <a:ext cx="2176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4 + 4 + 4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7DD8C-7709-4B49-9578-103DF88C023F}"/>
              </a:ext>
            </a:extLst>
          </p:cNvPr>
          <p:cNvSpPr txBox="1"/>
          <p:nvPr/>
        </p:nvSpPr>
        <p:spPr>
          <a:xfrm>
            <a:off x="4429760" y="3452876"/>
            <a:ext cx="1189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12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4EA53-7454-4B90-BE95-B6A2A2D2E410}"/>
              </a:ext>
            </a:extLst>
          </p:cNvPr>
          <p:cNvSpPr txBox="1"/>
          <p:nvPr/>
        </p:nvSpPr>
        <p:spPr>
          <a:xfrm>
            <a:off x="1555932" y="3975402"/>
            <a:ext cx="1247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5 x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3AD4C-F319-4F1E-8497-B1D359094385}"/>
              </a:ext>
            </a:extLst>
          </p:cNvPr>
          <p:cNvSpPr txBox="1"/>
          <p:nvPr/>
        </p:nvSpPr>
        <p:spPr>
          <a:xfrm>
            <a:off x="2507007" y="3999278"/>
            <a:ext cx="2688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5 + 5 </a:t>
            </a:r>
            <a:r>
              <a:rPr lang="vi-VN" sz="2800">
                <a:solidFill>
                  <a:schemeClr val="tx1"/>
                </a:solidFill>
              </a:rPr>
              <a:t>+ 5 + 5 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933DE-D9BD-4537-8142-133EB8DB4361}"/>
              </a:ext>
            </a:extLst>
          </p:cNvPr>
          <p:cNvSpPr txBox="1"/>
          <p:nvPr/>
        </p:nvSpPr>
        <p:spPr>
          <a:xfrm>
            <a:off x="4957631" y="4030702"/>
            <a:ext cx="1189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</a:rPr>
              <a:t>= 20 </a:t>
            </a:r>
          </a:p>
        </p:txBody>
      </p:sp>
    </p:spTree>
    <p:extLst>
      <p:ext uri="{BB962C8B-B14F-4D97-AF65-F5344CB8AC3E}">
        <p14:creationId xmlns:p14="http://schemas.microsoft.com/office/powerpoint/2010/main" val="28871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71048" y="3287671"/>
            <a:ext cx="644095" cy="569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797296" y="330218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97732E-F1EC-4E89-A532-8369F8041F7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0500"/>
            <a:ext cx="7924800" cy="6477000"/>
            <a:chOff x="1925530" y="137604"/>
            <a:chExt cx="7957653" cy="65827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B954B9-EE84-4D8C-8A74-8D7D03D0A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530" y="137604"/>
              <a:ext cx="7957653" cy="6582791"/>
              <a:chOff x="1646283" y="138493"/>
              <a:chExt cx="7957653" cy="658279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A83D699-91C3-44CB-B92E-19FEFCCD3F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82" r="16495" b="8266"/>
              <a:stretch>
                <a:fillRect/>
              </a:stretch>
            </p:blipFill>
            <p:spPr bwMode="auto">
              <a:xfrm>
                <a:off x="1646283" y="138493"/>
                <a:ext cx="7957653" cy="6582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384BE1B-50D9-45D7-B2DA-AF53E3CC8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332" y="138493"/>
                <a:ext cx="0" cy="65827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656664-15CF-4C26-B098-445692A5F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049" y="537404"/>
              <a:ext cx="6576549" cy="50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450"/>
                </a:spcBef>
                <a:buNone/>
              </a:pPr>
              <a:r>
                <a:rPr lang="en-US" altLang="en-US" sz="2600" b="1" dirty="0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600" b="1" dirty="0" err="1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2600" b="1" dirty="0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600" b="1" dirty="0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ai</a:t>
              </a:r>
              <a:r>
                <a:rPr lang="en-US" altLang="en-US" sz="2600" b="1" dirty="0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2600" b="1" dirty="0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9</a:t>
              </a:r>
              <a:r>
                <a:rPr lang="vi-VN" altLang="en-US" sz="2600" b="1" dirty="0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tháng 1 năm 202</a:t>
              </a:r>
              <a:r>
                <a:rPr lang="en-US" altLang="en-US" sz="2600" b="1" dirty="0">
                  <a:solidFill>
                    <a:srgbClr val="CC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3</a:t>
              </a:r>
              <a:endPara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8CAC6B-8A50-4CBB-B82F-A4445C6F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642" y="1096964"/>
            <a:ext cx="4976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None/>
            </a:pPr>
            <a:r>
              <a:rPr lang="vi-VN" altLang="en-US" sz="2600" b="1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793A3-74DB-4A86-A8E0-D20434F6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625" y="1136651"/>
            <a:ext cx="350633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None/>
            </a:pPr>
            <a:endParaRPr lang="vi-VN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Phép nhân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093086C5-92D4-426B-8E04-E97B8D80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6" y="2620393"/>
            <a:ext cx="2108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CC00FF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2600" b="1" dirty="0">
                <a:solidFill>
                  <a:srgbClr val="CC00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</a:rPr>
              <a:t>1</a:t>
            </a:r>
            <a:r>
              <a:rPr lang="en-US" altLang="en-US" sz="2600" b="1" dirty="0">
                <a:solidFill>
                  <a:srgbClr val="CC00FF"/>
                </a:solidFill>
                <a:latin typeface="HP001 4 hàng" panose="020B0603050302020204" pitchFamily="34" charset="0"/>
              </a:rPr>
              <a:t> (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</a:rPr>
              <a:t>5)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DBBE405-02A3-49EA-8821-45FCC9B9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414" y="3138599"/>
            <a:ext cx="1123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</a:rPr>
              <a:t>Số?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3FCFA-1590-4C9F-AA2D-D91CDEB3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052" y="3645927"/>
            <a:ext cx="58465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8858B-CDA0-4BC1-A8EE-B362B478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149" y="3645927"/>
            <a:ext cx="361020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+ 2 + 2 + 2 + 2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B6761-E2E2-4FFD-A922-FEEA2298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801" y="3645527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6F2BF-E871-4E5C-9BC5-0C3D3CB1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149" y="4131709"/>
            <a:ext cx="157457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vi-VN" altLang="en-US" sz="2600" dirty="0">
                <a:solidFill>
                  <a:srgbClr val="CC00FF"/>
                </a:solidFill>
                <a:latin typeface=".VnArial"/>
                <a:cs typeface="Times New Roman" panose="02020603050405020304" pitchFamily="18" charset="0"/>
              </a:rPr>
              <a:t>x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495A9-A169-41C9-B3EB-C50123683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473" y="4150706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4BA42-AEFD-4809-B8D5-00AE9C2C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318" y="3656993"/>
            <a:ext cx="16176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 + 5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75C9C2-264B-4B7A-8D70-7F457CA91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611" y="4131709"/>
            <a:ext cx="157457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lang="vi-VN" altLang="en-US" sz="2600" dirty="0">
                <a:solidFill>
                  <a:srgbClr val="CC00FF"/>
                </a:solidFill>
                <a:latin typeface=".VnArial"/>
                <a:cs typeface="Times New Roman" panose="02020603050405020304" pitchFamily="18" charset="0"/>
              </a:rPr>
              <a:t>x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0737AE-1A27-45DA-8AD4-EE0BBEA05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128" y="5176386"/>
            <a:ext cx="58465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8C46E-4ED9-42D9-BA57-2337E44F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729" y="5152747"/>
            <a:ext cx="157457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 </a:t>
            </a:r>
            <a:r>
              <a:rPr lang="vi-VN" altLang="en-US" sz="2600" dirty="0">
                <a:solidFill>
                  <a:srgbClr val="CC00FF"/>
                </a:solidFill>
                <a:latin typeface=".VnArial"/>
                <a:cs typeface="Times New Roman" panose="02020603050405020304" pitchFamily="18" charset="0"/>
              </a:rPr>
              <a:t>x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58471-6E3B-4C1D-A5DE-8D085617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304" y="5182009"/>
            <a:ext cx="350633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 + 3 + 3 + 3 + 3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836725-016F-4009-83D7-3764B2BC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634" y="5675722"/>
            <a:ext cx="157457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lang="vi-VN" altLang="en-US" sz="2600" dirty="0">
                <a:solidFill>
                  <a:srgbClr val="CC00FF"/>
                </a:solidFill>
                <a:latin typeface=".VnArial"/>
                <a:cs typeface="Times New Roman" panose="02020603050405020304" pitchFamily="18" charset="0"/>
              </a:rPr>
              <a:t>x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592E8-4E90-4574-A8D9-0A4011C5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743" y="5152747"/>
            <a:ext cx="157457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 </a:t>
            </a:r>
            <a:r>
              <a:rPr lang="vi-VN" altLang="en-US" sz="2600" dirty="0">
                <a:solidFill>
                  <a:srgbClr val="CC00FF"/>
                </a:solidFill>
                <a:latin typeface=".VnArial"/>
                <a:cs typeface="Times New Roman" panose="02020603050405020304" pitchFamily="18" charset="0"/>
              </a:rPr>
              <a:t>x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288DD-0412-4A14-AF30-817270CD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828" y="5675722"/>
            <a:ext cx="157457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lang="vi-VN" altLang="en-US" sz="2600" dirty="0">
                <a:solidFill>
                  <a:srgbClr val="CC00FF"/>
                </a:solidFill>
                <a:latin typeface=".VnArial"/>
                <a:cs typeface="Times New Roman" panose="02020603050405020304" pitchFamily="18" charset="0"/>
              </a:rPr>
              <a:t>x</a:t>
            </a: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1E8222-9892-493A-BBFE-91522023A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508" y="3640084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4C7A2-C11C-4468-BF29-3599F8DAD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106" y="4152570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E84059-3D58-4201-987F-054D99658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100" y="4167512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4C764-6F3B-412D-965A-F8A98E415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729" y="5171495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15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63BEBA-8641-4B0C-BD80-164473D4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726" y="5171495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15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30B712-8D67-4337-AF69-8C6072AC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297" y="5686608"/>
            <a:ext cx="214670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 + 5 + 5 = 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9D7A31-5C55-4612-8306-7B4B9FA7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934" y="5683341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15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EF99E4-0F72-4DED-9B2C-9569C05A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024" y="5694470"/>
            <a:ext cx="65473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vi-VN" altLang="en-US" sz="2600" b="1" dirty="0">
                <a:solidFill>
                  <a:srgbClr val="CC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15</a:t>
            </a:r>
            <a:endParaRPr lang="en-US" altLang="en-US" sz="2600" b="1" dirty="0">
              <a:solidFill>
                <a:srgbClr val="CC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 + 4 + 4 + 4 + 4 = 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 + 2 + 2 + 2 = 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267201" y="1447077"/>
            <a:ext cx="3100919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563907" y="1812988"/>
            <a:ext cx="5670631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6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667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667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667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67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67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67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667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67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667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</a:t>
            </a:r>
            <a:endParaRPr lang="vi-VN" sz="1867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92000" cy="687453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048000" y="-228600"/>
            <a:ext cx="5104384" cy="6518875"/>
          </a:xfrm>
          <a:prstGeom prst="rect">
            <a:avLst/>
          </a:prstGeom>
        </p:spPr>
      </p:pic>
      <p:sp>
        <p:nvSpPr>
          <p:cNvPr id="6" name="TextBox 18"/>
          <p:cNvSpPr txBox="1"/>
          <p:nvPr/>
        </p:nvSpPr>
        <p:spPr>
          <a:xfrm>
            <a:off x="4165601" y="990599"/>
            <a:ext cx="2523065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 TẬP</a:t>
            </a:r>
          </a:p>
          <a:p>
            <a:pPr algn="ctr" defTabSz="1219170"/>
            <a:r>
              <a:rPr lang="en-US" altLang="zh-CN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 KHỞI ĐỘNG</a:t>
            </a:r>
            <a:endParaRPr lang="zh-CN" altLang="en-US" sz="3733" b="1" dirty="0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EC6104A7-77D0-4E36-BF60-A5B630F1D48E}"/>
              </a:ext>
            </a:extLst>
          </p:cNvPr>
          <p:cNvSpPr txBox="1"/>
          <p:nvPr/>
        </p:nvSpPr>
        <p:spPr>
          <a:xfrm>
            <a:off x="2874498" y="2921168"/>
            <a:ext cx="6443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CHIM BẮT SÂU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6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17" y="1735697"/>
            <a:ext cx="5176911" cy="4475855"/>
          </a:xfrm>
          <a:prstGeom prst="rect">
            <a:avLst/>
          </a:prstGeom>
        </p:spPr>
      </p:pic>
      <p:pic>
        <p:nvPicPr>
          <p:cNvPr id="5" name="ta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00" y="3560474"/>
            <a:ext cx="573074" cy="573074"/>
          </a:xfrm>
          <a:prstGeom prst="rect">
            <a:avLst/>
          </a:prstGeom>
        </p:spPr>
      </p:pic>
      <p:pic>
        <p:nvPicPr>
          <p:cNvPr id="6" name="ta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35" y="2325704"/>
            <a:ext cx="573074" cy="573074"/>
          </a:xfrm>
          <a:prstGeom prst="rect">
            <a:avLst/>
          </a:prstGeom>
        </p:spPr>
      </p:pic>
      <p:pic>
        <p:nvPicPr>
          <p:cNvPr id="7" name="ta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79" y="2898778"/>
            <a:ext cx="573074" cy="573074"/>
          </a:xfrm>
          <a:prstGeom prst="rect">
            <a:avLst/>
          </a:prstGeom>
        </p:spPr>
      </p:pic>
      <p:pic>
        <p:nvPicPr>
          <p:cNvPr id="8" name="ta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25" y="3809384"/>
            <a:ext cx="573074" cy="573074"/>
          </a:xfrm>
          <a:prstGeom prst="rect">
            <a:avLst/>
          </a:prstGeom>
        </p:spPr>
      </p:pic>
      <p:pic>
        <p:nvPicPr>
          <p:cNvPr id="9" name="ta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48" y="2947633"/>
            <a:ext cx="573074" cy="573074"/>
          </a:xfrm>
          <a:prstGeom prst="rect">
            <a:avLst/>
          </a:prstGeom>
        </p:spPr>
      </p:pic>
      <p:pic>
        <p:nvPicPr>
          <p:cNvPr id="10" name="sa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24" y="1970915"/>
            <a:ext cx="566977" cy="384081"/>
          </a:xfrm>
          <a:prstGeom prst="rect">
            <a:avLst/>
          </a:prstGeom>
        </p:spPr>
      </p:pic>
      <p:pic>
        <p:nvPicPr>
          <p:cNvPr id="11" name="sa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20" y="2698109"/>
            <a:ext cx="566977" cy="384081"/>
          </a:xfrm>
          <a:prstGeom prst="rect">
            <a:avLst/>
          </a:prstGeom>
        </p:spPr>
      </p:pic>
      <p:pic>
        <p:nvPicPr>
          <p:cNvPr id="12" name="sau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10" y="2563552"/>
            <a:ext cx="566977" cy="384081"/>
          </a:xfrm>
          <a:prstGeom prst="rect">
            <a:avLst/>
          </a:prstGeom>
        </p:spPr>
      </p:pic>
      <p:pic>
        <p:nvPicPr>
          <p:cNvPr id="13" name="sau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74" y="3176393"/>
            <a:ext cx="566977" cy="384081"/>
          </a:xfrm>
          <a:prstGeom prst="rect">
            <a:avLst/>
          </a:prstGeom>
        </p:spPr>
      </p:pic>
      <p:pic>
        <p:nvPicPr>
          <p:cNvPr id="14" name="sau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5" y="3617343"/>
            <a:ext cx="566977" cy="384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67" y="218162"/>
            <a:ext cx="1170533" cy="1944793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 flipH="1">
            <a:off x="3744817" y="2724496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 flipH="1">
            <a:off x="4644802" y="3793844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 flipH="1">
            <a:off x="5708274" y="1274032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 flipH="1">
            <a:off x="7787022" y="2325704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 flipH="1">
            <a:off x="7270899" y="3877291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10" y="5296630"/>
            <a:ext cx="2396010" cy="17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3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17" y="1735697"/>
            <a:ext cx="5176911" cy="4475855"/>
          </a:xfrm>
          <a:prstGeom prst="rect">
            <a:avLst/>
          </a:prstGeom>
        </p:spPr>
      </p:pic>
      <p:pic>
        <p:nvPicPr>
          <p:cNvPr id="5" name="ta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00" y="3560474"/>
            <a:ext cx="573074" cy="573074"/>
          </a:xfrm>
          <a:prstGeom prst="rect">
            <a:avLst/>
          </a:prstGeom>
        </p:spPr>
      </p:pic>
      <p:pic>
        <p:nvPicPr>
          <p:cNvPr id="6" name="ta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35" y="2325704"/>
            <a:ext cx="573074" cy="573074"/>
          </a:xfrm>
          <a:prstGeom prst="rect">
            <a:avLst/>
          </a:prstGeom>
        </p:spPr>
      </p:pic>
      <p:pic>
        <p:nvPicPr>
          <p:cNvPr id="7" name="ta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79" y="2898778"/>
            <a:ext cx="573074" cy="573074"/>
          </a:xfrm>
          <a:prstGeom prst="rect">
            <a:avLst/>
          </a:prstGeom>
        </p:spPr>
      </p:pic>
      <p:pic>
        <p:nvPicPr>
          <p:cNvPr id="8" name="ta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25" y="3809384"/>
            <a:ext cx="573074" cy="573074"/>
          </a:xfrm>
          <a:prstGeom prst="rect">
            <a:avLst/>
          </a:prstGeom>
        </p:spPr>
      </p:pic>
      <p:pic>
        <p:nvPicPr>
          <p:cNvPr id="9" name="ta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48" y="2947633"/>
            <a:ext cx="573074" cy="573074"/>
          </a:xfrm>
          <a:prstGeom prst="rect">
            <a:avLst/>
          </a:prstGeom>
        </p:spPr>
      </p:pic>
      <p:pic>
        <p:nvPicPr>
          <p:cNvPr id="10" name="sa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24" y="1970915"/>
            <a:ext cx="566977" cy="384081"/>
          </a:xfrm>
          <a:prstGeom prst="rect">
            <a:avLst/>
          </a:prstGeom>
        </p:spPr>
      </p:pic>
      <p:pic>
        <p:nvPicPr>
          <p:cNvPr id="11" name="sa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20" y="2698109"/>
            <a:ext cx="566977" cy="384081"/>
          </a:xfrm>
          <a:prstGeom prst="rect">
            <a:avLst/>
          </a:prstGeom>
        </p:spPr>
      </p:pic>
      <p:pic>
        <p:nvPicPr>
          <p:cNvPr id="12" name="sau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10" y="2563552"/>
            <a:ext cx="566977" cy="384081"/>
          </a:xfrm>
          <a:prstGeom prst="rect">
            <a:avLst/>
          </a:prstGeom>
        </p:spPr>
      </p:pic>
      <p:pic>
        <p:nvPicPr>
          <p:cNvPr id="13" name="sau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74" y="3176393"/>
            <a:ext cx="566977" cy="384081"/>
          </a:xfrm>
          <a:prstGeom prst="rect">
            <a:avLst/>
          </a:prstGeom>
        </p:spPr>
      </p:pic>
      <p:pic>
        <p:nvPicPr>
          <p:cNvPr id="14" name="sau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5" y="3617343"/>
            <a:ext cx="566977" cy="384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67" y="218162"/>
            <a:ext cx="1170533" cy="1944793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 flipH="1">
            <a:off x="3744817" y="2724496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 flipH="1">
            <a:off x="8116192" y="3050294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 flipH="1">
            <a:off x="5708274" y="1274032"/>
            <a:ext cx="57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06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944 0.2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4 0.26065 L -0.88177 -0.3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2318 0.047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2409 0.38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4 0.26065 L -0.79596 -0.399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-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01836 0.06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36627 0.17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27 0.17338 L -0.67877 -0.42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1185 0.04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29336 0.2898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29336 0.28981 L -0.70286 -0.37454 " pathEditMode="relative" rAng="0" ptsTypes="AA">
                                      <p:cBhvr>
                                        <p:cTn id="73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02109 0.02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28737 0.382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7 0.38218 L -0.81705 -0.344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2357 0.034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12865" y="712061"/>
            <a:ext cx="104502" cy="2586447"/>
            <a:chOff x="2325188" y="744583"/>
            <a:chExt cx="248195" cy="130628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38251" y="744583"/>
              <a:ext cx="13063" cy="130628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25188" y="744583"/>
              <a:ext cx="22206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8251" y="2050869"/>
              <a:ext cx="2351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1959283" y="712058"/>
            <a:ext cx="169816" cy="2586447"/>
            <a:chOff x="2325188" y="744583"/>
            <a:chExt cx="248195" cy="130628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338251" y="744583"/>
              <a:ext cx="13063" cy="130628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25188" y="744583"/>
              <a:ext cx="22206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38251" y="2050869"/>
              <a:ext cx="2351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369994" y="712060"/>
            <a:ext cx="6207660" cy="245883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  2                B.  3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C.   4                D.  5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150000"/>
              </a:lnSpc>
              <a:buAutoNum type="alphaUcPeriod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22663" y="1660122"/>
            <a:ext cx="506437" cy="562708"/>
            <a:chOff x="3953021" y="0"/>
            <a:chExt cx="506437" cy="562708"/>
          </a:xfrm>
        </p:grpSpPr>
        <p:sp>
          <p:nvSpPr>
            <p:cNvPr id="14" name="Oval 13"/>
            <p:cNvSpPr/>
            <p:nvPr/>
          </p:nvSpPr>
          <p:spPr>
            <a:xfrm>
              <a:off x="3953021" y="0"/>
              <a:ext cx="506437" cy="562708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799" y="182880"/>
              <a:ext cx="182880" cy="196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581297" y="261257"/>
            <a:ext cx="744583" cy="770708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1114" y="1031965"/>
            <a:ext cx="404948" cy="3129562"/>
            <a:chOff x="751114" y="1187711"/>
            <a:chExt cx="404948" cy="312956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53588" y="1187711"/>
              <a:ext cx="0" cy="29145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51114" y="3912325"/>
              <a:ext cx="404948" cy="404948"/>
            </a:xfrm>
            <a:prstGeom prst="ellipse">
              <a:avLst/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2146" y="4049474"/>
              <a:ext cx="130628" cy="14369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59598" y="1086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03806" y="3754202"/>
            <a:ext cx="8529570" cy="2487470"/>
            <a:chOff x="2025219" y="3795765"/>
            <a:chExt cx="8529570" cy="2487470"/>
          </a:xfrm>
        </p:grpSpPr>
        <p:sp>
          <p:nvSpPr>
            <p:cNvPr id="23" name="Parallelogram 22"/>
            <p:cNvSpPr/>
            <p:nvPr/>
          </p:nvSpPr>
          <p:spPr>
            <a:xfrm>
              <a:off x="2025219" y="3795765"/>
              <a:ext cx="2448307" cy="674744"/>
            </a:xfrm>
            <a:prstGeom prst="parallelogram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24" name="Snip Diagonal Corner Rectangle 23"/>
            <p:cNvSpPr/>
            <p:nvPr/>
          </p:nvSpPr>
          <p:spPr>
            <a:xfrm>
              <a:off x="2025219" y="4406703"/>
              <a:ext cx="8529570" cy="1876532"/>
            </a:xfrm>
            <a:prstGeom prst="snip2DiagRect">
              <a:avLst/>
            </a:prstGeom>
            <a:solidFill>
              <a:srgbClr val="FF00FF">
                <a:alpha val="43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4</a:t>
              </a:r>
            </a:p>
          </p:txBody>
        </p:sp>
      </p:grpSp>
      <p:pic>
        <p:nvPicPr>
          <p:cNvPr id="25" name="Picture 115" descr="ALRMCLOK">
            <a:extLst>
              <a:ext uri="{FF2B5EF4-FFF2-40B4-BE49-F238E27FC236}">
                <a16:creationId xmlns:a16="http://schemas.microsoft.com/office/drawing/2014/main" id="{8EC1E8CA-07D0-4CBE-8F07-E9BB75CB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5" y="1802673"/>
            <a:ext cx="864426" cy="117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176">
            <a:extLst>
              <a:ext uri="{FF2B5EF4-FFF2-40B4-BE49-F238E27FC236}">
                <a16:creationId xmlns:a16="http://schemas.microsoft.com/office/drawing/2014/main" id="{70CDA840-CC6B-4DA8-8A21-BF45E698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98" y="2122784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id="{FE21EE85-E59D-4626-843D-58154334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42" y="2140821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id="{6FFF88EC-D314-4357-B3BA-33029191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5" y="2118366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9" name="Oval 176">
            <a:extLst>
              <a:ext uri="{FF2B5EF4-FFF2-40B4-BE49-F238E27FC236}">
                <a16:creationId xmlns:a16="http://schemas.microsoft.com/office/drawing/2014/main" id="{3750D1D8-14EE-4263-9417-9BA4E4E7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33" y="2127202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30" name="Oval 176">
            <a:extLst>
              <a:ext uri="{FF2B5EF4-FFF2-40B4-BE49-F238E27FC236}">
                <a16:creationId xmlns:a16="http://schemas.microsoft.com/office/drawing/2014/main" id="{7B78870D-5B8D-4DF2-8A1D-85869BF2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1" y="2136038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31" name="Oval 176">
            <a:extLst>
              <a:ext uri="{FF2B5EF4-FFF2-40B4-BE49-F238E27FC236}">
                <a16:creationId xmlns:a16="http://schemas.microsoft.com/office/drawing/2014/main" id="{98073587-028D-482D-9215-B117B037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39" y="2138429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32" name="Oval 176">
            <a:extLst>
              <a:ext uri="{FF2B5EF4-FFF2-40B4-BE49-F238E27FC236}">
                <a16:creationId xmlns:a16="http://schemas.microsoft.com/office/drawing/2014/main" id="{BCAFEC86-D03D-4594-9C28-EDABE164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5" y="2118274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A2C99A5C-C22B-4FDB-8E00-10EE9B21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46" y="2163973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34" name="Oval 176">
            <a:extLst>
              <a:ext uri="{FF2B5EF4-FFF2-40B4-BE49-F238E27FC236}">
                <a16:creationId xmlns:a16="http://schemas.microsoft.com/office/drawing/2014/main" id="{BB762217-22E6-4BEC-ABF7-F6FD661E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59" y="2145587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35" name="Oval 176">
            <a:extLst>
              <a:ext uri="{FF2B5EF4-FFF2-40B4-BE49-F238E27FC236}">
                <a16:creationId xmlns:a16="http://schemas.microsoft.com/office/drawing/2014/main" id="{E70513C0-C57E-483A-85A5-ED9F9FF9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72" y="2195279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36" name="Oval 176">
            <a:extLst>
              <a:ext uri="{FF2B5EF4-FFF2-40B4-BE49-F238E27FC236}">
                <a16:creationId xmlns:a16="http://schemas.microsoft.com/office/drawing/2014/main" id="{EF254D89-CEBD-4C50-867D-A4E778D4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13" y="2123081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37" name="Right Arrow 36">
            <a:hlinkClick r:id="rId7" action="ppaction://hlinksldjump"/>
          </p:cNvPr>
          <p:cNvSpPr/>
          <p:nvPr/>
        </p:nvSpPr>
        <p:spPr>
          <a:xfrm>
            <a:off x="11099409" y="5908431"/>
            <a:ext cx="970671" cy="7455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42B412-B7CC-403F-ADA1-90F719DAE741}"/>
              </a:ext>
            </a:extLst>
          </p:cNvPr>
          <p:cNvGrpSpPr/>
          <p:nvPr/>
        </p:nvGrpSpPr>
        <p:grpSpPr>
          <a:xfrm>
            <a:off x="8692453" y="1069654"/>
            <a:ext cx="3499546" cy="1891226"/>
            <a:chOff x="8692453" y="1069654"/>
            <a:chExt cx="3499546" cy="1891226"/>
          </a:xfrm>
        </p:grpSpPr>
        <p:sp>
          <p:nvSpPr>
            <p:cNvPr id="3" name="Flowchart: Manual Operation 2">
              <a:extLst>
                <a:ext uri="{FF2B5EF4-FFF2-40B4-BE49-F238E27FC236}">
                  <a16:creationId xmlns:a16="http://schemas.microsoft.com/office/drawing/2014/main" id="{F43D0758-0249-4102-8ECC-C1CE9A02B26E}"/>
                </a:ext>
              </a:extLst>
            </p:cNvPr>
            <p:cNvSpPr/>
            <p:nvPr/>
          </p:nvSpPr>
          <p:spPr>
            <a:xfrm rot="10800000">
              <a:off x="8692453" y="1084349"/>
              <a:ext cx="3499546" cy="1876531"/>
            </a:xfrm>
            <a:prstGeom prst="flowChartManualOperation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8A7200B-F1DE-4447-A048-2ED9AD37CE49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10442226" y="1084349"/>
              <a:ext cx="1017760" cy="187653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130F40-B355-4FE3-A988-439983C1D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2976" y="1069654"/>
              <a:ext cx="14069" cy="187125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806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53216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CNV_chọn_ô_ch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CNV_chọn_ô_ch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mở_đáp_án_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60613" y="808388"/>
            <a:ext cx="104502" cy="2586447"/>
            <a:chOff x="2325188" y="744583"/>
            <a:chExt cx="248195" cy="130628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38251" y="744583"/>
              <a:ext cx="13063" cy="130628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25188" y="744583"/>
              <a:ext cx="22206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8251" y="2050869"/>
              <a:ext cx="2351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2361839" y="808387"/>
            <a:ext cx="169816" cy="2586447"/>
            <a:chOff x="2325188" y="744583"/>
            <a:chExt cx="248195" cy="130628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338251" y="744583"/>
              <a:ext cx="13063" cy="130628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25188" y="744583"/>
              <a:ext cx="22206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38251" y="2050869"/>
              <a:ext cx="2351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405575" y="872197"/>
            <a:ext cx="6964828" cy="2458831"/>
          </a:xfrm>
          <a:prstGeom prst="rect">
            <a:avLst/>
          </a:pr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buAutoNum type="alphaUcPeriod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25219" y="1756451"/>
            <a:ext cx="506437" cy="562708"/>
            <a:chOff x="3953021" y="0"/>
            <a:chExt cx="506437" cy="562708"/>
          </a:xfrm>
        </p:grpSpPr>
        <p:sp>
          <p:nvSpPr>
            <p:cNvPr id="14" name="Oval 13"/>
            <p:cNvSpPr/>
            <p:nvPr/>
          </p:nvSpPr>
          <p:spPr>
            <a:xfrm>
              <a:off x="3953021" y="0"/>
              <a:ext cx="506437" cy="562708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799" y="182880"/>
              <a:ext cx="182880" cy="196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581297" y="261257"/>
            <a:ext cx="744583" cy="770708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1114" y="1031965"/>
            <a:ext cx="404948" cy="3129562"/>
            <a:chOff x="751114" y="1187711"/>
            <a:chExt cx="404948" cy="312956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53588" y="1187711"/>
              <a:ext cx="0" cy="29145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51114" y="3912325"/>
              <a:ext cx="404948" cy="404948"/>
            </a:xfrm>
            <a:prstGeom prst="ellipse">
              <a:avLst/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2146" y="4049474"/>
              <a:ext cx="130628" cy="14369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59598" y="1086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03806" y="3754202"/>
            <a:ext cx="9888588" cy="2487470"/>
            <a:chOff x="2025219" y="3795765"/>
            <a:chExt cx="9888588" cy="2487470"/>
          </a:xfrm>
        </p:grpSpPr>
        <p:sp>
          <p:nvSpPr>
            <p:cNvPr id="23" name="Parallelogram 22"/>
            <p:cNvSpPr/>
            <p:nvPr/>
          </p:nvSpPr>
          <p:spPr>
            <a:xfrm>
              <a:off x="2025219" y="3795765"/>
              <a:ext cx="2448307" cy="674744"/>
            </a:xfrm>
            <a:prstGeom prst="parallelogram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24" name="Snip Diagonal Corner Rectangle 23"/>
            <p:cNvSpPr/>
            <p:nvPr/>
          </p:nvSpPr>
          <p:spPr>
            <a:xfrm>
              <a:off x="2025219" y="4406703"/>
              <a:ext cx="9888588" cy="1876532"/>
            </a:xfrm>
            <a:prstGeom prst="snip2DiagRect">
              <a:avLst/>
            </a:prstGeom>
            <a:solidFill>
              <a:srgbClr val="FF33CC">
                <a:alpha val="42745"/>
              </a:srgbClr>
            </a:solidFill>
            <a:ln>
              <a:solidFill>
                <a:srgbClr val="FF00FF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50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30 </a:t>
              </a:r>
              <a:r>
                <a:rPr lang="en-US" sz="50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</a:t>
              </a:r>
              <a:r>
                <a:rPr lang="en-US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0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 30 phút)</a:t>
              </a:r>
              <a:endParaRPr lang="en-US" sz="5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115" descr="ALRMCLOK">
            <a:extLst>
              <a:ext uri="{FF2B5EF4-FFF2-40B4-BE49-F238E27FC236}">
                <a16:creationId xmlns:a16="http://schemas.microsoft.com/office/drawing/2014/main" id="{8EC1E8CA-07D0-4CBE-8F07-E9BB75CB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5" y="1802673"/>
            <a:ext cx="864426" cy="117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176">
            <a:extLst>
              <a:ext uri="{FF2B5EF4-FFF2-40B4-BE49-F238E27FC236}">
                <a16:creationId xmlns:a16="http://schemas.microsoft.com/office/drawing/2014/main" id="{70CDA840-CC6B-4DA8-8A21-BF45E698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98" y="2122784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id="{FE21EE85-E59D-4626-843D-58154334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42" y="2140821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id="{6FFF88EC-D314-4357-B3BA-33029191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5" y="2118366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9" name="Oval 176">
            <a:extLst>
              <a:ext uri="{FF2B5EF4-FFF2-40B4-BE49-F238E27FC236}">
                <a16:creationId xmlns:a16="http://schemas.microsoft.com/office/drawing/2014/main" id="{3750D1D8-14EE-4263-9417-9BA4E4E7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33" y="2127202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30" name="Oval 176">
            <a:extLst>
              <a:ext uri="{FF2B5EF4-FFF2-40B4-BE49-F238E27FC236}">
                <a16:creationId xmlns:a16="http://schemas.microsoft.com/office/drawing/2014/main" id="{7B78870D-5B8D-4DF2-8A1D-85869BF2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1" y="2136038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31" name="Oval 176">
            <a:extLst>
              <a:ext uri="{FF2B5EF4-FFF2-40B4-BE49-F238E27FC236}">
                <a16:creationId xmlns:a16="http://schemas.microsoft.com/office/drawing/2014/main" id="{98073587-028D-482D-9215-B117B037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39" y="2138429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32" name="Oval 176">
            <a:extLst>
              <a:ext uri="{FF2B5EF4-FFF2-40B4-BE49-F238E27FC236}">
                <a16:creationId xmlns:a16="http://schemas.microsoft.com/office/drawing/2014/main" id="{BCAFEC86-D03D-4594-9C28-EDABE164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5" y="2118274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A2C99A5C-C22B-4FDB-8E00-10EE9B21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46" y="2163973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34" name="Oval 176">
            <a:extLst>
              <a:ext uri="{FF2B5EF4-FFF2-40B4-BE49-F238E27FC236}">
                <a16:creationId xmlns:a16="http://schemas.microsoft.com/office/drawing/2014/main" id="{BB762217-22E6-4BEC-ABF7-F6FD661E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59" y="2145587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35" name="Oval 176">
            <a:extLst>
              <a:ext uri="{FF2B5EF4-FFF2-40B4-BE49-F238E27FC236}">
                <a16:creationId xmlns:a16="http://schemas.microsoft.com/office/drawing/2014/main" id="{E70513C0-C57E-483A-85A5-ED9F9FF9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72" y="2195279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36" name="Oval 176">
            <a:extLst>
              <a:ext uri="{FF2B5EF4-FFF2-40B4-BE49-F238E27FC236}">
                <a16:creationId xmlns:a16="http://schemas.microsoft.com/office/drawing/2014/main" id="{EF254D89-CEBD-4C50-867D-A4E778D4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13" y="2123081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37" name="Right Arrow 36">
            <a:hlinkClick r:id="rId7" action="ppaction://hlinksldjump"/>
          </p:cNvPr>
          <p:cNvSpPr/>
          <p:nvPr/>
        </p:nvSpPr>
        <p:spPr>
          <a:xfrm>
            <a:off x="11099409" y="5908431"/>
            <a:ext cx="970671" cy="7455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5556826-ACE4-41C3-A753-C15B00DB6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9088" y="1485699"/>
            <a:ext cx="2257802" cy="22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56797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CNV_chọn_ô_ch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CNV_chọn_ô_ch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mở_đáp_án_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60613" y="808388"/>
            <a:ext cx="104502" cy="2586447"/>
            <a:chOff x="2325188" y="744583"/>
            <a:chExt cx="248195" cy="130628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38251" y="744583"/>
              <a:ext cx="13063" cy="130628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25188" y="744583"/>
              <a:ext cx="22206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8251" y="2050869"/>
              <a:ext cx="2351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2361839" y="808387"/>
            <a:ext cx="169816" cy="2586447"/>
            <a:chOff x="2325188" y="744583"/>
            <a:chExt cx="248195" cy="130628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338251" y="744583"/>
              <a:ext cx="13063" cy="130628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25188" y="744583"/>
              <a:ext cx="22206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38251" y="2050869"/>
              <a:ext cx="2351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405575" y="872197"/>
            <a:ext cx="6964828" cy="245883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 + 2 + 2 + 2 =?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buAutoNum type="alphaUcPeriod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25219" y="1756451"/>
            <a:ext cx="506437" cy="562708"/>
            <a:chOff x="3953021" y="0"/>
            <a:chExt cx="506437" cy="562708"/>
          </a:xfrm>
        </p:grpSpPr>
        <p:sp>
          <p:nvSpPr>
            <p:cNvPr id="14" name="Oval 13"/>
            <p:cNvSpPr/>
            <p:nvPr/>
          </p:nvSpPr>
          <p:spPr>
            <a:xfrm>
              <a:off x="3953021" y="0"/>
              <a:ext cx="506437" cy="562708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799" y="182880"/>
              <a:ext cx="182880" cy="196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581297" y="261257"/>
            <a:ext cx="744583" cy="770708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1114" y="1031965"/>
            <a:ext cx="404948" cy="3129562"/>
            <a:chOff x="751114" y="1187711"/>
            <a:chExt cx="404948" cy="312956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53588" y="1187711"/>
              <a:ext cx="0" cy="29145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51114" y="3912325"/>
              <a:ext cx="404948" cy="404948"/>
            </a:xfrm>
            <a:prstGeom prst="ellipse">
              <a:avLst/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2146" y="4049474"/>
              <a:ext cx="130628" cy="14369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59598" y="1086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03806" y="3754202"/>
            <a:ext cx="8529570" cy="2487470"/>
            <a:chOff x="2025219" y="3795765"/>
            <a:chExt cx="8529570" cy="2487470"/>
          </a:xfrm>
        </p:grpSpPr>
        <p:sp>
          <p:nvSpPr>
            <p:cNvPr id="23" name="Parallelogram 22"/>
            <p:cNvSpPr/>
            <p:nvPr/>
          </p:nvSpPr>
          <p:spPr>
            <a:xfrm>
              <a:off x="2025219" y="3795765"/>
              <a:ext cx="2448307" cy="674744"/>
            </a:xfrm>
            <a:prstGeom prst="parallelogram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24" name="Snip Diagonal Corner Rectangle 23"/>
            <p:cNvSpPr/>
            <p:nvPr/>
          </p:nvSpPr>
          <p:spPr>
            <a:xfrm>
              <a:off x="2025219" y="4406703"/>
              <a:ext cx="8529570" cy="1876532"/>
            </a:xfrm>
            <a:prstGeom prst="snip2DiagRect">
              <a:avLst/>
            </a:prstGeom>
            <a:solidFill>
              <a:srgbClr val="FF00FF">
                <a:alpha val="43000"/>
              </a:srgb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000" b="1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115" descr="ALRMCLOK">
            <a:extLst>
              <a:ext uri="{FF2B5EF4-FFF2-40B4-BE49-F238E27FC236}">
                <a16:creationId xmlns:a16="http://schemas.microsoft.com/office/drawing/2014/main" id="{8EC1E8CA-07D0-4CBE-8F07-E9BB75CB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5" y="1802673"/>
            <a:ext cx="864426" cy="117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176">
            <a:extLst>
              <a:ext uri="{FF2B5EF4-FFF2-40B4-BE49-F238E27FC236}">
                <a16:creationId xmlns:a16="http://schemas.microsoft.com/office/drawing/2014/main" id="{70CDA840-CC6B-4DA8-8A21-BF45E698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98" y="2122784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id="{FE21EE85-E59D-4626-843D-58154334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42" y="2140821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id="{6FFF88EC-D314-4357-B3BA-33029191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5" y="2118366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9" name="Oval 176">
            <a:extLst>
              <a:ext uri="{FF2B5EF4-FFF2-40B4-BE49-F238E27FC236}">
                <a16:creationId xmlns:a16="http://schemas.microsoft.com/office/drawing/2014/main" id="{3750D1D8-14EE-4263-9417-9BA4E4E7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33" y="2127202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30" name="Oval 176">
            <a:extLst>
              <a:ext uri="{FF2B5EF4-FFF2-40B4-BE49-F238E27FC236}">
                <a16:creationId xmlns:a16="http://schemas.microsoft.com/office/drawing/2014/main" id="{7B78870D-5B8D-4DF2-8A1D-85869BF2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1" y="2136038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31" name="Oval 176">
            <a:extLst>
              <a:ext uri="{FF2B5EF4-FFF2-40B4-BE49-F238E27FC236}">
                <a16:creationId xmlns:a16="http://schemas.microsoft.com/office/drawing/2014/main" id="{98073587-028D-482D-9215-B117B037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39" y="2138429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32" name="Oval 176">
            <a:extLst>
              <a:ext uri="{FF2B5EF4-FFF2-40B4-BE49-F238E27FC236}">
                <a16:creationId xmlns:a16="http://schemas.microsoft.com/office/drawing/2014/main" id="{BCAFEC86-D03D-4594-9C28-EDABE164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5" y="2118274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A2C99A5C-C22B-4FDB-8E00-10EE9B21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46" y="2163973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34" name="Oval 176">
            <a:extLst>
              <a:ext uri="{FF2B5EF4-FFF2-40B4-BE49-F238E27FC236}">
                <a16:creationId xmlns:a16="http://schemas.microsoft.com/office/drawing/2014/main" id="{BB762217-22E6-4BEC-ABF7-F6FD661E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59" y="2145587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35" name="Oval 176">
            <a:extLst>
              <a:ext uri="{FF2B5EF4-FFF2-40B4-BE49-F238E27FC236}">
                <a16:creationId xmlns:a16="http://schemas.microsoft.com/office/drawing/2014/main" id="{E70513C0-C57E-483A-85A5-ED9F9FF9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72" y="2195279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36" name="Oval 176">
            <a:extLst>
              <a:ext uri="{FF2B5EF4-FFF2-40B4-BE49-F238E27FC236}">
                <a16:creationId xmlns:a16="http://schemas.microsoft.com/office/drawing/2014/main" id="{EF254D89-CEBD-4C50-867D-A4E778D4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13" y="2123081"/>
            <a:ext cx="533400" cy="60056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37" name="Right Arrow 36">
            <a:hlinkClick r:id="rId7" action="ppaction://hlinksldjump"/>
          </p:cNvPr>
          <p:cNvSpPr/>
          <p:nvPr/>
        </p:nvSpPr>
        <p:spPr>
          <a:xfrm>
            <a:off x="11099409" y="5908431"/>
            <a:ext cx="970671" cy="7455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56797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CNV_chọn_ô_ch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CNV_chọn_ô_ch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mở_đáp_án_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C51414-68C6-435B-8782-04B982E44485}"/>
              </a:ext>
            </a:extLst>
          </p:cNvPr>
          <p:cNvGrpSpPr/>
          <p:nvPr/>
        </p:nvGrpSpPr>
        <p:grpSpPr>
          <a:xfrm>
            <a:off x="4269718" y="3893309"/>
            <a:ext cx="3652565" cy="1056696"/>
            <a:chOff x="4269718" y="3893309"/>
            <a:chExt cx="3652565" cy="1056696"/>
          </a:xfrm>
        </p:grpSpPr>
        <p:grpSp>
          <p:nvGrpSpPr>
            <p:cNvPr id="14" name="Group 13"/>
            <p:cNvGrpSpPr/>
            <p:nvPr/>
          </p:nvGrpSpPr>
          <p:grpSpPr>
            <a:xfrm>
              <a:off x="4269718" y="3893309"/>
              <a:ext cx="3652565" cy="1056696"/>
              <a:chOff x="304800" y="2038350"/>
              <a:chExt cx="8458200" cy="147349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04800" y="2038350"/>
                <a:ext cx="8458200" cy="1473493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15636" y="2111087"/>
                <a:ext cx="8229600" cy="129801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782776" y="4088264"/>
              <a:ext cx="2147377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Right"/>
                <a:lightRig rig="threePt" dir="t"/>
              </a:scene3d>
            </a:bodyPr>
            <a:lstStyle/>
            <a:p>
              <a:pPr algn="ctr"/>
              <a:r>
                <a:rPr lang="en-US" sz="3733" b="1" cap="all" dirty="0" err="1">
                  <a:ln w="9000" cmpd="sng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3733" b="1" cap="all" dirty="0">
                  <a:ln w="9000" cmpd="sng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7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Trang 4/SGK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D89C5-22D6-4723-9BA8-CCD037821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" b="95890" l="662" r="99890">
                        <a14:foregroundMark x1="221" y1="89726" x2="11687" y2="83904"/>
                        <a14:foregroundMark x1="11687" y1="83904" x2="14884" y2="98630"/>
                        <a14:foregroundMark x1="14884" y1="98630" x2="58545" y2="98973"/>
                        <a14:foregroundMark x1="58761" y1="81507" x2="58765" y2="81164"/>
                        <a14:foregroundMark x1="58752" y1="82192" x2="58761" y2="81507"/>
                        <a14:foregroundMark x1="58743" y1="82901" x2="58752" y2="82192"/>
                        <a14:foregroundMark x1="58655" y1="90008" x2="58680" y2="88014"/>
                        <a14:foregroundMark x1="58629" y1="92123" x2="58637" y2="91470"/>
                        <a14:foregroundMark x1="58625" y1="92466" x2="58629" y2="92123"/>
                        <a14:foregroundMark x1="58592" y1="95205" x2="58600" y2="94521"/>
                        <a14:foregroundMark x1="58567" y1="97193" x2="58583" y2="95890"/>
                        <a14:foregroundMark x1="58545" y1="98973" x2="58549" y2="98634"/>
                        <a14:foregroundMark x1="61353" y1="79637" x2="87211" y2="64384"/>
                        <a14:foregroundMark x1="59804" y1="80551" x2="60851" y2="79933"/>
                        <a14:foregroundMark x1="58765" y1="81164" x2="59078" y2="80980"/>
                        <a14:foregroundMark x1="87211" y1="64384" x2="97133" y2="44178"/>
                        <a14:foregroundMark x1="99702" y1="30137" x2="99890" y2="29110"/>
                        <a14:foregroundMark x1="97133" y1="44178" x2="99702" y2="30137"/>
                        <a14:foregroundMark x1="99890" y1="29110" x2="99890" y2="28767"/>
                        <a14:foregroundMark x1="5954" y1="68836" x2="5954" y2="68836"/>
                        <a14:foregroundMark x1="5954" y1="68836" x2="8490" y2="68836"/>
                        <a14:foregroundMark x1="8931" y1="68836" x2="9261" y2="68836"/>
                        <a14:foregroundMark x1="13230" y1="69178" x2="14333" y2="69521"/>
                        <a14:foregroundMark x1="15436" y1="69521" x2="17310" y2="69863"/>
                        <a14:foregroundMark x1="18082" y1="69863" x2="18082" y2="69863"/>
                        <a14:foregroundMark x1="3859" y1="70205" x2="3859" y2="70205"/>
                        <a14:foregroundMark x1="3859" y1="70205" x2="4300" y2="72945"/>
                        <a14:foregroundMark x1="2426" y1="64726" x2="1985" y2="64726"/>
                        <a14:foregroundMark x1="662" y1="67466" x2="662" y2="67466"/>
                        <a14:foregroundMark x1="56781" y1="48288" x2="56781" y2="48288"/>
                        <a14:foregroundMark x1="53693" y1="45205" x2="53693" y2="45205"/>
                        <a14:foregroundMark x1="48953" y1="43151" x2="47850" y2="44521"/>
                        <a14:foregroundMark x1="45424" y1="46918" x2="45094" y2="48630"/>
                        <a14:foregroundMark x1="43550" y1="44521" x2="43550" y2="44521"/>
                        <a14:foregroundMark x1="42448" y1="41781" x2="42007" y2="41781"/>
                        <a14:foregroundMark x1="41566" y1="41781" x2="40794" y2="44863"/>
                        <a14:foregroundMark x1="40573" y1="44863" x2="40132" y2="51712"/>
                        <a14:foregroundMark x1="38920" y1="43493" x2="38037" y2="53425"/>
                        <a14:foregroundMark x1="37817" y1="57192" x2="37817" y2="57192"/>
                        <a14:foregroundMark x1="37707" y1="57534" x2="36825" y2="58219"/>
                        <a14:foregroundMark x1="36053" y1="59247" x2="36053" y2="59247"/>
                        <a14:foregroundMark x1="33517" y1="60616" x2="33517" y2="60616"/>
                        <a14:foregroundMark x1="31202" y1="60959" x2="30430" y2="60959"/>
                        <a14:foregroundMark x1="29768" y1="60959" x2="29768" y2="60959"/>
                        <a14:foregroundMark x1="34620" y1="58562" x2="32635" y2="58562"/>
                        <a14:foregroundMark x1="33407" y1="64041" x2="33738" y2="64726"/>
                        <a14:foregroundMark x1="45976" y1="63356" x2="45976" y2="63356"/>
                        <a14:foregroundMark x1="45976" y1="59932" x2="45976" y2="59932"/>
                        <a14:foregroundMark x1="47078" y1="54110" x2="40573" y2="58562"/>
                        <a14:foregroundMark x1="39802" y1="59589" x2="39581" y2="63014"/>
                        <a14:foregroundMark x1="39581" y1="63014" x2="43881" y2="63014"/>
                        <a14:foregroundMark x1="45976" y1="60616" x2="53142" y2="54452"/>
                        <a14:foregroundMark x1="53252" y1="54452" x2="53252" y2="54452"/>
                        <a14:foregroundMark x1="53914" y1="49658" x2="56340" y2="54452"/>
                        <a14:foregroundMark x1="55568" y1="57877" x2="55899" y2="57877"/>
                        <a14:foregroundMark x1="56450" y1="55137" x2="56450" y2="55137"/>
                        <a14:foregroundMark x1="57442" y1="55137" x2="59978" y2="55822"/>
                        <a14:foregroundMark x1="60750" y1="56507" x2="61742" y2="57534"/>
                        <a14:foregroundMark x1="62404" y1="57534" x2="58765" y2="69178"/>
                        <a14:foregroundMark x1="64829" y1="67466" x2="64829" y2="67466"/>
                        <a14:foregroundMark x1="66593" y1="64384" x2="62073" y2="71233"/>
                        <a14:foregroundMark x1="60860" y1="72260" x2="60198" y2="73630"/>
                        <a14:foregroundMark x1="69460" y1="58219" x2="71114" y2="57192"/>
                        <a14:foregroundMark x1="72437" y1="56507" x2="77508" y2="59247"/>
                        <a14:foregroundMark x1="76516" y1="60616" x2="75524" y2="62671"/>
                        <a14:foregroundMark x1="83572" y1="50000" x2="83572" y2="50000"/>
                        <a14:foregroundMark x1="83793" y1="50000" x2="84234" y2="50000"/>
                        <a14:foregroundMark x1="85667" y1="46918" x2="85667" y2="46918"/>
                        <a14:foregroundMark x1="85667" y1="46918" x2="81477" y2="47603"/>
                        <a14:foregroundMark x1="80595" y1="46918" x2="76075" y2="47260"/>
                        <a14:foregroundMark x1="90628" y1="43836" x2="90628" y2="43836"/>
                        <a14:foregroundMark x1="88423" y1="47945" x2="86329" y2="54452"/>
                        <a14:foregroundMark x1="87541" y1="52397" x2="88534" y2="50000"/>
                        <a14:foregroundMark x1="91180" y1="43151" x2="92503" y2="41438"/>
                        <a14:foregroundMark x1="94598" y1="38014" x2="95039" y2="37329"/>
                        <a14:foregroundMark x1="95810" y1="34247" x2="96692" y2="31849"/>
                        <a14:foregroundMark x1="97685" y1="27740" x2="98126" y2="25342"/>
                        <a14:foregroundMark x1="98567" y1="20548" x2="98897" y2="17808"/>
                        <a14:foregroundMark x1="99228" y1="11301" x2="99669" y2="10616"/>
                        <a14:foregroundMark x1="98787" y1="5822" x2="98787" y2="5822"/>
                        <a14:foregroundMark x1="97905" y1="7192" x2="97023" y2="10959"/>
                        <a14:foregroundMark x1="96141" y1="15068" x2="94708" y2="20890"/>
                        <a14:foregroundMark x1="93605" y1="18151" x2="93275" y2="18151"/>
                        <a14:foregroundMark x1="91400" y1="19863" x2="90628" y2="20890"/>
                        <a14:foregroundMark x1="88313" y1="24658" x2="90408" y2="25685"/>
                        <a14:foregroundMark x1="91510" y1="25342" x2="91841" y2="26712"/>
                        <a14:foregroundMark x1="93605" y1="24658" x2="93605" y2="24658"/>
                        <a14:foregroundMark x1="91510" y1="7534" x2="91510" y2="7534"/>
                        <a14:foregroundMark x1="91180" y1="6849" x2="88754" y2="9932"/>
                        <a14:foregroundMark x1="83241" y1="11644" x2="83241" y2="11644"/>
                        <a14:foregroundMark x1="81808" y1="13014" x2="81808" y2="13014"/>
                        <a14:foregroundMark x1="81698" y1="13014" x2="78280" y2="13356"/>
                        <a14:foregroundMark x1="76185" y1="11644" x2="75413" y2="11644"/>
                        <a14:foregroundMark x1="73980" y1="11301" x2="71885" y2="13356"/>
                        <a14:foregroundMark x1="68357" y1="11301" x2="66593" y2="11301"/>
                        <a14:foregroundMark x1="60088" y1="8562" x2="58324" y2="8904"/>
                        <a14:foregroundMark x1="54686" y1="8904" x2="54135" y2="8904"/>
                        <a14:foregroundMark x1="50276" y1="7192" x2="48512" y2="7877"/>
                        <a14:foregroundMark x1="41676" y1="8219" x2="40353" y2="8219"/>
                        <a14:foregroundMark x1="35061" y1="7534" x2="33738" y2="8219"/>
                        <a14:foregroundMark x1="26351" y1="4452" x2="24476" y2="4452"/>
                        <a14:foregroundMark x1="19405" y1="2055" x2="16759" y2="3082"/>
                        <a14:foregroundMark x1="13892" y1="3082" x2="13451" y2="3082"/>
                        <a14:foregroundMark x1="11907" y1="4110" x2="10805" y2="5822"/>
                        <a14:foregroundMark x1="46417" y1="38699" x2="45755" y2="40753"/>
                        <a14:foregroundMark x1="43881" y1="41781" x2="43881" y2="41781"/>
                        <a14:foregroundMark x1="43771" y1="42808" x2="43771" y2="42808"/>
                        <a14:foregroundMark x1="51819" y1="40753" x2="51819" y2="40753"/>
                        <a14:foregroundMark x1="51819" y1="41438" x2="51819" y2="41438"/>
                        <a14:foregroundMark x1="51819" y1="43151" x2="51709" y2="44178"/>
                        <a14:foregroundMark x1="57552" y1="43151" x2="57552" y2="43151"/>
                        <a14:foregroundMark x1="57663" y1="41781" x2="56670" y2="42808"/>
                        <a14:foregroundMark x1="52591" y1="40753" x2="59757" y2="43836"/>
                        <a14:foregroundMark x1="59757" y1="43836" x2="59978" y2="43493"/>
                        <a14:foregroundMark x1="60088" y1="43151" x2="60088" y2="43151"/>
                        <a14:foregroundMark x1="70452" y1="41781" x2="68578" y2="44521"/>
                        <a14:foregroundMark x1="66152" y1="44521" x2="66152" y2="44521"/>
                        <a14:foregroundMark x1="63616" y1="43836" x2="62845" y2="43836"/>
                        <a14:foregroundMark x1="65050" y1="40411" x2="68026" y2="42123"/>
                        <a14:foregroundMark x1="67365" y1="44863" x2="67365" y2="44863"/>
                        <a14:foregroundMark x1="73760" y1="38014" x2="72216" y2="40411"/>
                        <a14:foregroundMark x1="71555" y1="41096" x2="71334" y2="42808"/>
                        <a14:foregroundMark x1="71334" y1="44521" x2="72106" y2="45205"/>
                        <a14:foregroundMark x1="77729" y1="44863" x2="77729" y2="44863"/>
                        <a14:foregroundMark x1="74201" y1="41438" x2="74972" y2="44521"/>
                        <a14:foregroundMark x1="77949" y1="40411" x2="77949" y2="40411"/>
                        <a14:foregroundMark x1="78942" y1="40411" x2="79162" y2="41438"/>
                        <a14:foregroundMark x1="78611" y1="44521" x2="78501" y2="46575"/>
                        <a14:foregroundMark x1="82800" y1="42123" x2="82800" y2="42123"/>
                        <a14:foregroundMark x1="82359" y1="42123" x2="82139" y2="44178"/>
                        <a14:foregroundMark x1="28445" y1="40068" x2="28445" y2="40068"/>
                        <a14:foregroundMark x1="28115" y1="46575" x2="28115" y2="46575"/>
                        <a14:foregroundMark x1="9592" y1="74658" x2="9592" y2="74658"/>
                        <a14:foregroundMark x1="10474" y1="73288" x2="11246" y2="73288"/>
                        <a14:foregroundMark x1="11466" y1="72260" x2="11466" y2="72260"/>
                        <a14:foregroundMark x1="8820" y1="72603" x2="8820" y2="73973"/>
                        <a14:foregroundMark x1="7277" y1="72945" x2="7277" y2="72945"/>
                        <a14:foregroundMark x1="23925" y1="76712" x2="23925" y2="76712"/>
                        <a14:foregroundMark x1="23925" y1="77055" x2="23705" y2="80479"/>
                        <a14:foregroundMark x1="22712" y1="83219" x2="22492" y2="84589"/>
                        <a14:foregroundMark x1="20948" y1="86986" x2="20397" y2="89384"/>
                        <a14:foregroundMark x1="18853" y1="89041" x2="18853" y2="89041"/>
                        <a14:foregroundMark x1="18192" y1="87671" x2="17420" y2="88699"/>
                        <a14:foregroundMark x1="15215" y1="85959" x2="15215" y2="85959"/>
                        <a14:foregroundMark x1="15325" y1="85959" x2="18192" y2="90068"/>
                        <a14:foregroundMark x1="19846" y1="90068" x2="20287" y2="90753"/>
                        <a14:foregroundMark x1="20507" y1="90411" x2="20838" y2="92123"/>
                        <a14:foregroundMark x1="21610" y1="75685" x2="21610" y2="75685"/>
                        <a14:foregroundMark x1="22712" y1="80822" x2="22712" y2="84247"/>
                        <a14:foregroundMark x1="22933" y1="84247" x2="23374" y2="85616"/>
                        <a14:foregroundMark x1="23374" y1="86644" x2="23705" y2="89726"/>
                        <a14:foregroundMark x1="24476" y1="94521" x2="24807" y2="95890"/>
                        <a14:foregroundMark x1="25579" y1="80479" x2="25579" y2="80479"/>
                        <a14:foregroundMark x1="24807" y1="74658" x2="24807" y2="74658"/>
                        <a14:foregroundMark x1="24807" y1="74658" x2="26130" y2="77740"/>
                        <a14:foregroundMark x1="26902" y1="79452" x2="28115" y2="84932"/>
                        <a14:foregroundMark x1="28997" y1="91438" x2="29768" y2="92466"/>
                        <a14:foregroundMark x1="30761" y1="92466" x2="31643" y2="92808"/>
                        <a14:foregroundMark x1="32304" y1="89726" x2="33297" y2="89384"/>
                        <a14:foregroundMark x1="32084" y1="77397" x2="30320" y2="75000"/>
                        <a14:foregroundMark x1="27122" y1="73973" x2="27122" y2="73973"/>
                        <a14:foregroundMark x1="34620" y1="74315" x2="34620" y2="74315"/>
                        <a14:foregroundMark x1="32304" y1="71233" x2="37155" y2="75000"/>
                        <a14:foregroundMark x1="36163" y1="82877" x2="36494" y2="86301"/>
                        <a14:foregroundMark x1="36714" y1="88014" x2="36714" y2="89384"/>
                        <a14:foregroundMark x1="36273" y1="95548" x2="36273" y2="95548"/>
                        <a14:foregroundMark x1="38699" y1="92123" x2="38699" y2="92123"/>
                        <a14:foregroundMark x1="38809" y1="90068" x2="38809" y2="87329"/>
                        <a14:foregroundMark x1="38809" y1="78082" x2="38809" y2="76370"/>
                        <a14:foregroundMark x1="38037" y1="73630" x2="37927" y2="72603"/>
                        <a14:foregroundMark x1="38479" y1="72945" x2="40794" y2="79110"/>
                        <a14:foregroundMark x1="40684" y1="80137" x2="40904" y2="87671"/>
                        <a14:foregroundMark x1="40904" y1="90068" x2="43550" y2="92466"/>
                        <a14:foregroundMark x1="44873" y1="92123" x2="45865" y2="91438"/>
                        <a14:foregroundMark x1="46417" y1="88014" x2="47189" y2="88014"/>
                        <a14:foregroundMark x1="41676" y1="73288" x2="41345" y2="73630"/>
                        <a14:foregroundMark x1="38920" y1="73973" x2="42668" y2="79795"/>
                        <a14:foregroundMark x1="41455" y1="72945" x2="41896" y2="72945"/>
                        <a14:foregroundMark x1="43771" y1="74658" x2="43771" y2="74658"/>
                        <a14:foregroundMark x1="42999" y1="72603" x2="45755" y2="77740"/>
                        <a14:foregroundMark x1="46858" y1="76370" x2="49504" y2="76370"/>
                        <a14:foregroundMark x1="49835" y1="75000" x2="51378" y2="71575"/>
                        <a14:foregroundMark x1="52260" y1="69178" x2="52260" y2="69178"/>
                        <a14:foregroundMark x1="52481" y1="68836" x2="52481" y2="72260"/>
                        <a14:foregroundMark x1="51709" y1="70205" x2="51819" y2="74315"/>
                        <a14:foregroundMark x1="51599" y1="78767" x2="51378" y2="82534"/>
                        <a14:foregroundMark x1="50937" y1="82534" x2="53914" y2="89384"/>
                        <a14:foregroundMark x1="52260" y1="87671" x2="50717" y2="90068"/>
                        <a14:foregroundMark x1="30099" y1="27740" x2="30099" y2="27740"/>
                        <a14:backgroundMark x1="58986" y1="82192" x2="58986" y2="82192"/>
                        <a14:backgroundMark x1="58545" y1="81507" x2="58545" y2="81507"/>
                        <a14:backgroundMark x1="58545" y1="84932" x2="58545" y2="84932"/>
                        <a14:backgroundMark x1="58655" y1="86986" x2="58655" y2="88014"/>
                        <a14:backgroundMark x1="58655" y1="92466" x2="58655" y2="93151"/>
                        <a14:backgroundMark x1="58655" y1="95205" x2="58655" y2="95890"/>
                        <a14:backgroundMark x1="58655" y1="97260" x2="58545" y2="98630"/>
                        <a14:backgroundMark x1="58434" y1="99315" x2="58434" y2="99658"/>
                        <a14:backgroundMark x1="58434" y1="90411" x2="58434" y2="90411"/>
                        <a14:backgroundMark x1="58434" y1="90411" x2="58655" y2="91438"/>
                        <a14:backgroundMark x1="58655" y1="93151" x2="58655" y2="94521"/>
                        <a14:backgroundMark x1="58655" y1="95548" x2="58655" y2="95890"/>
                        <a14:backgroundMark x1="58434" y1="92123" x2="58434" y2="92123"/>
                        <a14:backgroundMark x1="58434" y1="85959" x2="58434" y2="85959"/>
                        <a14:backgroundMark x1="58434" y1="83562" x2="58434" y2="83562"/>
                        <a14:backgroundMark x1="58434" y1="82192" x2="58434" y2="82192"/>
                        <a14:backgroundMark x1="58875" y1="82192" x2="58875" y2="82192"/>
                        <a14:backgroundMark x1="61632" y1="82192" x2="61632" y2="82192"/>
                        <a14:backgroundMark x1="58765" y1="81507" x2="58765" y2="81507"/>
                        <a14:backgroundMark x1="58986" y1="81507" x2="59757" y2="80822"/>
                        <a14:backgroundMark x1="58875" y1="81507" x2="58875" y2="81507"/>
                        <a14:backgroundMark x1="60529" y1="81507" x2="60970" y2="81507"/>
                        <a14:backgroundMark x1="99779" y1="30137" x2="99779" y2="301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782" y="-11731"/>
            <a:ext cx="12232783" cy="3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640</Words>
  <Application>Microsoft Office PowerPoint</Application>
  <PresentationFormat>Widescreen</PresentationFormat>
  <Paragraphs>200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等线</vt:lpstr>
      <vt:lpstr>微软雅黑</vt:lpstr>
      <vt:lpstr>.VnArial</vt:lpstr>
      <vt:lpstr>.VnBlack</vt:lpstr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phant</cp:lastModifiedBy>
  <cp:revision>152</cp:revision>
  <dcterms:created xsi:type="dcterms:W3CDTF">2020-04-04T03:14:49Z</dcterms:created>
  <dcterms:modified xsi:type="dcterms:W3CDTF">2025-04-02T18:59:30Z</dcterms:modified>
</cp:coreProperties>
</file>