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5"/>
  </p:notesMasterIdLst>
  <p:sldIdLst>
    <p:sldId id="446" r:id="rId4"/>
    <p:sldId id="256" r:id="rId5"/>
    <p:sldId id="257" r:id="rId6"/>
    <p:sldId id="4411" r:id="rId7"/>
    <p:sldId id="4412" r:id="rId8"/>
    <p:sldId id="4413" r:id="rId9"/>
    <p:sldId id="444" r:id="rId10"/>
    <p:sldId id="496" r:id="rId11"/>
    <p:sldId id="261" r:id="rId12"/>
    <p:sldId id="262" r:id="rId13"/>
    <p:sldId id="4414" r:id="rId14"/>
    <p:sldId id="620" r:id="rId15"/>
    <p:sldId id="621" r:id="rId16"/>
    <p:sldId id="622" r:id="rId17"/>
    <p:sldId id="4415" r:id="rId18"/>
    <p:sldId id="624" r:id="rId19"/>
    <p:sldId id="4416" r:id="rId20"/>
    <p:sldId id="4422" r:id="rId21"/>
    <p:sldId id="625" r:id="rId22"/>
    <p:sldId id="633" r:id="rId23"/>
    <p:sldId id="4419" r:id="rId24"/>
    <p:sldId id="4421" r:id="rId25"/>
    <p:sldId id="630" r:id="rId26"/>
    <p:sldId id="488" r:id="rId27"/>
    <p:sldId id="634" r:id="rId28"/>
    <p:sldId id="4418" r:id="rId29"/>
    <p:sldId id="635" r:id="rId30"/>
    <p:sldId id="636" r:id="rId31"/>
    <p:sldId id="631" r:id="rId32"/>
    <p:sldId id="494" r:id="rId33"/>
    <p:sldId id="4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66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102"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1</a:t>
            </a:fld>
            <a:endParaRPr lang="en-US"/>
          </a:p>
        </p:txBody>
      </p:sp>
    </p:spTree>
    <p:extLst>
      <p:ext uri="{BB962C8B-B14F-4D97-AF65-F5344CB8AC3E}">
        <p14:creationId xmlns:p14="http://schemas.microsoft.com/office/powerpoint/2010/main" val="330771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26</a:t>
            </a:fld>
            <a:endParaRPr lang="en-US"/>
          </a:p>
        </p:txBody>
      </p:sp>
    </p:spTree>
    <p:extLst>
      <p:ext uri="{BB962C8B-B14F-4D97-AF65-F5344CB8AC3E}">
        <p14:creationId xmlns:p14="http://schemas.microsoft.com/office/powerpoint/2010/main" val="224720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28</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10/5/2024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10/5/2024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10/5/2024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10/5/2024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10/5/2024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10/5/2024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10/5/2024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10/5/2024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10/5/2024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10/5/2024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10/5/2024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C83693F6-579C-6372-2A1E-FD7E11D702C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8252" y="74013"/>
            <a:ext cx="1738222" cy="1738222"/>
          </a:xfrm>
          <a:prstGeom prst="rect">
            <a:avLst/>
          </a:prstGeom>
        </p:spPr>
      </p:pic>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id="{7220146E-E877-1BE0-C477-59BFEFF5D4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10/5/2024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id="{3F306660-C2B1-B9E4-94BB-C783324DED0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9.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6.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audio" Target="../media/media4.mp3"/><Relationship Id="rId16" Type="http://schemas.openxmlformats.org/officeDocument/2006/relationships/image" Target="../media/image57.svg"/><Relationship Id="rId1" Type="http://schemas.microsoft.com/office/2007/relationships/media" Target="../media/media4.mp3"/><Relationship Id="rId6" Type="http://schemas.openxmlformats.org/officeDocument/2006/relationships/image" Target="../media/image46.png"/><Relationship Id="rId11" Type="http://schemas.openxmlformats.org/officeDocument/2006/relationships/image" Target="../media/image52.png"/><Relationship Id="rId5" Type="http://schemas.openxmlformats.org/officeDocument/2006/relationships/image" Target="../media/image2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notesSlide" Target="../notesSlides/notesSlide2.xml"/><Relationship Id="rId9" Type="http://schemas.openxmlformats.org/officeDocument/2006/relationships/image" Target="../media/image50.png"/><Relationship Id="rId1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6.png"/><Relationship Id="rId5" Type="http://schemas.openxmlformats.org/officeDocument/2006/relationships/image" Target="../media/image59.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0.png"/><Relationship Id="rId5" Type="http://schemas.openxmlformats.org/officeDocument/2006/relationships/image" Target="../media/image40.png"/><Relationship Id="rId4"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9.jpg"/><Relationship Id="rId5" Type="http://schemas.microsoft.com/office/2007/relationships/hdphoto" Target="../media/hdphoto1.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1.jpg"/><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27E4381-229F-EA55-A836-126448D33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00445" y="256395"/>
            <a:ext cx="11991109"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23A9C70-F20E-133A-CC6F-0DCFC6394951}"/>
              </a:ext>
            </a:extLst>
          </p:cNvPr>
          <p:cNvPicPr>
            <a:picLocks noChangeAspect="1"/>
          </p:cNvPicPr>
          <p:nvPr/>
        </p:nvPicPr>
        <p:blipFill>
          <a:blip r:embed="rId3"/>
          <a:stretch>
            <a:fillRect/>
          </a:stretch>
        </p:blipFill>
        <p:spPr>
          <a:xfrm>
            <a:off x="398461" y="1280278"/>
            <a:ext cx="6854969" cy="2726797"/>
          </a:xfrm>
          <a:prstGeom prst="rect">
            <a:avLst/>
          </a:prstGeom>
        </p:spPr>
      </p:pic>
      <p:pic>
        <p:nvPicPr>
          <p:cNvPr id="9" name="Picture 8">
            <a:extLst>
              <a:ext uri="{FF2B5EF4-FFF2-40B4-BE49-F238E27FC236}">
                <a16:creationId xmlns:a16="http://schemas.microsoft.com/office/drawing/2014/main" id="{E95000CD-C893-D8C9-53C8-69ACB6C9700E}"/>
              </a:ext>
            </a:extLst>
          </p:cNvPr>
          <p:cNvPicPr>
            <a:picLocks noChangeAspect="1"/>
          </p:cNvPicPr>
          <p:nvPr/>
        </p:nvPicPr>
        <p:blipFill rotWithShape="1">
          <a:blip r:embed="rId4"/>
          <a:srcRect r="42871"/>
          <a:stretch/>
        </p:blipFill>
        <p:spPr>
          <a:xfrm>
            <a:off x="2005445" y="3902743"/>
            <a:ext cx="4416767" cy="2866245"/>
          </a:xfrm>
          <a:prstGeom prst="rect">
            <a:avLst/>
          </a:prstGeom>
        </p:spPr>
      </p:pic>
      <p:grpSp>
        <p:nvGrpSpPr>
          <p:cNvPr id="12" name="Group 11">
            <a:extLst>
              <a:ext uri="{FF2B5EF4-FFF2-40B4-BE49-F238E27FC236}">
                <a16:creationId xmlns:a16="http://schemas.microsoft.com/office/drawing/2014/main" id="{BC623FD2-E51D-AE26-B93F-94EEB4466940}"/>
              </a:ext>
            </a:extLst>
          </p:cNvPr>
          <p:cNvGrpSpPr/>
          <p:nvPr/>
        </p:nvGrpSpPr>
        <p:grpSpPr>
          <a:xfrm>
            <a:off x="6646953" y="4288016"/>
            <a:ext cx="4470206" cy="2480972"/>
            <a:chOff x="7448208" y="3760843"/>
            <a:chExt cx="4470206" cy="2480972"/>
          </a:xfrm>
        </p:grpSpPr>
        <p:sp>
          <p:nvSpPr>
            <p:cNvPr id="5" name="Rounded Rectangle 9">
              <a:extLst>
                <a:ext uri="{FF2B5EF4-FFF2-40B4-BE49-F238E27FC236}">
                  <a16:creationId xmlns:a16="http://schemas.microsoft.com/office/drawing/2014/main" id="{7DE9DDD2-72B3-EC33-66CF-1D23689BD629}"/>
                </a:ext>
              </a:extLst>
            </p:cNvPr>
            <p:cNvSpPr/>
            <p:nvPr/>
          </p:nvSpPr>
          <p:spPr>
            <a:xfrm>
              <a:off x="7604023" y="3899644"/>
              <a:ext cx="4314391" cy="23421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800" i="1" dirty="0" err="1">
                  <a:solidFill>
                    <a:schemeClr val="tx1"/>
                  </a:solidFill>
                  <a:effectLst/>
                  <a:latin typeface="Arial (Body)"/>
                  <a:ea typeface="Calibri" panose="020F0502020204030204" pitchFamily="34" charset="0"/>
                </a:rPr>
                <a:t>Lớp</a:t>
              </a:r>
              <a:r>
                <a:rPr lang="en-US" sz="1800" i="1" dirty="0">
                  <a:solidFill>
                    <a:schemeClr val="tx1"/>
                  </a:solidFill>
                  <a:effectLst/>
                  <a:latin typeface="Arial (Body)"/>
                  <a:ea typeface="Calibri" panose="020F0502020204030204" pitchFamily="34" charset="0"/>
                </a:rPr>
                <a:t> Nga </a:t>
              </a:r>
              <a:r>
                <a:rPr lang="en-US" sz="1800" i="1" dirty="0" err="1">
                  <a:solidFill>
                    <a:schemeClr val="tx1"/>
                  </a:solidFill>
                  <a:effectLst/>
                  <a:latin typeface="Arial (Body)"/>
                  <a:ea typeface="Calibri" panose="020F0502020204030204" pitchFamily="34" charset="0"/>
                </a:rPr>
                <a:t>có</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một</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bạn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là</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người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dân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tộc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thiểu</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số</a:t>
              </a:r>
              <a:r>
                <a:rPr lang="en-US" sz="1800" i="1" dirty="0">
                  <a:solidFill>
                    <a:schemeClr val="tx1"/>
                  </a:solidFill>
                  <a:effectLst/>
                  <a:latin typeface="Arial (Body)"/>
                  <a:ea typeface="Calibri" panose="020F0502020204030204" pitchFamily="34" charset="0"/>
                </a:rPr>
                <a:t> ở </a:t>
              </a:r>
              <a:r>
                <a:rPr lang="en-US" sz="1800" i="1" dirty="0" err="1">
                  <a:solidFill>
                    <a:schemeClr val="tx1"/>
                  </a:solidFill>
                  <a:effectLst/>
                  <a:latin typeface="Arial (Body)"/>
                  <a:ea typeface="Calibri" panose="020F0502020204030204" pitchFamily="34" charset="0"/>
                </a:rPr>
                <a:t>vùng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cao</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bị</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khuyết</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tật</a:t>
              </a:r>
              <a:r>
                <a:rPr lang="en-US" sz="1800" i="1" dirty="0">
                  <a:solidFill>
                    <a:schemeClr val="tx1"/>
                  </a:solidFill>
                  <a:effectLst/>
                  <a:latin typeface="Arial (Body)"/>
                  <a:ea typeface="Calibri" panose="020F0502020204030204" pitchFamily="34" charset="0"/>
                </a:rPr>
                <a:t> ở </a:t>
              </a:r>
              <a:r>
                <a:rPr lang="en-US" sz="1800" i="1" dirty="0" err="1">
                  <a:solidFill>
                    <a:schemeClr val="tx1"/>
                  </a:solidFill>
                  <a:effectLst/>
                  <a:latin typeface="Arial (Body)"/>
                  <a:ea typeface="Calibri" panose="020F0502020204030204" pitchFamily="34" charset="0"/>
                </a:rPr>
                <a:t>chân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phải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ngồi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xe</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lăn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nhưng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điều</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đó</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không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cản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trở</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việc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bạn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hòa</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nhập</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với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các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bạn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khác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trong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lớp</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Các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bạn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thường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xuyên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chơi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đùa</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cùng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nhau</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rất</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vui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vẻ</a:t>
              </a:r>
              <a:r>
                <a:rPr lang="en-US" sz="1800" i="1" dirty="0">
                  <a:solidFill>
                    <a:schemeClr val="tx1"/>
                  </a:solidFill>
                  <a:effectLst/>
                  <a:latin typeface="Arial (Body)"/>
                  <a:ea typeface="Calibri" panose="020F0502020204030204" pitchFamily="34" charset="0"/>
                </a:rPr>
                <a:t>.</a:t>
              </a:r>
              <a:endParaRPr lang="en-US" sz="1800" dirty="0">
                <a:solidFill>
                  <a:schemeClr val="tx1"/>
                </a:solidFill>
                <a:effectLst/>
                <a:latin typeface="Arial (Body)"/>
                <a:ea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chemeClr val="tx1"/>
                </a:solidFill>
                <a:effectLst/>
                <a:uLnTx/>
                <a:uFillTx/>
                <a:latin typeface="Arial (Body)"/>
                <a:cs typeface="Calibri" panose="020F0502020204030204" pitchFamily="34" charset="0"/>
              </a:endParaRPr>
            </a:p>
          </p:txBody>
        </p:sp>
        <p:sp>
          <p:nvSpPr>
            <p:cNvPr id="8" name="Google Shape;387;p19">
              <a:extLst>
                <a:ext uri="{FF2B5EF4-FFF2-40B4-BE49-F238E27FC236}">
                  <a16:creationId xmlns:a16="http://schemas.microsoft.com/office/drawing/2014/main" id="{65D23689-5314-A75A-8855-F78C56765989}"/>
                </a:ext>
              </a:extLst>
            </p:cNvPr>
            <p:cNvSpPr txBox="1"/>
            <p:nvPr/>
          </p:nvSpPr>
          <p:spPr>
            <a:xfrm>
              <a:off x="7448208" y="3760843"/>
              <a:ext cx="311633" cy="50779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b</a:t>
              </a:r>
              <a:endParaRPr kumimoji="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Flowchart: Data 10">
            <a:extLst>
              <a:ext uri="{FF2B5EF4-FFF2-40B4-BE49-F238E27FC236}">
                <a16:creationId xmlns:a16="http://schemas.microsoft.com/office/drawing/2014/main" id="{DF371B49-22FB-6D3F-149F-884B78EFDA3C}"/>
              </a:ext>
            </a:extLst>
          </p:cNvPr>
          <p:cNvSpPr/>
          <p:nvPr/>
        </p:nvSpPr>
        <p:spPr>
          <a:xfrm>
            <a:off x="6646952" y="4451894"/>
            <a:ext cx="311633" cy="259773"/>
          </a:xfrm>
          <a:prstGeom prst="flowChartInputOutp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n>
                <a:solidFill>
                  <a:srgbClr val="FFFF99"/>
                </a:solidFill>
              </a:ln>
              <a:solidFill>
                <a:srgbClr val="FFFF99"/>
              </a:solidFill>
            </a:endParaRPr>
          </a:p>
        </p:txBody>
      </p:sp>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00445" y="256395"/>
            <a:ext cx="11991109"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23A9C70-F20E-133A-CC6F-0DCFC6394951}"/>
              </a:ext>
            </a:extLst>
          </p:cNvPr>
          <p:cNvPicPr>
            <a:picLocks noChangeAspect="1"/>
          </p:cNvPicPr>
          <p:nvPr/>
        </p:nvPicPr>
        <p:blipFill>
          <a:blip r:embed="rId3"/>
          <a:stretch>
            <a:fillRect/>
          </a:stretch>
        </p:blipFill>
        <p:spPr>
          <a:xfrm>
            <a:off x="398461" y="1280278"/>
            <a:ext cx="6854969" cy="2726797"/>
          </a:xfrm>
          <a:prstGeom prst="rect">
            <a:avLst/>
          </a:prstGeom>
        </p:spPr>
      </p:pic>
      <p:pic>
        <p:nvPicPr>
          <p:cNvPr id="9" name="Picture 8">
            <a:extLst>
              <a:ext uri="{FF2B5EF4-FFF2-40B4-BE49-F238E27FC236}">
                <a16:creationId xmlns:a16="http://schemas.microsoft.com/office/drawing/2014/main" id="{E95000CD-C893-D8C9-53C8-69ACB6C9700E}"/>
              </a:ext>
            </a:extLst>
          </p:cNvPr>
          <p:cNvPicPr>
            <a:picLocks noChangeAspect="1"/>
          </p:cNvPicPr>
          <p:nvPr/>
        </p:nvPicPr>
        <p:blipFill rotWithShape="1">
          <a:blip r:embed="rId4"/>
          <a:srcRect r="42871"/>
          <a:stretch/>
        </p:blipFill>
        <p:spPr>
          <a:xfrm>
            <a:off x="100445" y="3922740"/>
            <a:ext cx="4416767" cy="2866245"/>
          </a:xfrm>
          <a:prstGeom prst="rect">
            <a:avLst/>
          </a:prstGeom>
        </p:spPr>
      </p:pic>
      <p:grpSp>
        <p:nvGrpSpPr>
          <p:cNvPr id="12" name="Group 11">
            <a:extLst>
              <a:ext uri="{FF2B5EF4-FFF2-40B4-BE49-F238E27FC236}">
                <a16:creationId xmlns:a16="http://schemas.microsoft.com/office/drawing/2014/main" id="{BC623FD2-E51D-AE26-B93F-94EEB4466940}"/>
              </a:ext>
            </a:extLst>
          </p:cNvPr>
          <p:cNvGrpSpPr/>
          <p:nvPr/>
        </p:nvGrpSpPr>
        <p:grpSpPr>
          <a:xfrm>
            <a:off x="4741953" y="4308013"/>
            <a:ext cx="4470206" cy="2480972"/>
            <a:chOff x="7448208" y="3760843"/>
            <a:chExt cx="4470206" cy="2480972"/>
          </a:xfrm>
        </p:grpSpPr>
        <p:sp>
          <p:nvSpPr>
            <p:cNvPr id="5" name="Rounded Rectangle 9">
              <a:extLst>
                <a:ext uri="{FF2B5EF4-FFF2-40B4-BE49-F238E27FC236}">
                  <a16:creationId xmlns:a16="http://schemas.microsoft.com/office/drawing/2014/main" id="{7DE9DDD2-72B3-EC33-66CF-1D23689BD629}"/>
                </a:ext>
              </a:extLst>
            </p:cNvPr>
            <p:cNvSpPr/>
            <p:nvPr/>
          </p:nvSpPr>
          <p:spPr>
            <a:xfrm>
              <a:off x="7604023" y="3899644"/>
              <a:ext cx="4314391" cy="23421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800" i="1" dirty="0" err="1">
                  <a:solidFill>
                    <a:schemeClr val="tx1"/>
                  </a:solidFill>
                  <a:effectLst/>
                  <a:latin typeface="Arial (Body)"/>
                  <a:ea typeface="Calibri" panose="020F0502020204030204" pitchFamily="34" charset="0"/>
                </a:rPr>
                <a:t>Lớp</a:t>
              </a:r>
              <a:r>
                <a:rPr lang="en-US" sz="1800" i="1" dirty="0">
                  <a:solidFill>
                    <a:schemeClr val="tx1"/>
                  </a:solidFill>
                  <a:effectLst/>
                  <a:latin typeface="Arial (Body)"/>
                  <a:ea typeface="Calibri" panose="020F0502020204030204" pitchFamily="34" charset="0"/>
                </a:rPr>
                <a:t> Nga </a:t>
              </a:r>
              <a:r>
                <a:rPr lang="en-US" sz="1800" i="1" dirty="0" err="1">
                  <a:solidFill>
                    <a:schemeClr val="tx1"/>
                  </a:solidFill>
                  <a:effectLst/>
                  <a:latin typeface="Arial (Body)"/>
                  <a:ea typeface="Calibri" panose="020F0502020204030204" pitchFamily="34" charset="0"/>
                </a:rPr>
                <a:t>có</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một</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bạn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là</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người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dân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tộc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thiểu</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số</a:t>
              </a:r>
              <a:r>
                <a:rPr lang="en-US" sz="1800" i="1" dirty="0">
                  <a:solidFill>
                    <a:schemeClr val="tx1"/>
                  </a:solidFill>
                  <a:effectLst/>
                  <a:latin typeface="Arial (Body)"/>
                  <a:ea typeface="Calibri" panose="020F0502020204030204" pitchFamily="34" charset="0"/>
                </a:rPr>
                <a:t> ở </a:t>
              </a:r>
              <a:r>
                <a:rPr lang="en-US" sz="1800" i="1" dirty="0" err="1">
                  <a:solidFill>
                    <a:schemeClr val="tx1"/>
                  </a:solidFill>
                  <a:effectLst/>
                  <a:latin typeface="Arial (Body)"/>
                  <a:ea typeface="Calibri" panose="020F0502020204030204" pitchFamily="34" charset="0"/>
                </a:rPr>
                <a:t>vùng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cao</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bị</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khuyết</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tật</a:t>
              </a:r>
              <a:r>
                <a:rPr lang="en-US" sz="1800" i="1" dirty="0">
                  <a:solidFill>
                    <a:schemeClr val="tx1"/>
                  </a:solidFill>
                  <a:effectLst/>
                  <a:latin typeface="Arial (Body)"/>
                  <a:ea typeface="Calibri" panose="020F0502020204030204" pitchFamily="34" charset="0"/>
                </a:rPr>
                <a:t> ở </a:t>
              </a:r>
              <a:r>
                <a:rPr lang="en-US" sz="1800" i="1" dirty="0" err="1">
                  <a:solidFill>
                    <a:schemeClr val="tx1"/>
                  </a:solidFill>
                  <a:effectLst/>
                  <a:latin typeface="Arial (Body)"/>
                  <a:ea typeface="Calibri" panose="020F0502020204030204" pitchFamily="34" charset="0"/>
                </a:rPr>
                <a:t>chân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phải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ngồi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xe</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lăn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nhưng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điều</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đó</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không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cản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trở</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việc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bạn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hòa</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nhập</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với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các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bạn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khác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trong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lớp</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Các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bạn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thường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xuyên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chơi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đùa</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cùng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nhau</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rất</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vui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vẻ</a:t>
              </a:r>
              <a:r>
                <a:rPr lang="en-US" sz="1800" i="1" dirty="0">
                  <a:solidFill>
                    <a:schemeClr val="tx1"/>
                  </a:solidFill>
                  <a:effectLst/>
                  <a:latin typeface="Arial (Body)"/>
                  <a:ea typeface="Calibri" panose="020F0502020204030204" pitchFamily="34" charset="0"/>
                </a:rPr>
                <a:t>.</a:t>
              </a:r>
              <a:endParaRPr lang="en-US" sz="1800" dirty="0">
                <a:solidFill>
                  <a:schemeClr val="tx1"/>
                </a:solidFill>
                <a:effectLst/>
                <a:latin typeface="Arial (Body)"/>
                <a:ea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chemeClr val="tx1"/>
                </a:solidFill>
                <a:effectLst/>
                <a:uLnTx/>
                <a:uFillTx/>
                <a:latin typeface="Arial (Body)"/>
                <a:cs typeface="Calibri" panose="020F0502020204030204" pitchFamily="34" charset="0"/>
              </a:endParaRPr>
            </a:p>
          </p:txBody>
        </p:sp>
        <p:sp>
          <p:nvSpPr>
            <p:cNvPr id="8" name="Google Shape;387;p19">
              <a:extLst>
                <a:ext uri="{FF2B5EF4-FFF2-40B4-BE49-F238E27FC236}">
                  <a16:creationId xmlns:a16="http://schemas.microsoft.com/office/drawing/2014/main" id="{65D23689-5314-A75A-8855-F78C56765989}"/>
                </a:ext>
              </a:extLst>
            </p:cNvPr>
            <p:cNvSpPr txBox="1"/>
            <p:nvPr/>
          </p:nvSpPr>
          <p:spPr>
            <a:xfrm>
              <a:off x="7448208" y="3760843"/>
              <a:ext cx="311633" cy="50779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b</a:t>
              </a:r>
              <a:endParaRPr kumimoji="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Flowchart: Data 10">
            <a:extLst>
              <a:ext uri="{FF2B5EF4-FFF2-40B4-BE49-F238E27FC236}">
                <a16:creationId xmlns:a16="http://schemas.microsoft.com/office/drawing/2014/main" id="{DF371B49-22FB-6D3F-149F-884B78EFDA3C}"/>
              </a:ext>
            </a:extLst>
          </p:cNvPr>
          <p:cNvSpPr/>
          <p:nvPr/>
        </p:nvSpPr>
        <p:spPr>
          <a:xfrm>
            <a:off x="4741952" y="4471891"/>
            <a:ext cx="311633" cy="259773"/>
          </a:xfrm>
          <a:prstGeom prst="flowChartInputOutp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n>
                <a:solidFill>
                  <a:srgbClr val="FFFF99"/>
                </a:solidFill>
              </a:ln>
              <a:solidFill>
                <a:srgbClr val="FFFF99"/>
              </a:solidFill>
            </a:endParaRPr>
          </a:p>
        </p:txBody>
      </p:sp>
      <p:grpSp>
        <p:nvGrpSpPr>
          <p:cNvPr id="15" name="Group 14">
            <a:extLst>
              <a:ext uri="{FF2B5EF4-FFF2-40B4-BE49-F238E27FC236}">
                <a16:creationId xmlns:a16="http://schemas.microsoft.com/office/drawing/2014/main" id="{A8CADACC-E529-9A62-60F1-03EAE3CF5ABE}"/>
              </a:ext>
            </a:extLst>
          </p:cNvPr>
          <p:cNvGrpSpPr/>
          <p:nvPr/>
        </p:nvGrpSpPr>
        <p:grpSpPr>
          <a:xfrm>
            <a:off x="3232956" y="1291552"/>
            <a:ext cx="6514294" cy="2618650"/>
            <a:chOff x="1533266" y="1482827"/>
            <a:chExt cx="11192095" cy="3477846"/>
          </a:xfrm>
        </p:grpSpPr>
        <p:sp>
          <p:nvSpPr>
            <p:cNvPr id="16" name="Rounded Rectangle 8">
              <a:extLst>
                <a:ext uri="{FF2B5EF4-FFF2-40B4-BE49-F238E27FC236}">
                  <a16:creationId xmlns:a16="http://schemas.microsoft.com/office/drawing/2014/main" id="{8F1ACB35-F20B-5926-6644-BA64870CCB1B}"/>
                </a:ext>
              </a:extLst>
            </p:cNvPr>
            <p:cNvSpPr/>
            <p:nvPr/>
          </p:nvSpPr>
          <p:spPr>
            <a:xfrm>
              <a:off x="1533266" y="1482827"/>
              <a:ext cx="11192095"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ounded Rectangle 9">
              <a:extLst>
                <a:ext uri="{FF2B5EF4-FFF2-40B4-BE49-F238E27FC236}">
                  <a16:creationId xmlns:a16="http://schemas.microsoft.com/office/drawing/2014/main" id="{9E1996FA-0345-254D-49F0-0DE8BA7237D5}"/>
                </a:ext>
              </a:extLst>
            </p:cNvPr>
            <p:cNvSpPr/>
            <p:nvPr/>
          </p:nvSpPr>
          <p:spPr>
            <a:xfrm>
              <a:off x="1825849" y="1733929"/>
              <a:ext cx="10838773" cy="3131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Mỗi</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trường</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hợp</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bên</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nói</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về</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sự</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khác</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biệt</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giữa</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mọi</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người</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ở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các</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khía</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cạnh</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nào</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a:t>
              </a:r>
            </a:p>
            <a:p>
              <a:pPr>
                <a:lnSpc>
                  <a:spcPct val="107000"/>
                </a:lnSpc>
                <a:spcAft>
                  <a:spcPts val="800"/>
                </a:spcAft>
              </a:pP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Nêu</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biểu</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hiện</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tôn</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trọng</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sự</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khác</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biệt</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của</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người</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khác</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trong</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mỗi</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trường</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 </a:t>
              </a:r>
              <a:r>
                <a:rPr lang="en-US" sz="2400" kern="100" dirty="0" err="1">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hợp</a:t>
              </a:r>
              <a:r>
                <a:rPr lang="en-US" sz="2400" kern="100" dirty="0">
                  <a:solidFill>
                    <a:schemeClr val="tx1">
                      <a:lumMod val="85000"/>
                      <a:lumOff val="15000"/>
                    </a:schemeClr>
                  </a:solidFill>
                  <a:effectLst/>
                  <a:latin typeface="Arial (Body)"/>
                  <a:ea typeface="Yu Mincho" panose="02020400000000000000" pitchFamily="18" charset="-128"/>
                  <a:cs typeface="Times New Roman" panose="02020603050405020304" pitchFamily="18" charset="0"/>
                </a:rPr>
                <a:t>?</a:t>
              </a:r>
            </a:p>
            <a:p>
              <a:pPr>
                <a:lnSpc>
                  <a:spcPct val="107000"/>
                </a:lnSpc>
                <a:spcAft>
                  <a:spcPts val="800"/>
                </a:spcAft>
              </a:pPr>
              <a:endParaRPr kumimoji="0" lang="vi-VN" sz="2400" b="0" i="0" u="none" strike="noStrike" kern="1200" cap="none" spc="0" normalizeH="0" baseline="0" noProof="0" dirty="0">
                <a:ln>
                  <a:noFill/>
                </a:ln>
                <a:solidFill>
                  <a:schemeClr val="tx1">
                    <a:lumMod val="85000"/>
                    <a:lumOff val="15000"/>
                  </a:schemeClr>
                </a:solidFill>
                <a:effectLst/>
                <a:uLnTx/>
                <a:uFillTx/>
                <a:latin typeface="Arial (Body)"/>
                <a:cs typeface="Calibri" panose="020F0502020204030204" pitchFamily="34" charset="0"/>
              </a:endParaRPr>
            </a:p>
          </p:txBody>
        </p:sp>
      </p:grpSp>
      <p:sp>
        <p:nvSpPr>
          <p:cNvPr id="6" name="Rectangle: Rounded Corners 5">
            <a:extLst>
              <a:ext uri="{FF2B5EF4-FFF2-40B4-BE49-F238E27FC236}">
                <a16:creationId xmlns:a16="http://schemas.microsoft.com/office/drawing/2014/main" id="{99A0BC4A-E8BA-497D-B872-31FD42E1AADE}"/>
              </a:ext>
            </a:extLst>
          </p:cNvPr>
          <p:cNvSpPr/>
          <p:nvPr/>
        </p:nvSpPr>
        <p:spPr>
          <a:xfrm>
            <a:off x="5015167" y="3651003"/>
            <a:ext cx="2949871" cy="506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pic>
        <p:nvPicPr>
          <p:cNvPr id="13" name="Picture 9">
            <a:extLst>
              <a:ext uri="{FF2B5EF4-FFF2-40B4-BE49-F238E27FC236}">
                <a16:creationId xmlns:a16="http://schemas.microsoft.com/office/drawing/2014/main" id="{E4E8FE7E-B7C1-A61E-9648-83EEEA5084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1391" y="3386828"/>
            <a:ext cx="1968500" cy="79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3546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2" y="733426"/>
            <a:ext cx="6540497" cy="5905500"/>
            <a:chOff x="442193" y="1257300"/>
            <a:chExt cx="5268115"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1214508" y="4391864"/>
              <a:ext cx="4495800" cy="1091990"/>
            </a:xfrm>
            <a:prstGeom prst="rect">
              <a:avLst/>
            </a:prstGeom>
            <a:noFill/>
          </p:spPr>
          <p:txBody>
            <a:bodyPr wrap="square" rtlCol="0">
              <a:spAutoFit/>
            </a:bodyPr>
            <a:lstStyle/>
            <a:p>
              <a:pPr marL="0" marR="0" algn="just">
                <a:spcBef>
                  <a:spcPts val="0"/>
                </a:spcBef>
                <a:spcAft>
                  <a:spcPts val="0"/>
                </a:spcAft>
              </a:pPr>
              <a:r>
                <a:rPr lang="en-US" sz="7200" b="1" i="0" u="none" strike="noStrike" dirty="0">
                  <a:solidFill>
                    <a:srgbClr val="FF0000"/>
                  </a:solidFill>
                  <a:effectLst/>
                  <a:latin typeface="Calibri" panose="020F0502020204030204" pitchFamily="34" charset="0"/>
                  <a:cs typeface="Calibri" panose="020F0502020204030204" pitchFamily="34" charset="0"/>
                </a:rPr>
                <a:t>NHÓM 1</a:t>
              </a:r>
              <a:endParaRPr lang="vi-VN" sz="7200" b="1" i="0" u="none" strike="noStrike" dirty="0">
                <a:solidFill>
                  <a:srgbClr val="FF0000"/>
                </a:solidFill>
                <a:effectLst/>
                <a:latin typeface="Calibri" panose="020F0502020204030204"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CD146A68-812C-F7B7-F292-8BD3C5619424}"/>
              </a:ext>
            </a:extLst>
          </p:cNvPr>
          <p:cNvPicPr>
            <a:picLocks noChangeAspect="1"/>
          </p:cNvPicPr>
          <p:nvPr/>
        </p:nvPicPr>
        <p:blipFill>
          <a:blip r:embed="rId5"/>
          <a:stretch>
            <a:fillRect/>
          </a:stretch>
        </p:blipFill>
        <p:spPr>
          <a:xfrm>
            <a:off x="442913" y="1314450"/>
            <a:ext cx="6034087" cy="2186759"/>
          </a:xfrm>
          <a:prstGeom prst="rect">
            <a:avLst/>
          </a:prstGeom>
        </p:spPr>
      </p:pic>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67199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4" name="TextBox 3">
            <a:extLst>
              <a:ext uri="{FF2B5EF4-FFF2-40B4-BE49-F238E27FC236}">
                <a16:creationId xmlns:a16="http://schemas.microsoft.com/office/drawing/2014/main" id="{D6562DE7-C031-5D57-69C5-EB6EC776622B}"/>
              </a:ext>
            </a:extLst>
          </p:cNvPr>
          <p:cNvSpPr txBox="1"/>
          <p:nvPr/>
        </p:nvSpPr>
        <p:spPr>
          <a:xfrm>
            <a:off x="7245350" y="4178979"/>
            <a:ext cx="5581649" cy="1200329"/>
          </a:xfrm>
          <a:prstGeom prst="rect">
            <a:avLst/>
          </a:prstGeom>
          <a:noFill/>
        </p:spPr>
        <p:txBody>
          <a:bodyPr wrap="square" rtlCol="0">
            <a:spAutoFit/>
          </a:bodyPr>
          <a:lstStyle/>
          <a:p>
            <a:pPr marL="0" marR="0" algn="just">
              <a:spcBef>
                <a:spcPts val="0"/>
              </a:spcBef>
              <a:spcAft>
                <a:spcPts val="0"/>
              </a:spcAft>
            </a:pPr>
            <a:r>
              <a:rPr lang="en-US" sz="7200" b="1" i="0" u="none" strike="noStrike" dirty="0">
                <a:solidFill>
                  <a:srgbClr val="FF0000"/>
                </a:solidFill>
                <a:effectLst/>
                <a:latin typeface="Calibri" panose="020F0502020204030204" pitchFamily="34" charset="0"/>
                <a:cs typeface="Calibri" panose="020F0502020204030204" pitchFamily="34" charset="0"/>
              </a:rPr>
              <a:t>NHÓM 2</a:t>
            </a:r>
            <a:endParaRPr lang="vi-VN" sz="7200" b="1" i="0" u="none" strike="noStrike" dirty="0">
              <a:solidFill>
                <a:srgbClr val="FF0000"/>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CADBBAB-0BAF-C44E-52E9-EFFBA5BE5F56}"/>
              </a:ext>
            </a:extLst>
          </p:cNvPr>
          <p:cNvPicPr>
            <a:picLocks noChangeAspect="1"/>
          </p:cNvPicPr>
          <p:nvPr/>
        </p:nvPicPr>
        <p:blipFill rotWithShape="1">
          <a:blip r:embed="rId5"/>
          <a:srcRect r="42871"/>
          <a:stretch/>
        </p:blipFill>
        <p:spPr>
          <a:xfrm>
            <a:off x="492833" y="1143098"/>
            <a:ext cx="4416767" cy="2866245"/>
          </a:xfrm>
          <a:prstGeom prst="rect">
            <a:avLst/>
          </a:prstGeom>
        </p:spPr>
      </p:pic>
      <p:grpSp>
        <p:nvGrpSpPr>
          <p:cNvPr id="7" name="Group 6">
            <a:extLst>
              <a:ext uri="{FF2B5EF4-FFF2-40B4-BE49-F238E27FC236}">
                <a16:creationId xmlns:a16="http://schemas.microsoft.com/office/drawing/2014/main" id="{1C1E174D-4ECB-5925-2DFA-19A88DB1BD40}"/>
              </a:ext>
            </a:extLst>
          </p:cNvPr>
          <p:cNvGrpSpPr/>
          <p:nvPr/>
        </p:nvGrpSpPr>
        <p:grpSpPr>
          <a:xfrm>
            <a:off x="492833" y="4009343"/>
            <a:ext cx="4470206" cy="2480972"/>
            <a:chOff x="7448208" y="3760843"/>
            <a:chExt cx="4470206" cy="2480972"/>
          </a:xfrm>
        </p:grpSpPr>
        <p:sp>
          <p:nvSpPr>
            <p:cNvPr id="8" name="Rounded Rectangle 9">
              <a:extLst>
                <a:ext uri="{FF2B5EF4-FFF2-40B4-BE49-F238E27FC236}">
                  <a16:creationId xmlns:a16="http://schemas.microsoft.com/office/drawing/2014/main" id="{3926E8B6-44C5-E9DE-2251-283457D8B57E}"/>
                </a:ext>
              </a:extLst>
            </p:cNvPr>
            <p:cNvSpPr/>
            <p:nvPr/>
          </p:nvSpPr>
          <p:spPr>
            <a:xfrm>
              <a:off x="7604023" y="3899644"/>
              <a:ext cx="4314391" cy="23421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800" i="1" dirty="0" err="1">
                  <a:solidFill>
                    <a:schemeClr val="tx1"/>
                  </a:solidFill>
                  <a:effectLst/>
                  <a:latin typeface="Arial (Body)"/>
                  <a:ea typeface="Calibri" panose="020F0502020204030204" pitchFamily="34" charset="0"/>
                </a:rPr>
                <a:t>Lớp</a:t>
              </a:r>
              <a:r>
                <a:rPr lang="en-US" sz="1800" i="1" dirty="0">
                  <a:solidFill>
                    <a:schemeClr val="tx1"/>
                  </a:solidFill>
                  <a:effectLst/>
                  <a:latin typeface="Arial (Body)"/>
                  <a:ea typeface="Calibri" panose="020F0502020204030204" pitchFamily="34" charset="0"/>
                </a:rPr>
                <a:t> Nga </a:t>
              </a:r>
              <a:r>
                <a:rPr lang="en-US" sz="1800" i="1" dirty="0" err="1">
                  <a:solidFill>
                    <a:schemeClr val="tx1"/>
                  </a:solidFill>
                  <a:effectLst/>
                  <a:latin typeface="Arial (Body)"/>
                  <a:ea typeface="Calibri" panose="020F0502020204030204" pitchFamily="34" charset="0"/>
                </a:rPr>
                <a:t>có</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một</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bạn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là</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người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dân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tộc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thiểu</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số</a:t>
              </a:r>
              <a:r>
                <a:rPr lang="en-US" sz="1800" i="1" dirty="0">
                  <a:solidFill>
                    <a:schemeClr val="tx1"/>
                  </a:solidFill>
                  <a:effectLst/>
                  <a:latin typeface="Arial (Body)"/>
                  <a:ea typeface="Calibri" panose="020F0502020204030204" pitchFamily="34" charset="0"/>
                </a:rPr>
                <a:t> ở </a:t>
              </a:r>
              <a:r>
                <a:rPr lang="en-US" sz="1800" i="1" dirty="0" err="1">
                  <a:solidFill>
                    <a:schemeClr val="tx1"/>
                  </a:solidFill>
                  <a:effectLst/>
                  <a:latin typeface="Arial (Body)"/>
                  <a:ea typeface="Calibri" panose="020F0502020204030204" pitchFamily="34" charset="0"/>
                </a:rPr>
                <a:t>vùng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cao</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bị</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khuyết</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tật</a:t>
              </a:r>
              <a:r>
                <a:rPr lang="en-US" sz="1800" i="1" dirty="0">
                  <a:solidFill>
                    <a:schemeClr val="tx1"/>
                  </a:solidFill>
                  <a:effectLst/>
                  <a:latin typeface="Arial (Body)"/>
                  <a:ea typeface="Calibri" panose="020F0502020204030204" pitchFamily="34" charset="0"/>
                </a:rPr>
                <a:t> ở </a:t>
              </a:r>
              <a:r>
                <a:rPr lang="en-US" sz="1800" i="1" dirty="0" err="1">
                  <a:solidFill>
                    <a:schemeClr val="tx1"/>
                  </a:solidFill>
                  <a:effectLst/>
                  <a:latin typeface="Arial (Body)"/>
                  <a:ea typeface="Calibri" panose="020F0502020204030204" pitchFamily="34" charset="0"/>
                </a:rPr>
                <a:t>chân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phải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ngồi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xe</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lăn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nhưng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điều</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đó</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không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cản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trở</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việc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bạn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hòa</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nhập</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với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các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bạn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khác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trong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lớp</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Các</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bạn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thường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xuyên</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chơi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đùa</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cùng</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nhau</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rất</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vui</a:t>
              </a:r>
              <a:r>
                <a:rPr lang="en-US" sz="1800" i="1" dirty="0">
                  <a:solidFill>
                    <a:schemeClr val="tx1"/>
                  </a:solidFill>
                  <a:effectLst/>
                  <a:latin typeface="Arial (Body)"/>
                  <a:ea typeface="Calibri" panose="020F0502020204030204" pitchFamily="34" charset="0"/>
                </a:rPr>
                <a:t> </a:t>
              </a:r>
              <a:r>
                <a:rPr lang="en-US" sz="1800" i="1" dirty="0" err="1">
                  <a:solidFill>
                    <a:schemeClr val="tx1"/>
                  </a:solidFill>
                  <a:effectLst/>
                  <a:latin typeface="Arial (Body)"/>
                  <a:ea typeface="Calibri" panose="020F0502020204030204" pitchFamily="34" charset="0"/>
                </a:rPr>
                <a:t>vẻ</a:t>
              </a:r>
              <a:r>
                <a:rPr lang="en-US" sz="1800" i="1" dirty="0">
                  <a:solidFill>
                    <a:schemeClr val="tx1"/>
                  </a:solidFill>
                  <a:effectLst/>
                  <a:latin typeface="Arial (Body)"/>
                  <a:ea typeface="Calibri" panose="020F0502020204030204" pitchFamily="34" charset="0"/>
                </a:rPr>
                <a:t>.</a:t>
              </a:r>
              <a:endParaRPr lang="en-US" sz="1800" dirty="0">
                <a:solidFill>
                  <a:schemeClr val="tx1"/>
                </a:solidFill>
                <a:effectLst/>
                <a:latin typeface="Arial (Body)"/>
                <a:ea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chemeClr val="tx1"/>
                </a:solidFill>
                <a:effectLst/>
                <a:uLnTx/>
                <a:uFillTx/>
                <a:latin typeface="Arial (Body)"/>
                <a:cs typeface="Calibri" panose="020F0502020204030204" pitchFamily="34" charset="0"/>
              </a:endParaRPr>
            </a:p>
          </p:txBody>
        </p:sp>
        <p:sp>
          <p:nvSpPr>
            <p:cNvPr id="9" name="Google Shape;387;p19">
              <a:extLst>
                <a:ext uri="{FF2B5EF4-FFF2-40B4-BE49-F238E27FC236}">
                  <a16:creationId xmlns:a16="http://schemas.microsoft.com/office/drawing/2014/main" id="{85B8A0C8-F6B8-80A2-BA3B-4363A52D4EA0}"/>
                </a:ext>
              </a:extLst>
            </p:cNvPr>
            <p:cNvSpPr txBox="1"/>
            <p:nvPr/>
          </p:nvSpPr>
          <p:spPr>
            <a:xfrm>
              <a:off x="7448208" y="3760843"/>
              <a:ext cx="311633" cy="50779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b</a:t>
              </a:r>
              <a:endParaRPr kumimoji="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lowchart: Data 9">
            <a:extLst>
              <a:ext uri="{FF2B5EF4-FFF2-40B4-BE49-F238E27FC236}">
                <a16:creationId xmlns:a16="http://schemas.microsoft.com/office/drawing/2014/main" id="{C2F375C4-9A55-57E8-8E2D-B5B5862BEB11}"/>
              </a:ext>
            </a:extLst>
          </p:cNvPr>
          <p:cNvSpPr/>
          <p:nvPr/>
        </p:nvSpPr>
        <p:spPr>
          <a:xfrm>
            <a:off x="492832" y="4173221"/>
            <a:ext cx="311633" cy="259773"/>
          </a:xfrm>
          <a:prstGeom prst="flowChartInputOutp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n>
                <a:solidFill>
                  <a:srgbClr val="FFFF99"/>
                </a:solidFill>
              </a:ln>
              <a:solidFill>
                <a:srgbClr val="FFFF99"/>
              </a:solidFill>
            </a:endParaRPr>
          </a:p>
        </p:txBody>
      </p:sp>
    </p:spTree>
    <p:extLst>
      <p:ext uri="{BB962C8B-B14F-4D97-AF65-F5344CB8AC3E}">
        <p14:creationId xmlns:p14="http://schemas.microsoft.com/office/powerpoint/2010/main" val="219224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2">
            <a:hlinkClick r:id="" action="ppaction://media"/>
            <a:extLst>
              <a:ext uri="{FF2B5EF4-FFF2-40B4-BE49-F238E27FC236}">
                <a16:creationId xmlns:a16="http://schemas.microsoft.com/office/drawing/2014/main" id="{83F8B8E6-085F-D5E4-8616-77344EF60B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252017"/>
            <a:ext cx="11277600" cy="635396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91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349250" y="137160"/>
            <a:ext cx="1163955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1">
            <a:hlinkClick r:id="" action="ppaction://media"/>
            <a:extLst>
              <a:ext uri="{FF2B5EF4-FFF2-40B4-BE49-F238E27FC236}">
                <a16:creationId xmlns:a16="http://schemas.microsoft.com/office/drawing/2014/main" id="{9CDA967D-C3DF-4D69-119F-BE8724695C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800" y="343047"/>
            <a:ext cx="11150600" cy="62673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797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207281" y="443357"/>
            <a:ext cx="12223385"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a:extLst>
              <a:ext uri="{FF2B5EF4-FFF2-40B4-BE49-F238E27FC236}">
                <a16:creationId xmlns:a16="http://schemas.microsoft.com/office/drawing/2014/main"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3483" y="4298950"/>
            <a:ext cx="1712622" cy="2471454"/>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279" y="4207661"/>
            <a:ext cx="3075727" cy="2557477"/>
          </a:xfrm>
          <a:prstGeom prst="rect">
            <a:avLst/>
          </a:prstGeom>
          <a:effectLst>
            <a:outerShdw blurRad="76200" dir="13500000" sy="23000" kx="1200000" algn="br" rotWithShape="0">
              <a:prstClr val="black">
                <a:alpha val="20000"/>
              </a:prstClr>
            </a:outerShdw>
          </a:effectLst>
        </p:spPr>
      </p:pic>
      <p:sp>
        <p:nvSpPr>
          <p:cNvPr id="8" name="TextBox 7">
            <a:extLst>
              <a:ext uri="{FF2B5EF4-FFF2-40B4-BE49-F238E27FC236}">
                <a16:creationId xmlns:a16="http://schemas.microsoft.com/office/drawing/2014/main" id="{F85CFBB9-76B1-0F12-F061-75F8AD532449}"/>
              </a:ext>
            </a:extLst>
          </p:cNvPr>
          <p:cNvSpPr txBox="1"/>
          <p:nvPr/>
        </p:nvSpPr>
        <p:spPr>
          <a:xfrm>
            <a:off x="-1000371" y="1777031"/>
            <a:ext cx="10890741" cy="1323439"/>
          </a:xfrm>
          <a:prstGeom prst="rect">
            <a:avLst/>
          </a:prstGeom>
          <a:noFill/>
        </p:spPr>
        <p:txBody>
          <a:bodyPr wrap="square" rtlCol="0">
            <a:spAutoFit/>
          </a:bodyPr>
          <a:lstStyle/>
          <a:p>
            <a:pPr algn="ctr"/>
            <a:r>
              <a:rPr lang="en-US" sz="8000" b="1" dirty="0">
                <a:solidFill>
                  <a:srgbClr val="FFFF00"/>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TRUYỀN ĐIỆN</a:t>
            </a:r>
          </a:p>
        </p:txBody>
      </p:sp>
      <p:sp>
        <p:nvSpPr>
          <p:cNvPr id="7" name="Rectangle: Rounded Corners 19">
            <a:extLst>
              <a:ext uri="{FF2B5EF4-FFF2-40B4-BE49-F238E27FC236}">
                <a16:creationId xmlns:a16="http://schemas.microsoft.com/office/drawing/2014/main" id="{A2B0654F-C68E-8941-650D-25E423671D18}"/>
              </a:ext>
            </a:extLst>
          </p:cNvPr>
          <p:cNvSpPr/>
          <p:nvPr/>
        </p:nvSpPr>
        <p:spPr>
          <a:xfrm>
            <a:off x="2183210" y="3052621"/>
            <a:ext cx="8083550" cy="1631950"/>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a:solidFill>
                    <a:prstClr val="black"/>
                  </a:solidFill>
                </a:ln>
                <a:solidFill>
                  <a:schemeClr val="tx1">
                    <a:lumMod val="65000"/>
                    <a:lumOff val="35000"/>
                  </a:schemeClr>
                </a:solidFill>
              </a:rPr>
              <a:t>Nêu</a:t>
            </a:r>
            <a:r>
              <a:rPr lang="en-US" sz="4400" b="1" dirty="0">
                <a:ln>
                  <a:solidFill>
                    <a:prstClr val="black"/>
                  </a:solidFill>
                </a:ln>
                <a:solidFill>
                  <a:schemeClr val="tx1">
                    <a:lumMod val="65000"/>
                    <a:lumOff val="35000"/>
                  </a:schemeClr>
                </a:solidFill>
              </a:rPr>
              <a:t> </a:t>
            </a:r>
            <a:r>
              <a:rPr lang="en-US" sz="4400" b="1" dirty="0" err="1">
                <a:ln>
                  <a:solidFill>
                    <a:prstClr val="black"/>
                  </a:solidFill>
                </a:ln>
                <a:solidFill>
                  <a:schemeClr val="tx1">
                    <a:lumMod val="65000"/>
                    <a:lumOff val="35000"/>
                  </a:schemeClr>
                </a:solidFill>
              </a:rPr>
              <a:t>những</a:t>
            </a:r>
            <a:r>
              <a:rPr lang="en-US" sz="4400" b="1" dirty="0">
                <a:ln>
                  <a:solidFill>
                    <a:prstClr val="black"/>
                  </a:solidFill>
                </a:ln>
                <a:solidFill>
                  <a:schemeClr val="tx1">
                    <a:lumMod val="65000"/>
                    <a:lumOff val="35000"/>
                  </a:schemeClr>
                </a:solidFill>
              </a:rPr>
              <a:t> </a:t>
            </a:r>
            <a:r>
              <a:rPr lang="en-US" sz="4400" b="1" dirty="0" err="1">
                <a:ln>
                  <a:solidFill>
                    <a:prstClr val="black"/>
                  </a:solidFill>
                </a:ln>
                <a:solidFill>
                  <a:schemeClr val="tx1">
                    <a:lumMod val="65000"/>
                    <a:lumOff val="35000"/>
                  </a:schemeClr>
                </a:solidFill>
              </a:rPr>
              <a:t>biểu</a:t>
            </a:r>
            <a:r>
              <a:rPr lang="en-US" sz="4400" b="1" dirty="0">
                <a:ln>
                  <a:solidFill>
                    <a:prstClr val="black"/>
                  </a:solidFill>
                </a:ln>
                <a:solidFill>
                  <a:schemeClr val="tx1">
                    <a:lumMod val="65000"/>
                    <a:lumOff val="35000"/>
                  </a:schemeClr>
                </a:solidFill>
              </a:rPr>
              <a:t> </a:t>
            </a:r>
            <a:r>
              <a:rPr lang="en-US" sz="4400" b="1" dirty="0" err="1">
                <a:ln>
                  <a:solidFill>
                    <a:prstClr val="black"/>
                  </a:solidFill>
                </a:ln>
                <a:solidFill>
                  <a:schemeClr val="tx1">
                    <a:lumMod val="65000"/>
                    <a:lumOff val="35000"/>
                  </a:schemeClr>
                </a:solidFill>
              </a:rPr>
              <a:t>hiện</a:t>
            </a:r>
            <a:r>
              <a:rPr lang="en-US" sz="4400" b="1" dirty="0">
                <a:ln>
                  <a:solidFill>
                    <a:prstClr val="black"/>
                  </a:solidFill>
                </a:ln>
                <a:solidFill>
                  <a:schemeClr val="tx1">
                    <a:lumMod val="65000"/>
                    <a:lumOff val="35000"/>
                  </a:schemeClr>
                </a:solidFill>
              </a:rPr>
              <a:t> Tôn </a:t>
            </a:r>
            <a:r>
              <a:rPr lang="en-US" sz="4400" b="1" dirty="0" err="1">
                <a:ln>
                  <a:solidFill>
                    <a:prstClr val="black"/>
                  </a:solidFill>
                </a:ln>
                <a:solidFill>
                  <a:schemeClr val="tx1">
                    <a:lumMod val="65000"/>
                    <a:lumOff val="35000"/>
                  </a:schemeClr>
                </a:solidFill>
              </a:rPr>
              <a:t>trọng</a:t>
            </a:r>
            <a:r>
              <a:rPr lang="en-US" sz="4400" b="1" dirty="0">
                <a:ln>
                  <a:solidFill>
                    <a:prstClr val="black"/>
                  </a:solidFill>
                </a:ln>
                <a:solidFill>
                  <a:schemeClr val="tx1">
                    <a:lumMod val="65000"/>
                    <a:lumOff val="35000"/>
                  </a:schemeClr>
                </a:solidFill>
              </a:rPr>
              <a:t> </a:t>
            </a:r>
            <a:r>
              <a:rPr lang="en-US" sz="4400" b="1" dirty="0" err="1">
                <a:ln>
                  <a:solidFill>
                    <a:prstClr val="black"/>
                  </a:solidFill>
                </a:ln>
                <a:solidFill>
                  <a:schemeClr val="tx1">
                    <a:lumMod val="65000"/>
                    <a:lumOff val="35000"/>
                  </a:schemeClr>
                </a:solidFill>
              </a:rPr>
              <a:t>sự</a:t>
            </a:r>
            <a:r>
              <a:rPr lang="en-US" sz="4400" b="1" dirty="0">
                <a:ln>
                  <a:solidFill>
                    <a:prstClr val="black"/>
                  </a:solidFill>
                </a:ln>
                <a:solidFill>
                  <a:schemeClr val="tx1">
                    <a:lumMod val="65000"/>
                    <a:lumOff val="35000"/>
                  </a:schemeClr>
                </a:solidFill>
              </a:rPr>
              <a:t> </a:t>
            </a:r>
            <a:r>
              <a:rPr lang="en-US" sz="4400" b="1" dirty="0" err="1">
                <a:ln>
                  <a:solidFill>
                    <a:prstClr val="black"/>
                  </a:solidFill>
                </a:ln>
                <a:solidFill>
                  <a:schemeClr val="tx1">
                    <a:lumMod val="65000"/>
                    <a:lumOff val="35000"/>
                  </a:schemeClr>
                </a:solidFill>
              </a:rPr>
              <a:t>khác</a:t>
            </a:r>
            <a:r>
              <a:rPr lang="en-US" sz="4400" b="1" dirty="0">
                <a:ln>
                  <a:solidFill>
                    <a:prstClr val="black"/>
                  </a:solidFill>
                </a:ln>
                <a:solidFill>
                  <a:schemeClr val="tx1">
                    <a:lumMod val="65000"/>
                    <a:lumOff val="35000"/>
                  </a:schemeClr>
                </a:solidFill>
              </a:rPr>
              <a:t> </a:t>
            </a:r>
            <a:r>
              <a:rPr lang="en-US" sz="4400" b="1" dirty="0" err="1">
                <a:ln>
                  <a:solidFill>
                    <a:prstClr val="black"/>
                  </a:solidFill>
                </a:ln>
                <a:solidFill>
                  <a:schemeClr val="tx1">
                    <a:lumMod val="65000"/>
                    <a:lumOff val="35000"/>
                  </a:schemeClr>
                </a:solidFill>
              </a:rPr>
              <a:t>biệt</a:t>
            </a:r>
            <a:r>
              <a:rPr lang="en-US" sz="4400" b="1" dirty="0">
                <a:ln>
                  <a:solidFill>
                    <a:prstClr val="black"/>
                  </a:solidFill>
                </a:ln>
                <a:solidFill>
                  <a:schemeClr val="tx1">
                    <a:lumMod val="65000"/>
                    <a:lumOff val="35000"/>
                  </a:schemeClr>
                </a:solidFill>
              </a:rPr>
              <a:t> </a:t>
            </a:r>
            <a:r>
              <a:rPr lang="en-US" sz="4400" b="1" dirty="0" err="1">
                <a:ln>
                  <a:solidFill>
                    <a:prstClr val="black"/>
                  </a:solidFill>
                </a:ln>
                <a:solidFill>
                  <a:schemeClr val="tx1">
                    <a:lumMod val="65000"/>
                    <a:lumOff val="35000"/>
                  </a:schemeClr>
                </a:solidFill>
              </a:rPr>
              <a:t>mà</a:t>
            </a:r>
            <a:r>
              <a:rPr lang="en-US" sz="4400" b="1" dirty="0">
                <a:ln>
                  <a:solidFill>
                    <a:prstClr val="black"/>
                  </a:solidFill>
                </a:ln>
                <a:solidFill>
                  <a:schemeClr val="tx1">
                    <a:lumMod val="65000"/>
                    <a:lumOff val="35000"/>
                  </a:schemeClr>
                </a:solidFill>
              </a:rPr>
              <a:t> </a:t>
            </a:r>
            <a:r>
              <a:rPr lang="en-US" sz="4400" b="1" dirty="0" err="1">
                <a:ln>
                  <a:solidFill>
                    <a:prstClr val="black"/>
                  </a:solidFill>
                </a:ln>
                <a:solidFill>
                  <a:schemeClr val="tx1">
                    <a:lumMod val="65000"/>
                    <a:lumOff val="35000"/>
                  </a:schemeClr>
                </a:solidFill>
              </a:rPr>
              <a:t>em</a:t>
            </a:r>
            <a:r>
              <a:rPr lang="en-US" sz="4400" b="1" dirty="0">
                <a:ln>
                  <a:solidFill>
                    <a:prstClr val="black"/>
                  </a:solidFill>
                </a:ln>
                <a:solidFill>
                  <a:schemeClr val="tx1">
                    <a:lumMod val="65000"/>
                    <a:lumOff val="35000"/>
                  </a:schemeClr>
                </a:solidFill>
              </a:rPr>
              <a:t> </a:t>
            </a:r>
            <a:r>
              <a:rPr lang="en-US" sz="4400" b="1" dirty="0" err="1">
                <a:ln>
                  <a:solidFill>
                    <a:prstClr val="black"/>
                  </a:solidFill>
                </a:ln>
                <a:solidFill>
                  <a:schemeClr val="tx1">
                    <a:lumMod val="65000"/>
                    <a:lumOff val="35000"/>
                  </a:schemeClr>
                </a:solidFill>
              </a:rPr>
              <a:t>biết</a:t>
            </a:r>
            <a:r>
              <a:rPr lang="en-US" sz="4400" b="1" dirty="0">
                <a:ln>
                  <a:solidFill>
                    <a:prstClr val="black"/>
                  </a:solidFill>
                </a:ln>
                <a:solidFill>
                  <a:schemeClr val="tx1">
                    <a:lumMod val="65000"/>
                    <a:lumOff val="35000"/>
                  </a:schemeClr>
                </a:solidFill>
              </a:rPr>
              <a:t>?</a:t>
            </a:r>
            <a:endParaRPr kumimoji="0" lang="en-US" sz="4400" b="1" i="0" strike="noStrike" kern="1200" cap="none" spc="0" normalizeH="0" baseline="0" noProof="0" dirty="0">
              <a:ln>
                <a:solidFill>
                  <a:prstClr val="black"/>
                </a:solidFill>
              </a:ln>
              <a:solidFill>
                <a:schemeClr val="tx1">
                  <a:lumMod val="65000"/>
                  <a:lumOff val="35000"/>
                </a:schemeClr>
              </a:solidFill>
              <a:effectLst/>
              <a:uLnTx/>
              <a:uFillTx/>
            </a:endParaRPr>
          </a:p>
        </p:txBody>
      </p:sp>
    </p:spTree>
    <p:extLst>
      <p:ext uri="{BB962C8B-B14F-4D97-AF65-F5344CB8AC3E}">
        <p14:creationId xmlns:p14="http://schemas.microsoft.com/office/powerpoint/2010/main" val="210133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 calcmode="lin" valueType="num">
                                      <p:cBhvr>
                                        <p:cTn id="21" dur="500" fill="hold"/>
                                        <p:tgtEl>
                                          <p:spTgt spid="14"/>
                                        </p:tgtEl>
                                        <p:attrNameLst>
                                          <p:attrName>style.rotation</p:attrName>
                                        </p:attrNameLst>
                                      </p:cBhvr>
                                      <p:tavLst>
                                        <p:tav tm="0">
                                          <p:val>
                                            <p:fltVal val="360"/>
                                          </p:val>
                                        </p:tav>
                                        <p:tav tm="100000">
                                          <p:val>
                                            <p:fltVal val="0"/>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6"/>
                                        </p:tgtEl>
                                        <p:attrNameLst>
                                          <p:attrName>r</p:attrName>
                                        </p:attrNameLst>
                                      </p:cBhvr>
                                    </p:animRot>
                                    <p:animRot by="-240000">
                                      <p:cBhvr>
                                        <p:cTn id="27" dur="200" fill="hold">
                                          <p:stCondLst>
                                            <p:cond delay="200"/>
                                          </p:stCondLst>
                                        </p:cTn>
                                        <p:tgtEl>
                                          <p:spTgt spid="16"/>
                                        </p:tgtEl>
                                        <p:attrNameLst>
                                          <p:attrName>r</p:attrName>
                                        </p:attrNameLst>
                                      </p:cBhvr>
                                    </p:animRot>
                                    <p:animRot by="240000">
                                      <p:cBhvr>
                                        <p:cTn id="28" dur="200" fill="hold">
                                          <p:stCondLst>
                                            <p:cond delay="400"/>
                                          </p:stCondLst>
                                        </p:cTn>
                                        <p:tgtEl>
                                          <p:spTgt spid="16"/>
                                        </p:tgtEl>
                                        <p:attrNameLst>
                                          <p:attrName>r</p:attrName>
                                        </p:attrNameLst>
                                      </p:cBhvr>
                                    </p:animRot>
                                    <p:animRot by="-240000">
                                      <p:cBhvr>
                                        <p:cTn id="29" dur="200" fill="hold">
                                          <p:stCondLst>
                                            <p:cond delay="600"/>
                                          </p:stCondLst>
                                        </p:cTn>
                                        <p:tgtEl>
                                          <p:spTgt spid="16"/>
                                        </p:tgtEl>
                                        <p:attrNameLst>
                                          <p:attrName>r</p:attrName>
                                        </p:attrNameLst>
                                      </p:cBhvr>
                                    </p:animRot>
                                    <p:animRot by="120000">
                                      <p:cBhvr>
                                        <p:cTn id="30" dur="200" fill="hold">
                                          <p:stCondLst>
                                            <p:cond delay="800"/>
                                          </p:stCondLst>
                                        </p:cTn>
                                        <p:tgtEl>
                                          <p:spTgt spid="16"/>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17"/>
                                        </p:tgtEl>
                                        <p:attrNameLst>
                                          <p:attrName>r</p:attrName>
                                        </p:attrNameLst>
                                      </p:cBhvr>
                                    </p:animRot>
                                    <p:animRot by="-240000">
                                      <p:cBhvr>
                                        <p:cTn id="33" dur="200" fill="hold">
                                          <p:stCondLst>
                                            <p:cond delay="200"/>
                                          </p:stCondLst>
                                        </p:cTn>
                                        <p:tgtEl>
                                          <p:spTgt spid="17"/>
                                        </p:tgtEl>
                                        <p:attrNameLst>
                                          <p:attrName>r</p:attrName>
                                        </p:attrNameLst>
                                      </p:cBhvr>
                                    </p:animRot>
                                    <p:animRot by="240000">
                                      <p:cBhvr>
                                        <p:cTn id="34" dur="200" fill="hold">
                                          <p:stCondLst>
                                            <p:cond delay="400"/>
                                          </p:stCondLst>
                                        </p:cTn>
                                        <p:tgtEl>
                                          <p:spTgt spid="17"/>
                                        </p:tgtEl>
                                        <p:attrNameLst>
                                          <p:attrName>r</p:attrName>
                                        </p:attrNameLst>
                                      </p:cBhvr>
                                    </p:animRot>
                                    <p:animRot by="-240000">
                                      <p:cBhvr>
                                        <p:cTn id="35" dur="200" fill="hold">
                                          <p:stCondLst>
                                            <p:cond delay="600"/>
                                          </p:stCondLst>
                                        </p:cTn>
                                        <p:tgtEl>
                                          <p:spTgt spid="17"/>
                                        </p:tgtEl>
                                        <p:attrNameLst>
                                          <p:attrName>r</p:attrName>
                                        </p:attrNameLst>
                                      </p:cBhvr>
                                    </p:animRot>
                                    <p:animRot by="120000">
                                      <p:cBhvr>
                                        <p:cTn id="36" dur="200" fill="hold">
                                          <p:stCondLst>
                                            <p:cond delay="800"/>
                                          </p:stCondLst>
                                        </p:cTn>
                                        <p:tgtEl>
                                          <p:spTgt spid="17"/>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470816" y="864718"/>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249287" y="1627069"/>
            <a:ext cx="12259336" cy="4750329"/>
            <a:chOff x="-462988" y="2625840"/>
            <a:chExt cx="12259336" cy="3841657"/>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66038" y="2625840"/>
              <a:ext cx="10530310" cy="3421156"/>
              <a:chOff x="1257164" y="304821"/>
              <a:chExt cx="10530310" cy="3560294"/>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57164" y="304821"/>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758625" y="534554"/>
                <a:ext cx="9877425" cy="173547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a:t>
                </a:r>
                <a:r>
                  <a:rPr kumimoji="0" lang="en-US" sz="3200" b="1" i="0" u="none" strike="noStrike" kern="1200" cap="none" spc="0" normalizeH="0" baseline="0" noProof="0" dirty="0" err="1">
                    <a:ln w="0"/>
                    <a:solidFill>
                      <a:srgbClr val="002060"/>
                    </a:solidFill>
                    <a:effectLst/>
                    <a:uLnTx/>
                    <a:uFillTx/>
                    <a:latin typeface="Calibri (Body)"/>
                    <a:ea typeface="LNTH-LuoLuoNotangYuanTi 1" pitchFamily="2" charset="-128"/>
                    <a:cs typeface="LNTH-LuoLuoNotangYuanTi 1" pitchFamily="2" charset="-128"/>
                  </a:rPr>
                  <a:t>cảm</a:t>
                </a:r>
                <a:r>
                  <a:rPr kumimoji="0" lang="en-US"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 </a:t>
                </a:r>
                <a:r>
                  <a:rPr kumimoji="0" lang="en-US" sz="3200" b="1" i="0" u="none" strike="noStrike" kern="1200" cap="none" spc="0" normalizeH="0" baseline="0" noProof="0" dirty="0" err="1">
                    <a:ln w="0"/>
                    <a:solidFill>
                      <a:srgbClr val="002060"/>
                    </a:solidFill>
                    <a:effectLst/>
                    <a:uLnTx/>
                    <a:uFillTx/>
                    <a:latin typeface="Calibri (Body)"/>
                    <a:ea typeface="LNTH-LuoLuoNotangYuanTi 1" pitchFamily="2" charset="-128"/>
                    <a:cs typeface="LNTH-LuoLuoNotangYuanTi 1" pitchFamily="2" charset="-128"/>
                  </a:rPr>
                  <a:t>thông</a:t>
                </a:r>
                <a:r>
                  <a:rPr kumimoji="0" lang="en-US"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 </a:t>
                </a: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chia sẻ với những điều khác biệt của người khác về sở thích, ngoại hình, giới tính, hoàn cảnh, dân tộc.</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12661662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a:extLst>
              <a:ext uri="{FF2B5EF4-FFF2-40B4-BE49-F238E27FC236}">
                <a16:creationId xmlns:a16="http://schemas.microsoft.com/office/drawing/2014/main"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a:extLst>
              <a:ext uri="{FF2B5EF4-FFF2-40B4-BE49-F238E27FC236}">
                <a16:creationId xmlns:a16="http://schemas.microsoft.com/office/drawing/2014/main" id="{1B29EB6D-2697-73F0-9F47-69AE14A858A8}"/>
              </a:ext>
            </a:extLst>
          </p:cNvPr>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OKI Tôn trọng và thích nghi với sự khác biệt Kỹ năng sống  Kỹ năng sống tiểu học_v720P">
            <a:hlinkClick r:id="" action="ppaction://media"/>
            <a:extLst>
              <a:ext uri="{FF2B5EF4-FFF2-40B4-BE49-F238E27FC236}">
                <a16:creationId xmlns:a16="http://schemas.microsoft.com/office/drawing/2014/main" id="{D99D5FBB-7A2B-07B8-A4AD-1DCCAE8BD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150" y="0"/>
            <a:ext cx="12192000" cy="6858000"/>
          </a:xfrm>
          <a:prstGeom prst="rect">
            <a:avLst/>
          </a:prstGeom>
        </p:spPr>
      </p:pic>
    </p:spTree>
    <p:extLst>
      <p:ext uri="{BB962C8B-B14F-4D97-AF65-F5344CB8AC3E}">
        <p14:creationId xmlns:p14="http://schemas.microsoft.com/office/powerpoint/2010/main" val="948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2"/>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cô</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bé</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cậu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bé</a:t>
              </a:r>
              <a:r>
                <a:rPr lang="en-US" sz="3200" b="0" i="0" dirty="0">
                  <a:solidFill>
                    <a:srgbClr val="000000"/>
                  </a:solidFill>
                  <a:effectLst/>
                  <a:ea typeface="Open Sans" panose="020B0606030504020204" pitchFamily="34" charset="0"/>
                  <a:cs typeface="Open Sans" panose="020B0606030504020204" pitchFamily="34" charset="0"/>
                </a:rPr>
                <a:t> Ship </a:t>
              </a:r>
              <a:r>
                <a:rPr lang="en-US" sz="3200" b="0" i="0" dirty="0" err="1">
                  <a:solidFill>
                    <a:srgbClr val="000000"/>
                  </a:solidFill>
                  <a:effectLst/>
                  <a:ea typeface="Open Sans" panose="020B0606030504020204" pitchFamily="34" charset="0"/>
                  <a:cs typeface="Open Sans" panose="020B0606030504020204" pitchFamily="34" charset="0"/>
                </a:rPr>
                <a:t>như</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thế</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nào</a:t>
              </a:r>
              <a:r>
                <a:rPr lang="en-US" sz="3200" b="0" i="0" dirty="0">
                  <a:solidFill>
                    <a:srgbClr val="000000"/>
                  </a:solidFill>
                  <a:effectLst/>
                  <a:ea typeface="Open Sans" panose="020B0606030504020204" pitchFamily="34" charset="0"/>
                  <a:cs typeface="Open Sans" panose="020B0606030504020204" pitchFamily="34" charset="0"/>
                </a:rPr>
                <a:t> ?</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cô</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bé</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đối với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cậu</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bé</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thể hiện thiếu tôn trọng sự khác biệt của người khác.</a:t>
            </a:r>
          </a:p>
        </p:txBody>
      </p:sp>
      <p:pic>
        <p:nvPicPr>
          <p:cNvPr id="9" name="Picture 8">
            <a:extLst>
              <a:ext uri="{FF2B5EF4-FFF2-40B4-BE49-F238E27FC236}">
                <a16:creationId xmlns:a16="http://schemas.microsoft.com/office/drawing/2014/main" id="{2E362DC4-381F-FEFB-0078-32ED5BEFF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82" y="1185844"/>
            <a:ext cx="5275851" cy="46942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3709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2"/>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dirty="0" err="1">
                  <a:solidFill>
                    <a:srgbClr val="000000"/>
                  </a:solidFill>
                  <a:ea typeface="Open Sans" panose="020B0606030504020204" pitchFamily="34" charset="0"/>
                  <a:cs typeface="Open Sans" panose="020B0606030504020204" pitchFamily="34" charset="0"/>
                </a:rPr>
                <a:t>cô</a:t>
              </a:r>
              <a:r>
                <a:rPr lang="en-US" sz="3200" dirty="0">
                  <a:solidFill>
                    <a:srgbClr val="000000"/>
                  </a:solidFill>
                  <a:ea typeface="Open Sans" panose="020B0606030504020204" pitchFamily="34" charset="0"/>
                  <a:cs typeface="Open Sans" panose="020B0606030504020204" pitchFamily="34" charset="0"/>
                </a:rPr>
                <a:t> </a:t>
              </a:r>
              <a:r>
                <a:rPr lang="en-US" sz="3200" dirty="0" err="1">
                  <a:solidFill>
                    <a:srgbClr val="000000"/>
                  </a:solidFill>
                  <a:ea typeface="Open Sans" panose="020B0606030504020204" pitchFamily="34" charset="0"/>
                  <a:cs typeface="Open Sans" panose="020B0606030504020204" pitchFamily="34" charset="0"/>
                </a:rPr>
                <a:t>gái</a:t>
              </a:r>
              <a:r>
                <a:rPr lang="en-US" sz="3200" dirty="0">
                  <a:solidFill>
                    <a:srgbClr val="000000"/>
                  </a:solidFill>
                  <a:ea typeface="Open Sans" panose="020B0606030504020204" pitchFamily="34" charset="0"/>
                  <a:cs typeface="Open Sans" panose="020B0606030504020204" pitchFamily="34" charset="0"/>
                </a:rPr>
                <a:t> </a:t>
              </a:r>
              <a:r>
                <a:rPr lang="en-US" sz="3200" dirty="0" err="1">
                  <a:solidFill>
                    <a:srgbClr val="000000"/>
                  </a:solidFill>
                  <a:ea typeface="Open Sans" panose="020B0606030504020204" pitchFamily="34" charset="0"/>
                  <a:cs typeface="Open Sans" panose="020B0606030504020204" pitchFamily="34" charset="0"/>
                </a:rPr>
                <a:t>lại</a:t>
              </a:r>
              <a:r>
                <a:rPr lang="en-US" sz="3200" dirty="0">
                  <a:solidFill>
                    <a:srgbClr val="000000"/>
                  </a:solidFill>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được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bố</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giải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thích</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62650" y="3001156"/>
            <a:ext cx="5937250" cy="317739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Vì</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cô</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bé</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hiểu</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cậu</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bé</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cũng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muốn</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mang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may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mắn</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cô</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bé</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nên</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mới</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hành</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như</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vậy</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hành</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động</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đó</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cũng</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là</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phong</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tục</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chúc</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may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mắn</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người</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dân</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Ấn</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Độ</a:t>
            </a: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89A1CFA-AD19-1A92-02E4-527DFEEF8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88" y="1032860"/>
            <a:ext cx="5157814" cy="42853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87373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0ACDE62-7F1D-BC37-8901-1C7D155BFF87}"/>
              </a:ext>
            </a:extLst>
          </p:cNvPr>
          <p:cNvGrpSpPr/>
          <p:nvPr/>
        </p:nvGrpSpPr>
        <p:grpSpPr>
          <a:xfrm>
            <a:off x="5871062" y="447675"/>
            <a:ext cx="6006613" cy="11430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0" i="0" dirty="0" err="1">
                  <a:solidFill>
                    <a:srgbClr val="000000"/>
                  </a:solidFill>
                  <a:effectLst/>
                  <a:latin typeface="Calibri (Body)"/>
                  <a:ea typeface="Open Sans" panose="020B0606030504020204" pitchFamily="34" charset="0"/>
                  <a:cs typeface="Open Sans" panose="020B0606030504020204" pitchFamily="34" charset="0"/>
                </a:rPr>
                <a:t>Vì</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en-US" sz="3000" b="0" i="0" dirty="0" err="1">
                  <a:solidFill>
                    <a:srgbClr val="000000"/>
                  </a:solidFill>
                  <a:effectLst/>
                  <a:latin typeface="Calibri (Body)"/>
                  <a:ea typeface="Open Sans" panose="020B0606030504020204" pitchFamily="34" charset="0"/>
                  <a:cs typeface="Open Sans" panose="020B0606030504020204" pitchFamily="34" charset="0"/>
                </a:rPr>
                <a:t>sao</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en-US" sz="3000" b="0" i="0" dirty="0" err="1">
                  <a:solidFill>
                    <a:srgbClr val="000000"/>
                  </a:solidFill>
                  <a:effectLst/>
                  <a:latin typeface="Calibri (Body)"/>
                  <a:ea typeface="Open Sans" panose="020B0606030504020204" pitchFamily="34" charset="0"/>
                  <a:cs typeface="Open Sans" panose="020B0606030504020204" pitchFamily="34" charset="0"/>
                </a:rPr>
                <a:t>chúng</a:t>
              </a:r>
              <a:r>
                <a:rPr lang="en-US" sz="3000" b="0" i="0" dirty="0">
                  <a:solidFill>
                    <a:srgbClr val="000000"/>
                  </a:solidFill>
                  <a:effectLst/>
                  <a:latin typeface="Calibri (Body)"/>
                  <a:ea typeface="Open Sans" panose="020B0606030504020204" pitchFamily="34" charset="0"/>
                  <a:cs typeface="Open Sans" panose="020B0606030504020204" pitchFamily="34" charset="0"/>
                </a:rPr>
                <a:t> ta </a:t>
              </a:r>
              <a:r>
                <a:rPr lang="vi-VN" sz="3000" b="0" i="0" dirty="0">
                  <a:solidFill>
                    <a:srgbClr val="000000"/>
                  </a:solidFill>
                  <a:effectLst/>
                  <a:latin typeface="Calibri (Body)"/>
                  <a:ea typeface="Open Sans" panose="020B0606030504020204" pitchFamily="34" charset="0"/>
                  <a:cs typeface="Open Sans" panose="020B0606030504020204" pitchFamily="34" charset="0"/>
                </a:rPr>
                <a:t>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r>
                <a:rPr lang="en-US" sz="3000" b="0" i="0" dirty="0">
                  <a:solidFill>
                    <a:srgbClr val="000000"/>
                  </a:solidFill>
                  <a:effectLst/>
                  <a:latin typeface="Calibri (Body)"/>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pic>
        <p:nvPicPr>
          <p:cNvPr id="9" name="Picture 8">
            <a:extLst>
              <a:ext uri="{FF2B5EF4-FFF2-40B4-BE49-F238E27FC236}">
                <a16:creationId xmlns:a16="http://schemas.microsoft.com/office/drawing/2014/main" id="{28F15197-EEE1-DA02-1E88-316125906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07840"/>
            <a:ext cx="5195722" cy="51627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58085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00991" y="656369"/>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311151" y="1214834"/>
            <a:ext cx="12429672" cy="5162563"/>
            <a:chOff x="-462988" y="2292460"/>
            <a:chExt cx="12367808" cy="4175037"/>
          </a:xfrm>
        </p:grpSpPr>
        <p:grpSp>
          <p:nvGrpSpPr>
            <p:cNvPr id="20" name="Nhóm 19">
              <a:extLst>
                <a:ext uri="{FF2B5EF4-FFF2-40B4-BE49-F238E27FC236}">
                  <a16:creationId xmlns:a16="http://schemas.microsoft.com/office/drawing/2014/main" id="{82D3BC4D-48BE-D4F3-3D65-CE38BDC8FFA2}"/>
                </a:ext>
              </a:extLst>
            </p:cNvPr>
            <p:cNvGrpSpPr/>
            <p:nvPr/>
          </p:nvGrpSpPr>
          <p:grpSpPr>
            <a:xfrm>
              <a:off x="263629" y="2292460"/>
              <a:ext cx="11641191" cy="3716376"/>
              <a:chOff x="254755" y="-42117"/>
              <a:chExt cx="11641191" cy="3867521"/>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254755" y="-42117"/>
                <a:ext cx="11641191" cy="3867521"/>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1699420"/>
                          <a:gd name="connsiteY0" fmla="*/ 765917 h 4595414"/>
                          <a:gd name="connsiteX1" fmla="*/ 633509 w 11699420"/>
                          <a:gd name="connsiteY1" fmla="*/ 0 h 4595414"/>
                          <a:gd name="connsiteX2" fmla="*/ 1587329 w 11699420"/>
                          <a:gd name="connsiteY2" fmla="*/ 0 h 4595414"/>
                          <a:gd name="connsiteX3" fmla="*/ 2332501 w 11699420"/>
                          <a:gd name="connsiteY3" fmla="*/ 0 h 4595414"/>
                          <a:gd name="connsiteX4" fmla="*/ 2764700 w 11699420"/>
                          <a:gd name="connsiteY4" fmla="*/ 0 h 4595414"/>
                          <a:gd name="connsiteX5" fmla="*/ 3196899 w 11699420"/>
                          <a:gd name="connsiteY5" fmla="*/ 0 h 4595414"/>
                          <a:gd name="connsiteX6" fmla="*/ 3733422 w 11699420"/>
                          <a:gd name="connsiteY6" fmla="*/ 0 h 4595414"/>
                          <a:gd name="connsiteX7" fmla="*/ 4478595 w 11699420"/>
                          <a:gd name="connsiteY7" fmla="*/ 0 h 4595414"/>
                          <a:gd name="connsiteX8" fmla="*/ 4910794 w 11699420"/>
                          <a:gd name="connsiteY8" fmla="*/ 0 h 4595414"/>
                          <a:gd name="connsiteX9" fmla="*/ 5655965 w 11699420"/>
                          <a:gd name="connsiteY9" fmla="*/ 0 h 4595414"/>
                          <a:gd name="connsiteX10" fmla="*/ 6609784 w 11699420"/>
                          <a:gd name="connsiteY10" fmla="*/ 0 h 4595414"/>
                          <a:gd name="connsiteX11" fmla="*/ 7354956 w 11699420"/>
                          <a:gd name="connsiteY11" fmla="*/ 0 h 4595414"/>
                          <a:gd name="connsiteX12" fmla="*/ 8204451 w 11699420"/>
                          <a:gd name="connsiteY12" fmla="*/ 0 h 4595414"/>
                          <a:gd name="connsiteX13" fmla="*/ 8845298 w 11699420"/>
                          <a:gd name="connsiteY13" fmla="*/ 0 h 4595414"/>
                          <a:gd name="connsiteX14" fmla="*/ 9694795 w 11699420"/>
                          <a:gd name="connsiteY14" fmla="*/ 0 h 4595414"/>
                          <a:gd name="connsiteX15" fmla="*/ 10126994 w 11699420"/>
                          <a:gd name="connsiteY15" fmla="*/ 0 h 4595414"/>
                          <a:gd name="connsiteX16" fmla="*/ 11065910 w 11699420"/>
                          <a:gd name="connsiteY16" fmla="*/ 0 h 4595414"/>
                          <a:gd name="connsiteX17" fmla="*/ 11699420 w 11699420"/>
                          <a:gd name="connsiteY17" fmla="*/ 765917 h 4595414"/>
                          <a:gd name="connsiteX18" fmla="*/ 11699420 w 11699420"/>
                          <a:gd name="connsiteY18" fmla="*/ 1593082 h 4595414"/>
                          <a:gd name="connsiteX19" fmla="*/ 11699420 w 11699420"/>
                          <a:gd name="connsiteY19" fmla="*/ 2389612 h 4595414"/>
                          <a:gd name="connsiteX20" fmla="*/ 11699420 w 11699420"/>
                          <a:gd name="connsiteY20" fmla="*/ 3094235 h 4595414"/>
                          <a:gd name="connsiteX21" fmla="*/ 11699420 w 11699420"/>
                          <a:gd name="connsiteY21" fmla="*/ 3829495 h 4595414"/>
                          <a:gd name="connsiteX22" fmla="*/ 11065910 w 11699420"/>
                          <a:gd name="connsiteY22" fmla="*/ 4595414 h 4595414"/>
                          <a:gd name="connsiteX23" fmla="*/ 10425062 w 11699420"/>
                          <a:gd name="connsiteY23" fmla="*/ 4595414 h 4595414"/>
                          <a:gd name="connsiteX24" fmla="*/ 9575566 w 11699420"/>
                          <a:gd name="connsiteY24" fmla="*/ 4595414 h 4595414"/>
                          <a:gd name="connsiteX25" fmla="*/ 8830395 w 11699420"/>
                          <a:gd name="connsiteY25" fmla="*/ 4595414 h 4595414"/>
                          <a:gd name="connsiteX26" fmla="*/ 8293872 w 11699420"/>
                          <a:gd name="connsiteY26" fmla="*/ 4595414 h 4595414"/>
                          <a:gd name="connsiteX27" fmla="*/ 7548701 w 11699420"/>
                          <a:gd name="connsiteY27" fmla="*/ 4595414 h 4595414"/>
                          <a:gd name="connsiteX28" fmla="*/ 7116501 w 11699420"/>
                          <a:gd name="connsiteY28" fmla="*/ 4595414 h 4595414"/>
                          <a:gd name="connsiteX29" fmla="*/ 6267005 w 11699420"/>
                          <a:gd name="connsiteY29" fmla="*/ 4595414 h 4595414"/>
                          <a:gd name="connsiteX30" fmla="*/ 5626158 w 11699420"/>
                          <a:gd name="connsiteY30" fmla="*/ 4595414 h 4595414"/>
                          <a:gd name="connsiteX31" fmla="*/ 4672338 w 11699420"/>
                          <a:gd name="connsiteY31" fmla="*/ 4595414 h 4595414"/>
                          <a:gd name="connsiteX32" fmla="*/ 3927167 w 11699420"/>
                          <a:gd name="connsiteY32" fmla="*/ 4595414 h 4595414"/>
                          <a:gd name="connsiteX33" fmla="*/ 3077672 w 11699420"/>
                          <a:gd name="connsiteY33" fmla="*/ 4595414 h 4595414"/>
                          <a:gd name="connsiteX34" fmla="*/ 2541149 w 11699420"/>
                          <a:gd name="connsiteY34" fmla="*/ 4595414 h 4595414"/>
                          <a:gd name="connsiteX35" fmla="*/ 1691652 w 11699420"/>
                          <a:gd name="connsiteY35" fmla="*/ 4595414 h 4595414"/>
                          <a:gd name="connsiteX36" fmla="*/ 633509 w 11699420"/>
                          <a:gd name="connsiteY36" fmla="*/ 4595414 h 4595414"/>
                          <a:gd name="connsiteX37" fmla="*/ 0 w 11699420"/>
                          <a:gd name="connsiteY37" fmla="*/ 3829495 h 4595414"/>
                          <a:gd name="connsiteX38" fmla="*/ 0 w 11699420"/>
                          <a:gd name="connsiteY38" fmla="*/ 3124872 h 4595414"/>
                          <a:gd name="connsiteX39" fmla="*/ 0 w 11699420"/>
                          <a:gd name="connsiteY39" fmla="*/ 2358978 h 4595414"/>
                          <a:gd name="connsiteX40" fmla="*/ 0 w 11699420"/>
                          <a:gd name="connsiteY40" fmla="*/ 1531811 h 4595414"/>
                          <a:gd name="connsiteX41" fmla="*/ 0 w 11699420"/>
                          <a:gd name="connsiteY41" fmla="*/ 765917 h 4595414"/>
                          <a:gd name="connsiteX0" fmla="*/ 0 w 11699420"/>
                          <a:gd name="connsiteY0" fmla="*/ 765917 h 4595414"/>
                          <a:gd name="connsiteX1" fmla="*/ 633509 w 11699420"/>
                          <a:gd name="connsiteY1" fmla="*/ 0 h 4595414"/>
                          <a:gd name="connsiteX2" fmla="*/ 1170033 w 11699420"/>
                          <a:gd name="connsiteY2" fmla="*/ 0 h 4595414"/>
                          <a:gd name="connsiteX3" fmla="*/ 1706556 w 11699420"/>
                          <a:gd name="connsiteY3" fmla="*/ 0 h 4595414"/>
                          <a:gd name="connsiteX4" fmla="*/ 2556052 w 11699420"/>
                          <a:gd name="connsiteY4" fmla="*/ 0 h 4595414"/>
                          <a:gd name="connsiteX5" fmla="*/ 3509871 w 11699420"/>
                          <a:gd name="connsiteY5" fmla="*/ 0 h 4595414"/>
                          <a:gd name="connsiteX6" fmla="*/ 4255042 w 11699420"/>
                          <a:gd name="connsiteY6" fmla="*/ 0 h 4595414"/>
                          <a:gd name="connsiteX7" fmla="*/ 4895890 w 11699420"/>
                          <a:gd name="connsiteY7" fmla="*/ 0 h 4595414"/>
                          <a:gd name="connsiteX8" fmla="*/ 5328090 w 11699420"/>
                          <a:gd name="connsiteY8" fmla="*/ 0 h 4595414"/>
                          <a:gd name="connsiteX9" fmla="*/ 6073261 w 11699420"/>
                          <a:gd name="connsiteY9" fmla="*/ 0 h 4595414"/>
                          <a:gd name="connsiteX10" fmla="*/ 6818432 w 11699420"/>
                          <a:gd name="connsiteY10" fmla="*/ 0 h 4595414"/>
                          <a:gd name="connsiteX11" fmla="*/ 7354956 w 11699420"/>
                          <a:gd name="connsiteY11" fmla="*/ 0 h 4595414"/>
                          <a:gd name="connsiteX12" fmla="*/ 7787155 w 11699420"/>
                          <a:gd name="connsiteY12" fmla="*/ 0 h 4595414"/>
                          <a:gd name="connsiteX13" fmla="*/ 8219354 w 11699420"/>
                          <a:gd name="connsiteY13" fmla="*/ 0 h 4595414"/>
                          <a:gd name="connsiteX14" fmla="*/ 9173174 w 11699420"/>
                          <a:gd name="connsiteY14" fmla="*/ 0 h 4595414"/>
                          <a:gd name="connsiteX15" fmla="*/ 9814022 w 11699420"/>
                          <a:gd name="connsiteY15" fmla="*/ 0 h 4595414"/>
                          <a:gd name="connsiteX16" fmla="*/ 10350545 w 11699420"/>
                          <a:gd name="connsiteY16" fmla="*/ 0 h 4595414"/>
                          <a:gd name="connsiteX17" fmla="*/ 11065910 w 11699420"/>
                          <a:gd name="connsiteY17" fmla="*/ 0 h 4595414"/>
                          <a:gd name="connsiteX18" fmla="*/ 11699420 w 11699420"/>
                          <a:gd name="connsiteY18" fmla="*/ 765917 h 4595414"/>
                          <a:gd name="connsiteX19" fmla="*/ 11699420 w 11699420"/>
                          <a:gd name="connsiteY19" fmla="*/ 1593082 h 4595414"/>
                          <a:gd name="connsiteX20" fmla="*/ 11699420 w 11699420"/>
                          <a:gd name="connsiteY20" fmla="*/ 2420249 h 4595414"/>
                          <a:gd name="connsiteX21" fmla="*/ 11699420 w 11699420"/>
                          <a:gd name="connsiteY21" fmla="*/ 3124872 h 4595414"/>
                          <a:gd name="connsiteX22" fmla="*/ 11699420 w 11699420"/>
                          <a:gd name="connsiteY22" fmla="*/ 3829495 h 4595414"/>
                          <a:gd name="connsiteX23" fmla="*/ 11065910 w 11699420"/>
                          <a:gd name="connsiteY23" fmla="*/ 4595414 h 4595414"/>
                          <a:gd name="connsiteX24" fmla="*/ 10216414 w 11699420"/>
                          <a:gd name="connsiteY24" fmla="*/ 4595414 h 4595414"/>
                          <a:gd name="connsiteX25" fmla="*/ 9366918 w 11699420"/>
                          <a:gd name="connsiteY25" fmla="*/ 4595414 h 4595414"/>
                          <a:gd name="connsiteX26" fmla="*/ 8726071 w 11699420"/>
                          <a:gd name="connsiteY26" fmla="*/ 4595414 h 4595414"/>
                          <a:gd name="connsiteX27" fmla="*/ 7876576 w 11699420"/>
                          <a:gd name="connsiteY27" fmla="*/ 4595414 h 4595414"/>
                          <a:gd name="connsiteX28" fmla="*/ 7235729 w 11699420"/>
                          <a:gd name="connsiteY28" fmla="*/ 4595414 h 4595414"/>
                          <a:gd name="connsiteX29" fmla="*/ 6281909 w 11699420"/>
                          <a:gd name="connsiteY29" fmla="*/ 4595414 h 4595414"/>
                          <a:gd name="connsiteX30" fmla="*/ 5849710 w 11699420"/>
                          <a:gd name="connsiteY30" fmla="*/ 4595414 h 4595414"/>
                          <a:gd name="connsiteX31" fmla="*/ 5313186 w 11699420"/>
                          <a:gd name="connsiteY31" fmla="*/ 4595414 h 4595414"/>
                          <a:gd name="connsiteX32" fmla="*/ 4568014 w 11699420"/>
                          <a:gd name="connsiteY32" fmla="*/ 4595414 h 4595414"/>
                          <a:gd name="connsiteX33" fmla="*/ 3927167 w 11699420"/>
                          <a:gd name="connsiteY33" fmla="*/ 4595414 h 4595414"/>
                          <a:gd name="connsiteX34" fmla="*/ 3390644 w 11699420"/>
                          <a:gd name="connsiteY34" fmla="*/ 4595414 h 4595414"/>
                          <a:gd name="connsiteX35" fmla="*/ 2436825 w 11699420"/>
                          <a:gd name="connsiteY35" fmla="*/ 4595414 h 4595414"/>
                          <a:gd name="connsiteX36" fmla="*/ 2004624 w 11699420"/>
                          <a:gd name="connsiteY36" fmla="*/ 4595414 h 4595414"/>
                          <a:gd name="connsiteX37" fmla="*/ 1468101 w 11699420"/>
                          <a:gd name="connsiteY37" fmla="*/ 4595414 h 4595414"/>
                          <a:gd name="connsiteX38" fmla="*/ 633509 w 11699420"/>
                          <a:gd name="connsiteY38" fmla="*/ 4595414 h 4595414"/>
                          <a:gd name="connsiteX39" fmla="*/ 0 w 11699420"/>
                          <a:gd name="connsiteY39" fmla="*/ 3829495 h 4595414"/>
                          <a:gd name="connsiteX40" fmla="*/ 0 w 11699420"/>
                          <a:gd name="connsiteY40" fmla="*/ 3063601 h 4595414"/>
                          <a:gd name="connsiteX41" fmla="*/ 0 w 11699420"/>
                          <a:gd name="connsiteY41" fmla="*/ 2358978 h 4595414"/>
                          <a:gd name="connsiteX42" fmla="*/ 0 w 11699420"/>
                          <a:gd name="connsiteY42" fmla="*/ 1562447 h 4595414"/>
                          <a:gd name="connsiteX43" fmla="*/ 0 w 11699420"/>
                          <a:gd name="connsiteY43" fmla="*/ 765917 h 4595414"/>
                          <a:gd name="connsiteX0" fmla="*/ 0 w 11699420"/>
                          <a:gd name="connsiteY0" fmla="*/ 765917 h 4595414"/>
                          <a:gd name="connsiteX1" fmla="*/ 633509 w 11699420"/>
                          <a:gd name="connsiteY1" fmla="*/ 0 h 4595414"/>
                          <a:gd name="connsiteX2" fmla="*/ 1587329 w 11699420"/>
                          <a:gd name="connsiteY2" fmla="*/ 0 h 4595414"/>
                          <a:gd name="connsiteX3" fmla="*/ 2332501 w 11699420"/>
                          <a:gd name="connsiteY3" fmla="*/ 0 h 4595414"/>
                          <a:gd name="connsiteX4" fmla="*/ 2764700 w 11699420"/>
                          <a:gd name="connsiteY4" fmla="*/ 0 h 4595414"/>
                          <a:gd name="connsiteX5" fmla="*/ 3196899 w 11699420"/>
                          <a:gd name="connsiteY5" fmla="*/ 0 h 4595414"/>
                          <a:gd name="connsiteX6" fmla="*/ 3733422 w 11699420"/>
                          <a:gd name="connsiteY6" fmla="*/ 0 h 4595414"/>
                          <a:gd name="connsiteX7" fmla="*/ 4478595 w 11699420"/>
                          <a:gd name="connsiteY7" fmla="*/ 0 h 4595414"/>
                          <a:gd name="connsiteX8" fmla="*/ 4910794 w 11699420"/>
                          <a:gd name="connsiteY8" fmla="*/ 0 h 4595414"/>
                          <a:gd name="connsiteX9" fmla="*/ 5655965 w 11699420"/>
                          <a:gd name="connsiteY9" fmla="*/ 0 h 4595414"/>
                          <a:gd name="connsiteX10" fmla="*/ 6609784 w 11699420"/>
                          <a:gd name="connsiteY10" fmla="*/ 0 h 4595414"/>
                          <a:gd name="connsiteX11" fmla="*/ 7354956 w 11699420"/>
                          <a:gd name="connsiteY11" fmla="*/ 0 h 4595414"/>
                          <a:gd name="connsiteX12" fmla="*/ 8204451 w 11699420"/>
                          <a:gd name="connsiteY12" fmla="*/ 0 h 4595414"/>
                          <a:gd name="connsiteX13" fmla="*/ 8845298 w 11699420"/>
                          <a:gd name="connsiteY13" fmla="*/ 0 h 4595414"/>
                          <a:gd name="connsiteX14" fmla="*/ 9694795 w 11699420"/>
                          <a:gd name="connsiteY14" fmla="*/ 0 h 4595414"/>
                          <a:gd name="connsiteX15" fmla="*/ 10126994 w 11699420"/>
                          <a:gd name="connsiteY15" fmla="*/ 0 h 4595414"/>
                          <a:gd name="connsiteX16" fmla="*/ 11065910 w 11699420"/>
                          <a:gd name="connsiteY16" fmla="*/ 0 h 4595414"/>
                          <a:gd name="connsiteX17" fmla="*/ 11699420 w 11699420"/>
                          <a:gd name="connsiteY17" fmla="*/ 765917 h 4595414"/>
                          <a:gd name="connsiteX18" fmla="*/ 11699420 w 11699420"/>
                          <a:gd name="connsiteY18" fmla="*/ 1593082 h 4595414"/>
                          <a:gd name="connsiteX19" fmla="*/ 11699420 w 11699420"/>
                          <a:gd name="connsiteY19" fmla="*/ 2389612 h 4595414"/>
                          <a:gd name="connsiteX20" fmla="*/ 11699420 w 11699420"/>
                          <a:gd name="connsiteY20" fmla="*/ 3094235 h 4595414"/>
                          <a:gd name="connsiteX21" fmla="*/ 11699420 w 11699420"/>
                          <a:gd name="connsiteY21" fmla="*/ 3829495 h 4595414"/>
                          <a:gd name="connsiteX22" fmla="*/ 11065910 w 11699420"/>
                          <a:gd name="connsiteY22" fmla="*/ 4595414 h 4595414"/>
                          <a:gd name="connsiteX23" fmla="*/ 10425062 w 11699420"/>
                          <a:gd name="connsiteY23" fmla="*/ 4595414 h 4595414"/>
                          <a:gd name="connsiteX24" fmla="*/ 9575566 w 11699420"/>
                          <a:gd name="connsiteY24" fmla="*/ 4595414 h 4595414"/>
                          <a:gd name="connsiteX25" fmla="*/ 8830395 w 11699420"/>
                          <a:gd name="connsiteY25" fmla="*/ 4595414 h 4595414"/>
                          <a:gd name="connsiteX26" fmla="*/ 8293872 w 11699420"/>
                          <a:gd name="connsiteY26" fmla="*/ 4595414 h 4595414"/>
                          <a:gd name="connsiteX27" fmla="*/ 7548701 w 11699420"/>
                          <a:gd name="connsiteY27" fmla="*/ 4595414 h 4595414"/>
                          <a:gd name="connsiteX28" fmla="*/ 7116501 w 11699420"/>
                          <a:gd name="connsiteY28" fmla="*/ 4595414 h 4595414"/>
                          <a:gd name="connsiteX29" fmla="*/ 6267005 w 11699420"/>
                          <a:gd name="connsiteY29" fmla="*/ 4595414 h 4595414"/>
                          <a:gd name="connsiteX30" fmla="*/ 5626158 w 11699420"/>
                          <a:gd name="connsiteY30" fmla="*/ 4595414 h 4595414"/>
                          <a:gd name="connsiteX31" fmla="*/ 4672338 w 11699420"/>
                          <a:gd name="connsiteY31" fmla="*/ 4595414 h 4595414"/>
                          <a:gd name="connsiteX32" fmla="*/ 3927167 w 11699420"/>
                          <a:gd name="connsiteY32" fmla="*/ 4595414 h 4595414"/>
                          <a:gd name="connsiteX33" fmla="*/ 3077672 w 11699420"/>
                          <a:gd name="connsiteY33" fmla="*/ 4595414 h 4595414"/>
                          <a:gd name="connsiteX34" fmla="*/ 2541149 w 11699420"/>
                          <a:gd name="connsiteY34" fmla="*/ 4595414 h 4595414"/>
                          <a:gd name="connsiteX35" fmla="*/ 1691652 w 11699420"/>
                          <a:gd name="connsiteY35" fmla="*/ 4595414 h 4595414"/>
                          <a:gd name="connsiteX36" fmla="*/ 633509 w 11699420"/>
                          <a:gd name="connsiteY36" fmla="*/ 4595414 h 4595414"/>
                          <a:gd name="connsiteX37" fmla="*/ 0 w 11699420"/>
                          <a:gd name="connsiteY37" fmla="*/ 3829495 h 4595414"/>
                          <a:gd name="connsiteX38" fmla="*/ 0 w 11699420"/>
                          <a:gd name="connsiteY38" fmla="*/ 3124872 h 4595414"/>
                          <a:gd name="connsiteX39" fmla="*/ 0 w 11699420"/>
                          <a:gd name="connsiteY39" fmla="*/ 2358978 h 4595414"/>
                          <a:gd name="connsiteX40" fmla="*/ 0 w 11699420"/>
                          <a:gd name="connsiteY40" fmla="*/ 1531811 h 4595414"/>
                          <a:gd name="connsiteX41" fmla="*/ 0 w 11699420"/>
                          <a:gd name="connsiteY41" fmla="*/ 765917 h 459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9420" h="4595414" fill="none" extrusionOk="0">
                            <a:moveTo>
                              <a:pt x="0" y="765917"/>
                            </a:moveTo>
                            <a:cubicBezTo>
                              <a:pt x="-8676" y="338996"/>
                              <a:pt x="323562" y="-85496"/>
                              <a:pt x="633509" y="0"/>
                            </a:cubicBezTo>
                            <a:cubicBezTo>
                              <a:pt x="1000229" y="-35659"/>
                              <a:pt x="1228071" y="-87468"/>
                              <a:pt x="1587329" y="0"/>
                            </a:cubicBezTo>
                            <a:cubicBezTo>
                              <a:pt x="1964411" y="88882"/>
                              <a:pt x="2214501" y="-9330"/>
                              <a:pt x="2332501" y="0"/>
                            </a:cubicBezTo>
                            <a:cubicBezTo>
                              <a:pt x="2518978" y="-238"/>
                              <a:pt x="2638294" y="-40025"/>
                              <a:pt x="2764700" y="0"/>
                            </a:cubicBezTo>
                            <a:cubicBezTo>
                              <a:pt x="2908735" y="3950"/>
                              <a:pt x="2991428" y="27214"/>
                              <a:pt x="3196899" y="0"/>
                            </a:cubicBezTo>
                            <a:cubicBezTo>
                              <a:pt x="3398760" y="26538"/>
                              <a:pt x="3482262" y="17497"/>
                              <a:pt x="3733422" y="0"/>
                            </a:cubicBezTo>
                            <a:cubicBezTo>
                              <a:pt x="3925904" y="-51810"/>
                              <a:pt x="4132969" y="-5979"/>
                              <a:pt x="4478595" y="0"/>
                            </a:cubicBezTo>
                            <a:cubicBezTo>
                              <a:pt x="4819893" y="-53236"/>
                              <a:pt x="4756548" y="-9992"/>
                              <a:pt x="4910794" y="0"/>
                            </a:cubicBezTo>
                            <a:cubicBezTo>
                              <a:pt x="5072399" y="44999"/>
                              <a:pt x="5493202" y="-30778"/>
                              <a:pt x="5655965" y="0"/>
                            </a:cubicBezTo>
                            <a:cubicBezTo>
                              <a:pt x="5764063" y="-46392"/>
                              <a:pt x="6294322" y="-83186"/>
                              <a:pt x="6609784" y="0"/>
                            </a:cubicBezTo>
                            <a:cubicBezTo>
                              <a:pt x="6896251" y="3663"/>
                              <a:pt x="7004881" y="20430"/>
                              <a:pt x="7354956" y="0"/>
                            </a:cubicBezTo>
                            <a:cubicBezTo>
                              <a:pt x="7738700" y="-93044"/>
                              <a:pt x="7924207" y="-35519"/>
                              <a:pt x="8204451" y="0"/>
                            </a:cubicBezTo>
                            <a:cubicBezTo>
                              <a:pt x="8469190" y="-22056"/>
                              <a:pt x="8682132" y="-16915"/>
                              <a:pt x="8845298" y="0"/>
                            </a:cubicBezTo>
                            <a:cubicBezTo>
                              <a:pt x="8953841" y="24363"/>
                              <a:pt x="9425378" y="34740"/>
                              <a:pt x="9694795" y="0"/>
                            </a:cubicBezTo>
                            <a:cubicBezTo>
                              <a:pt x="9945825" y="-38366"/>
                              <a:pt x="9965881" y="-18490"/>
                              <a:pt x="10126994" y="0"/>
                            </a:cubicBezTo>
                            <a:cubicBezTo>
                              <a:pt x="10240908" y="44733"/>
                              <a:pt x="10820361" y="-59279"/>
                              <a:pt x="11065910" y="0"/>
                            </a:cubicBezTo>
                            <a:cubicBezTo>
                              <a:pt x="11418624" y="-51492"/>
                              <a:pt x="11726138" y="371704"/>
                              <a:pt x="11699420" y="765917"/>
                            </a:cubicBezTo>
                            <a:cubicBezTo>
                              <a:pt x="11702449" y="1167410"/>
                              <a:pt x="11686792" y="1232568"/>
                              <a:pt x="11699420" y="1593082"/>
                            </a:cubicBezTo>
                            <a:cubicBezTo>
                              <a:pt x="11705942" y="1955856"/>
                              <a:pt x="11673553" y="2022686"/>
                              <a:pt x="11699420" y="2389612"/>
                            </a:cubicBezTo>
                            <a:cubicBezTo>
                              <a:pt x="11735878" y="2775088"/>
                              <a:pt x="11677853" y="2960734"/>
                              <a:pt x="11699420" y="3094235"/>
                            </a:cubicBezTo>
                            <a:cubicBezTo>
                              <a:pt x="11624217" y="3233035"/>
                              <a:pt x="11687015" y="3582172"/>
                              <a:pt x="11699420" y="3829495"/>
                            </a:cubicBezTo>
                            <a:cubicBezTo>
                              <a:pt x="11781618" y="4160628"/>
                              <a:pt x="11323955" y="4651130"/>
                              <a:pt x="11065910" y="4595414"/>
                            </a:cubicBezTo>
                            <a:cubicBezTo>
                              <a:pt x="10831526" y="4575832"/>
                              <a:pt x="10767050" y="4640394"/>
                              <a:pt x="10425062" y="4595414"/>
                            </a:cubicBezTo>
                            <a:cubicBezTo>
                              <a:pt x="10162761" y="4574637"/>
                              <a:pt x="9986896" y="4676887"/>
                              <a:pt x="9575566" y="4595414"/>
                            </a:cubicBezTo>
                            <a:cubicBezTo>
                              <a:pt x="9177373" y="4553190"/>
                              <a:pt x="9143951" y="4631073"/>
                              <a:pt x="8830395" y="4595414"/>
                            </a:cubicBezTo>
                            <a:cubicBezTo>
                              <a:pt x="8496860" y="4564950"/>
                              <a:pt x="8443622" y="4635164"/>
                              <a:pt x="8293872" y="4595414"/>
                            </a:cubicBezTo>
                            <a:cubicBezTo>
                              <a:pt x="8143566" y="4571947"/>
                              <a:pt x="7762046" y="4566483"/>
                              <a:pt x="7548701" y="4595414"/>
                            </a:cubicBezTo>
                            <a:cubicBezTo>
                              <a:pt x="7288474" y="4582242"/>
                              <a:pt x="7226018" y="4610334"/>
                              <a:pt x="7116501" y="4595414"/>
                            </a:cubicBezTo>
                            <a:cubicBezTo>
                              <a:pt x="7018823" y="4576502"/>
                              <a:pt x="6432617" y="4617926"/>
                              <a:pt x="6267005" y="4595414"/>
                            </a:cubicBezTo>
                            <a:cubicBezTo>
                              <a:pt x="6068084" y="4608137"/>
                              <a:pt x="5918944" y="4576544"/>
                              <a:pt x="5626158" y="4595414"/>
                            </a:cubicBezTo>
                            <a:cubicBezTo>
                              <a:pt x="5409101" y="4531869"/>
                              <a:pt x="5126002" y="4507993"/>
                              <a:pt x="4672338" y="4595414"/>
                            </a:cubicBezTo>
                            <a:cubicBezTo>
                              <a:pt x="4233927" y="4587338"/>
                              <a:pt x="4278544" y="4609074"/>
                              <a:pt x="3927167" y="4595414"/>
                            </a:cubicBezTo>
                            <a:cubicBezTo>
                              <a:pt x="3540000" y="4560573"/>
                              <a:pt x="3387551" y="4591916"/>
                              <a:pt x="3077672" y="4595414"/>
                            </a:cubicBezTo>
                            <a:cubicBezTo>
                              <a:pt x="2718361" y="4606334"/>
                              <a:pt x="2771488" y="4601592"/>
                              <a:pt x="2541149" y="4595414"/>
                            </a:cubicBezTo>
                            <a:cubicBezTo>
                              <a:pt x="2226479" y="4596836"/>
                              <a:pt x="1976568" y="4677131"/>
                              <a:pt x="1691652" y="4595414"/>
                            </a:cubicBezTo>
                            <a:cubicBezTo>
                              <a:pt x="1371382" y="4663010"/>
                              <a:pt x="955647" y="4544032"/>
                              <a:pt x="633509" y="4595414"/>
                            </a:cubicBezTo>
                            <a:cubicBezTo>
                              <a:pt x="215313" y="4635940"/>
                              <a:pt x="22533" y="4273766"/>
                              <a:pt x="0" y="3829495"/>
                            </a:cubicBezTo>
                            <a:cubicBezTo>
                              <a:pt x="12986" y="3512264"/>
                              <a:pt x="12407" y="3318262"/>
                              <a:pt x="0" y="3124872"/>
                            </a:cubicBezTo>
                            <a:cubicBezTo>
                              <a:pt x="57042" y="2885827"/>
                              <a:pt x="-24949" y="2612274"/>
                              <a:pt x="0" y="2358978"/>
                            </a:cubicBezTo>
                            <a:cubicBezTo>
                              <a:pt x="-3606" y="2051688"/>
                              <a:pt x="-13916" y="1957116"/>
                              <a:pt x="0" y="1531811"/>
                            </a:cubicBezTo>
                            <a:cubicBezTo>
                              <a:pt x="-22154" y="1139498"/>
                              <a:pt x="-31760" y="1009690"/>
                              <a:pt x="0" y="765917"/>
                            </a:cubicBezTo>
                            <a:close/>
                          </a:path>
                          <a:path w="11699420" h="4595414" stroke="0" extrusionOk="0">
                            <a:moveTo>
                              <a:pt x="0" y="765917"/>
                            </a:moveTo>
                            <a:cubicBezTo>
                              <a:pt x="36305" y="376768"/>
                              <a:pt x="317849" y="-164587"/>
                              <a:pt x="633509" y="0"/>
                            </a:cubicBezTo>
                            <a:cubicBezTo>
                              <a:pt x="803130" y="-12472"/>
                              <a:pt x="933807" y="-18967"/>
                              <a:pt x="1170033" y="0"/>
                            </a:cubicBezTo>
                            <a:cubicBezTo>
                              <a:pt x="1403731" y="9413"/>
                              <a:pt x="1589880" y="-29942"/>
                              <a:pt x="1706556" y="0"/>
                            </a:cubicBezTo>
                            <a:cubicBezTo>
                              <a:pt x="1822852" y="67496"/>
                              <a:pt x="2302679" y="65548"/>
                              <a:pt x="2556052" y="0"/>
                            </a:cubicBezTo>
                            <a:cubicBezTo>
                              <a:pt x="2868055" y="-42847"/>
                              <a:pt x="3140401" y="-93675"/>
                              <a:pt x="3509871" y="0"/>
                            </a:cubicBezTo>
                            <a:cubicBezTo>
                              <a:pt x="3903387" y="37721"/>
                              <a:pt x="3939198" y="-51377"/>
                              <a:pt x="4255042" y="0"/>
                            </a:cubicBezTo>
                            <a:cubicBezTo>
                              <a:pt x="4532368" y="9470"/>
                              <a:pt x="4728812" y="-70516"/>
                              <a:pt x="4895890" y="0"/>
                            </a:cubicBezTo>
                            <a:cubicBezTo>
                              <a:pt x="5095309" y="32683"/>
                              <a:pt x="5173260" y="-3765"/>
                              <a:pt x="5328090" y="0"/>
                            </a:cubicBezTo>
                            <a:cubicBezTo>
                              <a:pt x="5506658" y="30633"/>
                              <a:pt x="5851438" y="-14353"/>
                              <a:pt x="6073261" y="0"/>
                            </a:cubicBezTo>
                            <a:cubicBezTo>
                              <a:pt x="6334153" y="-61160"/>
                              <a:pt x="6501172" y="25421"/>
                              <a:pt x="6818432" y="0"/>
                            </a:cubicBezTo>
                            <a:cubicBezTo>
                              <a:pt x="7131732" y="-12136"/>
                              <a:pt x="7258126" y="7636"/>
                              <a:pt x="7354956" y="0"/>
                            </a:cubicBezTo>
                            <a:cubicBezTo>
                              <a:pt x="7484782" y="-1621"/>
                              <a:pt x="7642692" y="-50426"/>
                              <a:pt x="7787155" y="0"/>
                            </a:cubicBezTo>
                            <a:cubicBezTo>
                              <a:pt x="7921816" y="14726"/>
                              <a:pt x="8038409" y="-27028"/>
                              <a:pt x="8219354" y="0"/>
                            </a:cubicBezTo>
                            <a:cubicBezTo>
                              <a:pt x="8454966" y="-22068"/>
                              <a:pt x="8848234" y="65408"/>
                              <a:pt x="9173174" y="0"/>
                            </a:cubicBezTo>
                            <a:cubicBezTo>
                              <a:pt x="9540894" y="-24356"/>
                              <a:pt x="9599275" y="9413"/>
                              <a:pt x="9814022" y="0"/>
                            </a:cubicBezTo>
                            <a:cubicBezTo>
                              <a:pt x="10008846" y="-22089"/>
                              <a:pt x="10116891" y="42672"/>
                              <a:pt x="10350545" y="0"/>
                            </a:cubicBezTo>
                            <a:cubicBezTo>
                              <a:pt x="10608898" y="2526"/>
                              <a:pt x="10947680" y="34932"/>
                              <a:pt x="11065910" y="0"/>
                            </a:cubicBezTo>
                            <a:cubicBezTo>
                              <a:pt x="11451964" y="27101"/>
                              <a:pt x="11618791" y="339263"/>
                              <a:pt x="11699420" y="765917"/>
                            </a:cubicBezTo>
                            <a:cubicBezTo>
                              <a:pt x="11697984" y="980008"/>
                              <a:pt x="11658559" y="1307212"/>
                              <a:pt x="11699420" y="1593082"/>
                            </a:cubicBezTo>
                            <a:cubicBezTo>
                              <a:pt x="11676383" y="1879693"/>
                              <a:pt x="11686603" y="1987604"/>
                              <a:pt x="11699420" y="2420249"/>
                            </a:cubicBezTo>
                            <a:cubicBezTo>
                              <a:pt x="11695153" y="2818252"/>
                              <a:pt x="11716757" y="2826366"/>
                              <a:pt x="11699420" y="3124872"/>
                            </a:cubicBezTo>
                            <a:cubicBezTo>
                              <a:pt x="11682561" y="3394248"/>
                              <a:pt x="11718702" y="3522896"/>
                              <a:pt x="11699420" y="3829495"/>
                            </a:cubicBezTo>
                            <a:cubicBezTo>
                              <a:pt x="11807598" y="4205090"/>
                              <a:pt x="11536460" y="4652216"/>
                              <a:pt x="11065910" y="4595414"/>
                            </a:cubicBezTo>
                            <a:cubicBezTo>
                              <a:pt x="10646178" y="4640498"/>
                              <a:pt x="10516043" y="4631106"/>
                              <a:pt x="10216414" y="4595414"/>
                            </a:cubicBezTo>
                            <a:cubicBezTo>
                              <a:pt x="9893497" y="4548245"/>
                              <a:pt x="9552561" y="4623150"/>
                              <a:pt x="9366918" y="4595414"/>
                            </a:cubicBezTo>
                            <a:cubicBezTo>
                              <a:pt x="9190258" y="4600679"/>
                              <a:pt x="8834598" y="4570542"/>
                              <a:pt x="8726071" y="4595414"/>
                            </a:cubicBezTo>
                            <a:cubicBezTo>
                              <a:pt x="8564511" y="4598998"/>
                              <a:pt x="8115667" y="4609188"/>
                              <a:pt x="7876576" y="4595414"/>
                            </a:cubicBezTo>
                            <a:cubicBezTo>
                              <a:pt x="7580227" y="4690724"/>
                              <a:pt x="7418854" y="4593265"/>
                              <a:pt x="7235729" y="4595414"/>
                            </a:cubicBezTo>
                            <a:cubicBezTo>
                              <a:pt x="7032786" y="4556145"/>
                              <a:pt x="6578846" y="4499078"/>
                              <a:pt x="6281909" y="4595414"/>
                            </a:cubicBezTo>
                            <a:cubicBezTo>
                              <a:pt x="5935811" y="4580781"/>
                              <a:pt x="5978673" y="4611702"/>
                              <a:pt x="5849710" y="4595414"/>
                            </a:cubicBezTo>
                            <a:cubicBezTo>
                              <a:pt x="5704733" y="4569109"/>
                              <a:pt x="5514343" y="4615834"/>
                              <a:pt x="5313186" y="4595414"/>
                            </a:cubicBezTo>
                            <a:cubicBezTo>
                              <a:pt x="5053920" y="4666673"/>
                              <a:pt x="4804007" y="4623142"/>
                              <a:pt x="4568014" y="4595414"/>
                            </a:cubicBezTo>
                            <a:cubicBezTo>
                              <a:pt x="4328562" y="4649310"/>
                              <a:pt x="4119593" y="4580923"/>
                              <a:pt x="3927167" y="4595414"/>
                            </a:cubicBezTo>
                            <a:cubicBezTo>
                              <a:pt x="3749950" y="4621847"/>
                              <a:pt x="3609142" y="4594435"/>
                              <a:pt x="3390644" y="4595414"/>
                            </a:cubicBezTo>
                            <a:cubicBezTo>
                              <a:pt x="3249972" y="4683721"/>
                              <a:pt x="2747090" y="4589262"/>
                              <a:pt x="2436825" y="4595414"/>
                            </a:cubicBezTo>
                            <a:cubicBezTo>
                              <a:pt x="2130848" y="4650928"/>
                              <a:pt x="2153566" y="4574579"/>
                              <a:pt x="2004624" y="4595414"/>
                            </a:cubicBezTo>
                            <a:cubicBezTo>
                              <a:pt x="1821526" y="4607007"/>
                              <a:pt x="1727709" y="4551088"/>
                              <a:pt x="1468101" y="4595414"/>
                            </a:cubicBezTo>
                            <a:cubicBezTo>
                              <a:pt x="1157314" y="4595690"/>
                              <a:pt x="1026805" y="4549652"/>
                              <a:pt x="633509" y="4595414"/>
                            </a:cubicBezTo>
                            <a:cubicBezTo>
                              <a:pt x="310490" y="4639009"/>
                              <a:pt x="-137831" y="4278194"/>
                              <a:pt x="0" y="3829495"/>
                            </a:cubicBezTo>
                            <a:cubicBezTo>
                              <a:pt x="-21311" y="3693177"/>
                              <a:pt x="-660" y="3474760"/>
                              <a:pt x="0" y="3063601"/>
                            </a:cubicBezTo>
                            <a:cubicBezTo>
                              <a:pt x="-13093" y="2692244"/>
                              <a:pt x="-18541" y="2603513"/>
                              <a:pt x="0" y="2358978"/>
                            </a:cubicBezTo>
                            <a:cubicBezTo>
                              <a:pt x="6956" y="2105273"/>
                              <a:pt x="31205" y="1777973"/>
                              <a:pt x="0" y="1562447"/>
                            </a:cubicBezTo>
                            <a:cubicBezTo>
                              <a:pt x="-6977" y="1369173"/>
                              <a:pt x="70542" y="958182"/>
                              <a:pt x="0" y="765917"/>
                            </a:cubicBezTo>
                            <a:close/>
                          </a:path>
                          <a:path w="11699420" h="4595414" fill="none" stroke="0" extrusionOk="0">
                            <a:moveTo>
                              <a:pt x="0" y="765917"/>
                            </a:moveTo>
                            <a:cubicBezTo>
                              <a:pt x="83923" y="300005"/>
                              <a:pt x="237890" y="-160458"/>
                              <a:pt x="633509" y="0"/>
                            </a:cubicBezTo>
                            <a:cubicBezTo>
                              <a:pt x="976220" y="49525"/>
                              <a:pt x="1205059" y="-13312"/>
                              <a:pt x="1587329" y="0"/>
                            </a:cubicBezTo>
                            <a:cubicBezTo>
                              <a:pt x="1932796" y="13799"/>
                              <a:pt x="2208481" y="-22851"/>
                              <a:pt x="2332501" y="0"/>
                            </a:cubicBezTo>
                            <a:cubicBezTo>
                              <a:pt x="2497554" y="27171"/>
                              <a:pt x="2635451" y="-2243"/>
                              <a:pt x="2764700" y="0"/>
                            </a:cubicBezTo>
                            <a:cubicBezTo>
                              <a:pt x="2896845" y="-1043"/>
                              <a:pt x="2964529" y="13509"/>
                              <a:pt x="3196899" y="0"/>
                            </a:cubicBezTo>
                            <a:cubicBezTo>
                              <a:pt x="3407968" y="-5960"/>
                              <a:pt x="3489181" y="-2273"/>
                              <a:pt x="3733422" y="0"/>
                            </a:cubicBezTo>
                            <a:cubicBezTo>
                              <a:pt x="3947489" y="26935"/>
                              <a:pt x="4136318" y="26881"/>
                              <a:pt x="4478595" y="0"/>
                            </a:cubicBezTo>
                            <a:cubicBezTo>
                              <a:pt x="4826355" y="-24586"/>
                              <a:pt x="4760144" y="-29605"/>
                              <a:pt x="4910794" y="0"/>
                            </a:cubicBezTo>
                            <a:cubicBezTo>
                              <a:pt x="5078341" y="-62322"/>
                              <a:pt x="5443604" y="-34036"/>
                              <a:pt x="5655965" y="0"/>
                            </a:cubicBezTo>
                            <a:cubicBezTo>
                              <a:pt x="5786962" y="50518"/>
                              <a:pt x="6342948" y="13038"/>
                              <a:pt x="6609784" y="0"/>
                            </a:cubicBezTo>
                            <a:cubicBezTo>
                              <a:pt x="6841943" y="39202"/>
                              <a:pt x="6958929" y="54045"/>
                              <a:pt x="7354956" y="0"/>
                            </a:cubicBezTo>
                            <a:cubicBezTo>
                              <a:pt x="7698131" y="-12761"/>
                              <a:pt x="7905874" y="-8146"/>
                              <a:pt x="8204451" y="0"/>
                            </a:cubicBezTo>
                            <a:cubicBezTo>
                              <a:pt x="8486474" y="-16974"/>
                              <a:pt x="8638950" y="-12356"/>
                              <a:pt x="8845298" y="0"/>
                            </a:cubicBezTo>
                            <a:cubicBezTo>
                              <a:pt x="9000006" y="3209"/>
                              <a:pt x="9495995" y="69887"/>
                              <a:pt x="9694795" y="0"/>
                            </a:cubicBezTo>
                            <a:cubicBezTo>
                              <a:pt x="9937063" y="-42563"/>
                              <a:pt x="9962176" y="-21130"/>
                              <a:pt x="10126994" y="0"/>
                            </a:cubicBezTo>
                            <a:cubicBezTo>
                              <a:pt x="10268273" y="66836"/>
                              <a:pt x="10753055" y="-18107"/>
                              <a:pt x="11065910" y="0"/>
                            </a:cubicBezTo>
                            <a:cubicBezTo>
                              <a:pt x="11398265" y="-40464"/>
                              <a:pt x="11700235" y="271638"/>
                              <a:pt x="11699420" y="765917"/>
                            </a:cubicBezTo>
                            <a:cubicBezTo>
                              <a:pt x="11696068" y="1165413"/>
                              <a:pt x="11681949" y="1236642"/>
                              <a:pt x="11699420" y="1593082"/>
                            </a:cubicBezTo>
                            <a:cubicBezTo>
                              <a:pt x="11723988" y="1973250"/>
                              <a:pt x="11688993" y="2017492"/>
                              <a:pt x="11699420" y="2389612"/>
                            </a:cubicBezTo>
                            <a:cubicBezTo>
                              <a:pt x="11721185" y="2824297"/>
                              <a:pt x="11750815" y="2931442"/>
                              <a:pt x="11699420" y="3094235"/>
                            </a:cubicBezTo>
                            <a:cubicBezTo>
                              <a:pt x="11605801" y="3208453"/>
                              <a:pt x="11703542" y="3556899"/>
                              <a:pt x="11699420" y="3829495"/>
                            </a:cubicBezTo>
                            <a:cubicBezTo>
                              <a:pt x="11718193" y="4204867"/>
                              <a:pt x="11325437" y="4660888"/>
                              <a:pt x="11065910" y="4595414"/>
                            </a:cubicBezTo>
                            <a:cubicBezTo>
                              <a:pt x="10878080" y="4592054"/>
                              <a:pt x="10689116" y="4569254"/>
                              <a:pt x="10425062" y="4595414"/>
                            </a:cubicBezTo>
                            <a:cubicBezTo>
                              <a:pt x="10119910" y="4594134"/>
                              <a:pt x="9979214" y="4614209"/>
                              <a:pt x="9575566" y="4595414"/>
                            </a:cubicBezTo>
                            <a:cubicBezTo>
                              <a:pt x="9176404" y="4540501"/>
                              <a:pt x="9143823" y="4595535"/>
                              <a:pt x="8830395" y="4595414"/>
                            </a:cubicBezTo>
                            <a:cubicBezTo>
                              <a:pt x="8518777" y="4569631"/>
                              <a:pt x="8450307" y="4613779"/>
                              <a:pt x="8293872" y="4595414"/>
                            </a:cubicBezTo>
                            <a:cubicBezTo>
                              <a:pt x="8166108" y="4530401"/>
                              <a:pt x="7855197" y="4626380"/>
                              <a:pt x="7548701" y="4595414"/>
                            </a:cubicBezTo>
                            <a:cubicBezTo>
                              <a:pt x="7275611" y="4588888"/>
                              <a:pt x="7217330" y="4592725"/>
                              <a:pt x="7116501" y="4595414"/>
                            </a:cubicBezTo>
                            <a:cubicBezTo>
                              <a:pt x="7097279" y="4572335"/>
                              <a:pt x="6431626" y="4586064"/>
                              <a:pt x="6267005" y="4595414"/>
                            </a:cubicBezTo>
                            <a:cubicBezTo>
                              <a:pt x="6022319" y="4641912"/>
                              <a:pt x="5872820" y="4597897"/>
                              <a:pt x="5626158" y="4595414"/>
                            </a:cubicBezTo>
                            <a:cubicBezTo>
                              <a:pt x="5380229" y="4584048"/>
                              <a:pt x="5155763" y="4646574"/>
                              <a:pt x="4672338" y="4595414"/>
                            </a:cubicBezTo>
                            <a:cubicBezTo>
                              <a:pt x="4248242" y="4599092"/>
                              <a:pt x="4303752" y="4581764"/>
                              <a:pt x="3927167" y="4595414"/>
                            </a:cubicBezTo>
                            <a:cubicBezTo>
                              <a:pt x="3559013" y="4591502"/>
                              <a:pt x="3417689" y="4609530"/>
                              <a:pt x="3077672" y="4595414"/>
                            </a:cubicBezTo>
                            <a:cubicBezTo>
                              <a:pt x="2730626" y="4591537"/>
                              <a:pt x="2794772" y="4592725"/>
                              <a:pt x="2541149" y="4595414"/>
                            </a:cubicBezTo>
                            <a:cubicBezTo>
                              <a:pt x="2290308" y="4605446"/>
                              <a:pt x="2048993" y="4565124"/>
                              <a:pt x="1691652" y="4595414"/>
                            </a:cubicBezTo>
                            <a:cubicBezTo>
                              <a:pt x="1444878" y="4462921"/>
                              <a:pt x="1009809" y="4608020"/>
                              <a:pt x="633509" y="4595414"/>
                            </a:cubicBezTo>
                            <a:cubicBezTo>
                              <a:pt x="216048" y="4620623"/>
                              <a:pt x="90365" y="4219044"/>
                              <a:pt x="0" y="3829495"/>
                            </a:cubicBezTo>
                            <a:cubicBezTo>
                              <a:pt x="-33345" y="3533224"/>
                              <a:pt x="-22719" y="3326984"/>
                              <a:pt x="0" y="3124872"/>
                            </a:cubicBezTo>
                            <a:cubicBezTo>
                              <a:pt x="11383" y="2960569"/>
                              <a:pt x="-36908" y="2599817"/>
                              <a:pt x="0" y="2358978"/>
                            </a:cubicBezTo>
                            <a:cubicBezTo>
                              <a:pt x="11138" y="2099244"/>
                              <a:pt x="-53373" y="1913086"/>
                              <a:pt x="0" y="1531811"/>
                            </a:cubicBezTo>
                            <a:cubicBezTo>
                              <a:pt x="32171" y="1117428"/>
                              <a:pt x="20953" y="969230"/>
                              <a:pt x="0" y="765917"/>
                            </a:cubicBezTo>
                            <a:close/>
                          </a:path>
                          <a:path w="11699420" h="4595414" fill="none" stroke="0" extrusionOk="0">
                            <a:moveTo>
                              <a:pt x="0" y="765917"/>
                            </a:moveTo>
                            <a:cubicBezTo>
                              <a:pt x="67810" y="282422"/>
                              <a:pt x="278626" y="-131568"/>
                              <a:pt x="633509" y="0"/>
                            </a:cubicBezTo>
                            <a:cubicBezTo>
                              <a:pt x="973590" y="26214"/>
                              <a:pt x="1229661" y="-83410"/>
                              <a:pt x="1587329" y="0"/>
                            </a:cubicBezTo>
                            <a:cubicBezTo>
                              <a:pt x="1940004" y="73615"/>
                              <a:pt x="2213695" y="-62164"/>
                              <a:pt x="2332501" y="0"/>
                            </a:cubicBezTo>
                            <a:cubicBezTo>
                              <a:pt x="2518706" y="21005"/>
                              <a:pt x="2640131" y="-4799"/>
                              <a:pt x="2764700" y="0"/>
                            </a:cubicBezTo>
                            <a:cubicBezTo>
                              <a:pt x="2909870" y="-6352"/>
                              <a:pt x="2974809" y="46036"/>
                              <a:pt x="3196899" y="0"/>
                            </a:cubicBezTo>
                            <a:cubicBezTo>
                              <a:pt x="3399187" y="13077"/>
                              <a:pt x="3484118" y="-12559"/>
                              <a:pt x="3733422" y="0"/>
                            </a:cubicBezTo>
                            <a:cubicBezTo>
                              <a:pt x="3933767" y="-1311"/>
                              <a:pt x="4128766" y="-5564"/>
                              <a:pt x="4478595" y="0"/>
                            </a:cubicBezTo>
                            <a:cubicBezTo>
                              <a:pt x="4825001" y="-37628"/>
                              <a:pt x="4765491" y="-3289"/>
                              <a:pt x="4910794" y="0"/>
                            </a:cubicBezTo>
                            <a:cubicBezTo>
                              <a:pt x="5085607" y="-19478"/>
                              <a:pt x="5468357" y="-40539"/>
                              <a:pt x="5655965" y="0"/>
                            </a:cubicBezTo>
                            <a:cubicBezTo>
                              <a:pt x="5811575" y="-45269"/>
                              <a:pt x="6296915" y="-15593"/>
                              <a:pt x="6609784" y="0"/>
                            </a:cubicBezTo>
                            <a:cubicBezTo>
                              <a:pt x="6879101" y="22178"/>
                              <a:pt x="6968505" y="23103"/>
                              <a:pt x="7354956" y="0"/>
                            </a:cubicBezTo>
                            <a:cubicBezTo>
                              <a:pt x="7650853" y="-60738"/>
                              <a:pt x="7913768" y="-4363"/>
                              <a:pt x="8204451" y="0"/>
                            </a:cubicBezTo>
                            <a:cubicBezTo>
                              <a:pt x="8466951" y="-12923"/>
                              <a:pt x="8699048" y="-17947"/>
                              <a:pt x="8845298" y="0"/>
                            </a:cubicBezTo>
                            <a:cubicBezTo>
                              <a:pt x="8989353" y="-51627"/>
                              <a:pt x="9435971" y="80643"/>
                              <a:pt x="9694795" y="0"/>
                            </a:cubicBezTo>
                            <a:cubicBezTo>
                              <a:pt x="9945553" y="-36525"/>
                              <a:pt x="9965963" y="-18459"/>
                              <a:pt x="10126994" y="0"/>
                            </a:cubicBezTo>
                            <a:cubicBezTo>
                              <a:pt x="10325784" y="-44600"/>
                              <a:pt x="10809539" y="-19669"/>
                              <a:pt x="11065910" y="0"/>
                            </a:cubicBezTo>
                            <a:cubicBezTo>
                              <a:pt x="11430278" y="-127313"/>
                              <a:pt x="11622460" y="206016"/>
                              <a:pt x="11699420" y="765917"/>
                            </a:cubicBezTo>
                            <a:cubicBezTo>
                              <a:pt x="11692526" y="1174574"/>
                              <a:pt x="11679489" y="1227840"/>
                              <a:pt x="11699420" y="1593082"/>
                            </a:cubicBezTo>
                            <a:cubicBezTo>
                              <a:pt x="11710035" y="1958973"/>
                              <a:pt x="11687450" y="2021741"/>
                              <a:pt x="11699420" y="2389612"/>
                            </a:cubicBezTo>
                            <a:cubicBezTo>
                              <a:pt x="11731366" y="2782500"/>
                              <a:pt x="11714780" y="2942423"/>
                              <a:pt x="11699420" y="3094235"/>
                            </a:cubicBezTo>
                            <a:cubicBezTo>
                              <a:pt x="11628382" y="3243494"/>
                              <a:pt x="11720151" y="3621615"/>
                              <a:pt x="11699420" y="3829495"/>
                            </a:cubicBezTo>
                            <a:cubicBezTo>
                              <a:pt x="11767192" y="4164227"/>
                              <a:pt x="11312814" y="4629452"/>
                              <a:pt x="11065910" y="4595414"/>
                            </a:cubicBezTo>
                            <a:cubicBezTo>
                              <a:pt x="10859965" y="4568547"/>
                              <a:pt x="10732786" y="4624631"/>
                              <a:pt x="10425062" y="4595414"/>
                            </a:cubicBezTo>
                            <a:cubicBezTo>
                              <a:pt x="10102898" y="4588684"/>
                              <a:pt x="10010126" y="4665864"/>
                              <a:pt x="9575566" y="4595414"/>
                            </a:cubicBezTo>
                            <a:cubicBezTo>
                              <a:pt x="9175865" y="4539581"/>
                              <a:pt x="9148003" y="4608208"/>
                              <a:pt x="8830395" y="4595414"/>
                            </a:cubicBezTo>
                            <a:cubicBezTo>
                              <a:pt x="8500770" y="4566642"/>
                              <a:pt x="8449951" y="4638238"/>
                              <a:pt x="8293872" y="4595414"/>
                            </a:cubicBezTo>
                            <a:cubicBezTo>
                              <a:pt x="8093567" y="4546472"/>
                              <a:pt x="7767948" y="4624004"/>
                              <a:pt x="7548701" y="4595414"/>
                            </a:cubicBezTo>
                            <a:cubicBezTo>
                              <a:pt x="7287072" y="4580344"/>
                              <a:pt x="7221991" y="4595247"/>
                              <a:pt x="7116501" y="4595414"/>
                            </a:cubicBezTo>
                            <a:cubicBezTo>
                              <a:pt x="7025437" y="4559437"/>
                              <a:pt x="6428398" y="4612065"/>
                              <a:pt x="6267005" y="4595414"/>
                            </a:cubicBezTo>
                            <a:cubicBezTo>
                              <a:pt x="6059155" y="4603184"/>
                              <a:pt x="5925565" y="4563490"/>
                              <a:pt x="5626158" y="4595414"/>
                            </a:cubicBezTo>
                            <a:cubicBezTo>
                              <a:pt x="5456891" y="4477285"/>
                              <a:pt x="5049646" y="4510380"/>
                              <a:pt x="4672338" y="4595414"/>
                            </a:cubicBezTo>
                            <a:cubicBezTo>
                              <a:pt x="4233409" y="4602529"/>
                              <a:pt x="4280120" y="4601491"/>
                              <a:pt x="3927167" y="4595414"/>
                            </a:cubicBezTo>
                            <a:cubicBezTo>
                              <a:pt x="3575785" y="4564944"/>
                              <a:pt x="3411110" y="4579562"/>
                              <a:pt x="3077672" y="4595414"/>
                            </a:cubicBezTo>
                            <a:cubicBezTo>
                              <a:pt x="2725373" y="4601938"/>
                              <a:pt x="2775098" y="4598683"/>
                              <a:pt x="2541149" y="4595414"/>
                            </a:cubicBezTo>
                            <a:cubicBezTo>
                              <a:pt x="2276700" y="4632185"/>
                              <a:pt x="1965957" y="4704330"/>
                              <a:pt x="1691652" y="4595414"/>
                            </a:cubicBezTo>
                            <a:cubicBezTo>
                              <a:pt x="1333119" y="4566678"/>
                              <a:pt x="903637" y="4589892"/>
                              <a:pt x="633509" y="4595414"/>
                            </a:cubicBezTo>
                            <a:cubicBezTo>
                              <a:pt x="198347" y="4721082"/>
                              <a:pt x="50422" y="4160701"/>
                              <a:pt x="0" y="3829495"/>
                            </a:cubicBezTo>
                            <a:cubicBezTo>
                              <a:pt x="-1247" y="3533816"/>
                              <a:pt x="-3296" y="3315438"/>
                              <a:pt x="0" y="3124872"/>
                            </a:cubicBezTo>
                            <a:cubicBezTo>
                              <a:pt x="-28029" y="2824619"/>
                              <a:pt x="5763" y="2649274"/>
                              <a:pt x="0" y="2358978"/>
                            </a:cubicBezTo>
                            <a:cubicBezTo>
                              <a:pt x="5375" y="2052815"/>
                              <a:pt x="-25904" y="1926324"/>
                              <a:pt x="0" y="1531811"/>
                            </a:cubicBezTo>
                            <a:cubicBezTo>
                              <a:pt x="38215" y="1156743"/>
                              <a:pt x="14215" y="970653"/>
                              <a:pt x="0" y="76591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722315" y="-26180"/>
                <a:ext cx="10999492" cy="3743467"/>
              </a:xfrm>
              <a:prstGeom prst="rect">
                <a:avLst/>
              </a:prstGeom>
              <a:noFill/>
            </p:spPr>
            <p:txBody>
              <a:bodyPr wrap="square" rtlCol="0">
                <a:spAutoFit/>
              </a:bodyPr>
              <a:lstStyle/>
              <a:p>
                <a:pPr marR="0" lvl="0" defTabSz="914400" rtl="0" eaLnBrk="1" fontAlgn="auto" latinLnBrk="0" hangingPunct="1">
                  <a:lnSpc>
                    <a:spcPct val="150000"/>
                  </a:lnSpc>
                  <a:spcBef>
                    <a:spcPts val="0"/>
                  </a:spcBef>
                  <a:spcAft>
                    <a:spcPts val="0"/>
                  </a:spcAft>
                  <a:buClrTx/>
                  <a:buSzTx/>
                  <a:tabLst/>
                  <a:defRPr/>
                </a:pPr>
                <a:r>
                  <a:rPr kumimoji="0" lang="en-US"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 </a:t>
                </a: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a:t>
                </a:r>
                <a:r>
                  <a:rPr kumimoji="0" lang="en-US" sz="3200" b="1" i="0" u="none" strike="noStrike" kern="1200" cap="none" spc="0" normalizeH="0" baseline="0" noProof="0" dirty="0" err="1">
                    <a:ln w="0"/>
                    <a:solidFill>
                      <a:srgbClr val="002060"/>
                    </a:solidFill>
                    <a:effectLst/>
                    <a:uLnTx/>
                    <a:uFillTx/>
                    <a:latin typeface="Calibri (Body)"/>
                    <a:ea typeface="LNTH-LuoLuoNotangYuanTi 1" pitchFamily="2" charset="-128"/>
                    <a:cs typeface="LNTH-LuoLuoNotangYuanTi 1" pitchFamily="2" charset="-128"/>
                  </a:rPr>
                  <a:t>cảm</a:t>
                </a:r>
                <a:r>
                  <a:rPr kumimoji="0" lang="en-US"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 </a:t>
                </a:r>
                <a:r>
                  <a:rPr kumimoji="0" lang="en-US" sz="3200" b="1" i="0" u="none" strike="noStrike" kern="1200" cap="none" spc="0" normalizeH="0" baseline="0" noProof="0" dirty="0" err="1">
                    <a:ln w="0"/>
                    <a:solidFill>
                      <a:srgbClr val="002060"/>
                    </a:solidFill>
                    <a:effectLst/>
                    <a:uLnTx/>
                    <a:uFillTx/>
                    <a:latin typeface="Calibri (Body)"/>
                    <a:ea typeface="LNTH-LuoLuoNotangYuanTi 1" pitchFamily="2" charset="-128"/>
                    <a:cs typeface="LNTH-LuoLuoNotangYuanTi 1" pitchFamily="2" charset="-128"/>
                  </a:rPr>
                  <a:t>thông</a:t>
                </a:r>
                <a:r>
                  <a:rPr kumimoji="0" lang="en-US"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 </a:t>
                </a: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chia sẻ với những điều khác biệt của người khác về sở thích, ngoại hình, giới tính, hoàn cảnh, dân tộc.</a:t>
                </a:r>
                <a:endParaRPr kumimoji="0" lang="en-US"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endParaRPr>
              </a:p>
              <a:p>
                <a:pPr marR="0" lvl="0" defTabSz="914400" rtl="0" eaLnBrk="1" fontAlgn="auto" latinLnBrk="0" hangingPunct="1">
                  <a:lnSpc>
                    <a:spcPct val="150000"/>
                  </a:lnSpc>
                  <a:spcBef>
                    <a:spcPts val="0"/>
                  </a:spcBef>
                  <a:spcAft>
                    <a:spcPts val="0"/>
                  </a:spcAft>
                  <a:buClrTx/>
                  <a:buSzTx/>
                  <a:tabLst/>
                  <a:defRPr/>
                </a:pPr>
                <a:r>
                  <a:rPr lang="en-US" sz="3200" b="1" dirty="0">
                    <a:ln w="0"/>
                    <a:solidFill>
                      <a:srgbClr val="002060"/>
                    </a:solidFill>
                    <a:latin typeface="Calibri (Body)"/>
                    <a:ea typeface="LNTH-LuoLuoNotangYuanTi 1" pitchFamily="2" charset="-128"/>
                    <a:cs typeface="LNTH-LuoLuoNotangYuanTi 1" pitchFamily="2" charset="-128"/>
                  </a:rPr>
                  <a:t>-</a:t>
                </a:r>
                <a:r>
                  <a:rPr kumimoji="0" lang="en-US"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 </a:t>
                </a: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4907226"/>
              <a:ext cx="1345819" cy="1560271"/>
            </a:xfrm>
            <a:prstGeom prst="rect">
              <a:avLst/>
            </a:prstGeom>
          </p:spPr>
        </p:pic>
      </p:grpSp>
      <p:pic>
        <p:nvPicPr>
          <p:cNvPr id="4" name="Mariage d'Amour - Paul de Senneville -- Jacob's Piano">
            <a:hlinkClick r:id="" action="ppaction://media"/>
            <a:extLst>
              <a:ext uri="{FF2B5EF4-FFF2-40B4-BE49-F238E27FC236}">
                <a16:creationId xmlns:a16="http://schemas.microsoft.com/office/drawing/2014/main" id="{6E661DB8-B251-9875-35B0-8F4876EB47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950" y="0"/>
            <a:ext cx="304800" cy="304800"/>
          </a:xfrm>
          <a:prstGeom prst="rect">
            <a:avLst/>
          </a:prstGeom>
        </p:spPr>
      </p:pic>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270994" fill="hold"/>
                                        <p:tgtEl>
                                          <p:spTgt spid="4"/>
                                        </p:tgtEl>
                                      </p:cBhvr>
                                    </p:cmd>
                                  </p:childTnLst>
                                </p:cTn>
                              </p:par>
                              <p:par>
                                <p:cTn id="14" presetID="53" presetClass="entr" presetSubtype="16" fill="hold" nodeType="withEffect">
                                  <p:stCondLst>
                                    <p:cond delay="500"/>
                                  </p:stCondLst>
                                  <p:childTnLst>
                                    <p:set>
                                      <p:cBhvr>
                                        <p:cTn id="15" dur="1" fill="hold">
                                          <p:stCondLst>
                                            <p:cond delay="0"/>
                                          </p:stCondLst>
                                        </p:cTn>
                                        <p:tgtEl>
                                          <p:spTgt spid="25"/>
                                        </p:tgtEl>
                                        <p:attrNameLst>
                                          <p:attrName>style.visibility</p:attrName>
                                        </p:attrNameLst>
                                      </p:cBhvr>
                                      <p:to>
                                        <p:strVal val="visible"/>
                                      </p:to>
                                    </p:set>
                                    <p:anim calcmode="lin" valueType="num">
                                      <p:cBhvr>
                                        <p:cTn id="16" dur="750" fill="hold"/>
                                        <p:tgtEl>
                                          <p:spTgt spid="25"/>
                                        </p:tgtEl>
                                        <p:attrNameLst>
                                          <p:attrName>ppt_w</p:attrName>
                                        </p:attrNameLst>
                                      </p:cBhvr>
                                      <p:tavLst>
                                        <p:tav tm="0">
                                          <p:val>
                                            <p:fltVal val="0"/>
                                          </p:val>
                                        </p:tav>
                                        <p:tav tm="100000">
                                          <p:val>
                                            <p:strVal val="#ppt_w"/>
                                          </p:val>
                                        </p:tav>
                                      </p:tavLst>
                                    </p:anim>
                                    <p:anim calcmode="lin" valueType="num">
                                      <p:cBhvr>
                                        <p:cTn id="17" dur="750" fill="hold"/>
                                        <p:tgtEl>
                                          <p:spTgt spid="25"/>
                                        </p:tgtEl>
                                        <p:attrNameLst>
                                          <p:attrName>ppt_h</p:attrName>
                                        </p:attrNameLst>
                                      </p:cBhvr>
                                      <p:tavLst>
                                        <p:tav tm="0">
                                          <p:val>
                                            <p:fltVal val="0"/>
                                          </p:val>
                                        </p:tav>
                                        <p:tav tm="100000">
                                          <p:val>
                                            <p:strVal val="#ppt_h"/>
                                          </p:val>
                                        </p:tav>
                                      </p:tavLst>
                                    </p:anim>
                                    <p:animEffect transition="in" filter="fade">
                                      <p:cBhvr>
                                        <p:cTn id="18"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4565845" cy="6858000"/>
          </a:xfrm>
          <a:prstGeom prst="rect">
            <a:avLst/>
          </a:prstGeom>
        </p:spPr>
      </p:pic>
      <p:pic>
        <p:nvPicPr>
          <p:cNvPr id="13" name="Mariage d'Amour - Paul de Senneville -- Jacob's Piano">
            <a:hlinkClick r:id="" action="ppaction://media"/>
            <a:extLst>
              <a:ext uri="{FF2B5EF4-FFF2-40B4-BE49-F238E27FC236}">
                <a16:creationId xmlns:a16="http://schemas.microsoft.com/office/drawing/2014/main" id="{D2285E4B-C2DC-3F30-2EFF-CCF89835F8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775" y="0"/>
            <a:ext cx="364146" cy="304800"/>
          </a:xfrm>
          <a:prstGeom prst="rect">
            <a:avLst/>
          </a:prstGeom>
        </p:spPr>
      </p:pic>
      <p:pic>
        <p:nvPicPr>
          <p:cNvPr id="14" name="Picture 2">
            <a:extLst>
              <a:ext uri="{FF2B5EF4-FFF2-40B4-BE49-F238E27FC236}">
                <a16:creationId xmlns:a16="http://schemas.microsoft.com/office/drawing/2014/main" id="{4A61CD60-00BA-082E-70A2-8000359A88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1581" y="-233851"/>
            <a:ext cx="10634996" cy="7922580"/>
          </a:xfrm>
          <a:prstGeom prst="rect">
            <a:avLst/>
          </a:prstGeom>
        </p:spPr>
      </p:pic>
      <p:pic>
        <p:nvPicPr>
          <p:cNvPr id="15" name="Picture 3">
            <a:extLst>
              <a:ext uri="{FF2B5EF4-FFF2-40B4-BE49-F238E27FC236}">
                <a16:creationId xmlns:a16="http://schemas.microsoft.com/office/drawing/2014/main" id="{E6190F98-4BB3-4B98-DDCE-93AE4E135270}"/>
              </a:ext>
            </a:extLst>
          </p:cNvPr>
          <p:cNvPicPr>
            <a:picLocks noChangeAspect="1"/>
          </p:cNvPicPr>
          <p:nvPr/>
        </p:nvPicPr>
        <p:blipFill>
          <a:blip r:embed="rId9"/>
          <a:srcRect/>
          <a:stretch>
            <a:fillRect/>
          </a:stretch>
        </p:blipFill>
        <p:spPr>
          <a:xfrm rot="-632808">
            <a:off x="8463407" y="3852656"/>
            <a:ext cx="1491131" cy="1474879"/>
          </a:xfrm>
          <a:prstGeom prst="rect">
            <a:avLst/>
          </a:prstGeom>
        </p:spPr>
      </p:pic>
      <p:pic>
        <p:nvPicPr>
          <p:cNvPr id="16" name="Picture 4">
            <a:extLst>
              <a:ext uri="{FF2B5EF4-FFF2-40B4-BE49-F238E27FC236}">
                <a16:creationId xmlns:a16="http://schemas.microsoft.com/office/drawing/2014/main" id="{E8ADE825-13B4-48C9-BB96-3A80F358E981}"/>
              </a:ext>
            </a:extLst>
          </p:cNvPr>
          <p:cNvPicPr>
            <a:picLocks noChangeAspect="1"/>
          </p:cNvPicPr>
          <p:nvPr/>
        </p:nvPicPr>
        <p:blipFill>
          <a:blip r:embed="rId10"/>
          <a:srcRect/>
          <a:stretch>
            <a:fillRect/>
          </a:stretch>
        </p:blipFill>
        <p:spPr>
          <a:xfrm rot="-1050537">
            <a:off x="1216741" y="1663526"/>
            <a:ext cx="1274999" cy="1763980"/>
          </a:xfrm>
          <a:prstGeom prst="rect">
            <a:avLst/>
          </a:prstGeom>
        </p:spPr>
      </p:pic>
      <p:pic>
        <p:nvPicPr>
          <p:cNvPr id="17" name="Picture 5">
            <a:extLst>
              <a:ext uri="{FF2B5EF4-FFF2-40B4-BE49-F238E27FC236}">
                <a16:creationId xmlns:a16="http://schemas.microsoft.com/office/drawing/2014/main" id="{77A85235-DCF8-59FD-64B0-6FB17BC47E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100915">
            <a:off x="2443604" y="-271065"/>
            <a:ext cx="1345820" cy="2110553"/>
          </a:xfrm>
          <a:prstGeom prst="rect">
            <a:avLst/>
          </a:prstGeom>
        </p:spPr>
      </p:pic>
      <p:pic>
        <p:nvPicPr>
          <p:cNvPr id="18" name="Picture 6">
            <a:extLst>
              <a:ext uri="{FF2B5EF4-FFF2-40B4-BE49-F238E27FC236}">
                <a16:creationId xmlns:a16="http://schemas.microsoft.com/office/drawing/2014/main" id="{C3645439-DBE0-143C-3FFD-0A90101105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146183" flipV="1">
            <a:off x="8301471" y="-177014"/>
            <a:ext cx="1506924" cy="2363201"/>
          </a:xfrm>
          <a:prstGeom prst="rect">
            <a:avLst/>
          </a:prstGeom>
        </p:spPr>
      </p:pic>
      <p:pic>
        <p:nvPicPr>
          <p:cNvPr id="19" name="Picture 7">
            <a:extLst>
              <a:ext uri="{FF2B5EF4-FFF2-40B4-BE49-F238E27FC236}">
                <a16:creationId xmlns:a16="http://schemas.microsoft.com/office/drawing/2014/main" id="{108FF91A-BF13-0608-F755-1F3C46DB2528}"/>
              </a:ext>
            </a:extLst>
          </p:cNvPr>
          <p:cNvPicPr>
            <a:picLocks noChangeAspect="1"/>
          </p:cNvPicPr>
          <p:nvPr/>
        </p:nvPicPr>
        <p:blipFill>
          <a:blip r:embed="rId13"/>
          <a:srcRect/>
          <a:stretch>
            <a:fillRect/>
          </a:stretch>
        </p:blipFill>
        <p:spPr>
          <a:xfrm rot="1424284">
            <a:off x="9596371" y="1781451"/>
            <a:ext cx="1274999" cy="1763980"/>
          </a:xfrm>
          <a:prstGeom prst="rect">
            <a:avLst/>
          </a:prstGeom>
        </p:spPr>
      </p:pic>
      <p:pic>
        <p:nvPicPr>
          <p:cNvPr id="20" name="Picture 8">
            <a:extLst>
              <a:ext uri="{FF2B5EF4-FFF2-40B4-BE49-F238E27FC236}">
                <a16:creationId xmlns:a16="http://schemas.microsoft.com/office/drawing/2014/main" id="{60C8C3BC-3F81-EA1E-240F-43BE33F18B50}"/>
              </a:ext>
            </a:extLst>
          </p:cNvPr>
          <p:cNvPicPr>
            <a:picLocks noChangeAspect="1"/>
          </p:cNvPicPr>
          <p:nvPr/>
        </p:nvPicPr>
        <p:blipFill>
          <a:blip r:embed="rId14"/>
          <a:srcRect/>
          <a:stretch>
            <a:fillRect/>
          </a:stretch>
        </p:blipFill>
        <p:spPr>
          <a:xfrm rot="293772">
            <a:off x="2063282" y="3789278"/>
            <a:ext cx="1513018" cy="1496526"/>
          </a:xfrm>
          <a:prstGeom prst="rect">
            <a:avLst/>
          </a:prstGeom>
        </p:spPr>
      </p:pic>
      <p:pic>
        <p:nvPicPr>
          <p:cNvPr id="21" name="Picture 9">
            <a:extLst>
              <a:ext uri="{FF2B5EF4-FFF2-40B4-BE49-F238E27FC236}">
                <a16:creationId xmlns:a16="http://schemas.microsoft.com/office/drawing/2014/main" id="{92003CC9-81C2-F771-C68E-44DCA0F912C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180740">
            <a:off x="4814498" y="4615062"/>
            <a:ext cx="2449161" cy="2131393"/>
          </a:xfrm>
          <a:prstGeom prst="rect">
            <a:avLst/>
          </a:prstGeom>
        </p:spPr>
      </p:pic>
      <p:sp>
        <p:nvSpPr>
          <p:cNvPr id="23" name="TextBox 11">
            <a:extLst>
              <a:ext uri="{FF2B5EF4-FFF2-40B4-BE49-F238E27FC236}">
                <a16:creationId xmlns:a16="http://schemas.microsoft.com/office/drawing/2014/main" id="{2FECC833-AC77-CBF0-8D01-DF9742BBF0EE}"/>
              </a:ext>
            </a:extLst>
          </p:cNvPr>
          <p:cNvSpPr txBox="1"/>
          <p:nvPr/>
        </p:nvSpPr>
        <p:spPr>
          <a:xfrm>
            <a:off x="2322001" y="2300191"/>
            <a:ext cx="7754922" cy="1477328"/>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66"/>
                </a:solidFill>
                <a:effectLst/>
                <a:uLnTx/>
                <a:uFillTx/>
                <a:latin typeface="Arial" panose="020B0604020202020204" pitchFamily="34" charset="0"/>
                <a:ea typeface="+mn-ea"/>
                <a:cs typeface="+mn-cs"/>
              </a:rPr>
              <a:t>Viết</a:t>
            </a:r>
            <a:r>
              <a:rPr kumimoji="0" lang="en-US" sz="4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 </a:t>
            </a:r>
            <a:r>
              <a:rPr kumimoji="0" lang="en-US" sz="4800" b="1" i="1" u="none" strike="noStrike" kern="1200" cap="none" spc="0" normalizeH="0" baseline="0" noProof="0" dirty="0" err="1">
                <a:ln>
                  <a:noFill/>
                </a:ln>
                <a:solidFill>
                  <a:srgbClr val="FF0066"/>
                </a:solidFill>
                <a:effectLst/>
                <a:uLnTx/>
                <a:uFillTx/>
                <a:latin typeface="Arial" panose="020B0604020202020204" pitchFamily="34" charset="0"/>
                <a:ea typeface="+mn-ea"/>
                <a:cs typeface="+mn-cs"/>
              </a:rPr>
              <a:t>những</a:t>
            </a:r>
            <a:r>
              <a:rPr kumimoji="0" lang="en-US" sz="4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 </a:t>
            </a:r>
            <a:r>
              <a:rPr kumimoji="0" lang="en-US" sz="4800" b="1" i="1" u="none" strike="noStrike" kern="1200" cap="none" spc="0" normalizeH="0" baseline="0" noProof="0" dirty="0" err="1">
                <a:ln>
                  <a:noFill/>
                </a:ln>
                <a:solidFill>
                  <a:srgbClr val="FF0066"/>
                </a:solidFill>
                <a:effectLst/>
                <a:uLnTx/>
                <a:uFillTx/>
                <a:latin typeface="Arial" panose="020B0604020202020204" pitchFamily="34" charset="0"/>
                <a:ea typeface="+mn-ea"/>
                <a:cs typeface="+mn-cs"/>
              </a:rPr>
              <a:t>thông</a:t>
            </a:r>
            <a:r>
              <a:rPr kumimoji="0" lang="en-US" sz="4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 </a:t>
            </a:r>
            <a:r>
              <a:rPr kumimoji="0" lang="en-US" sz="4800" b="1" i="1" u="none" strike="noStrike" kern="1200" cap="none" spc="0" normalizeH="0" baseline="0" noProof="0" dirty="0" err="1">
                <a:ln>
                  <a:noFill/>
                </a:ln>
                <a:solidFill>
                  <a:srgbClr val="FF0066"/>
                </a:solidFill>
                <a:effectLst/>
                <a:uLnTx/>
                <a:uFillTx/>
                <a:latin typeface="Arial" panose="020B0604020202020204" pitchFamily="34" charset="0"/>
                <a:ea typeface="+mn-ea"/>
                <a:cs typeface="+mn-cs"/>
              </a:rPr>
              <a:t>điệp</a:t>
            </a:r>
            <a:r>
              <a:rPr kumimoji="0" lang="en-US" sz="4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 </a:t>
            </a:r>
            <a:r>
              <a:rPr kumimoji="0" lang="en-US" sz="4800" b="1" i="1" u="none" strike="noStrike" kern="1200" cap="none" spc="0" normalizeH="0" baseline="0" noProof="0" dirty="0" err="1">
                <a:ln>
                  <a:noFill/>
                </a:ln>
                <a:solidFill>
                  <a:srgbClr val="FF0066"/>
                </a:solidFill>
                <a:effectLst/>
                <a:uLnTx/>
                <a:uFillTx/>
                <a:latin typeface="Arial" panose="020B0604020202020204" pitchFamily="34" charset="0"/>
                <a:ea typeface="+mn-ea"/>
                <a:cs typeface="+mn-cs"/>
              </a:rPr>
              <a:t>về</a:t>
            </a:r>
            <a:r>
              <a:rPr kumimoji="0" lang="en-US" sz="4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Tôn </a:t>
            </a:r>
            <a:r>
              <a:rPr kumimoji="0" lang="en-US" sz="4800" b="1" i="1" u="none" strike="noStrike" kern="1200" cap="none" spc="0" normalizeH="0" baseline="0" noProof="0" dirty="0" err="1">
                <a:ln>
                  <a:noFill/>
                </a:ln>
                <a:solidFill>
                  <a:srgbClr val="FF0066"/>
                </a:solidFill>
                <a:effectLst/>
                <a:uLnTx/>
                <a:uFillTx/>
                <a:latin typeface="Arial" panose="020B0604020202020204" pitchFamily="34" charset="0"/>
                <a:ea typeface="+mn-ea"/>
                <a:cs typeface="+mn-cs"/>
              </a:rPr>
              <a:t>trọng</a:t>
            </a:r>
            <a:r>
              <a:rPr kumimoji="0" lang="en-US" sz="4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 </a:t>
            </a:r>
            <a:r>
              <a:rPr kumimoji="0" lang="en-US" sz="4800" b="1" i="1" u="none" strike="noStrike" kern="1200" cap="none" spc="0" normalizeH="0" baseline="0" noProof="0" dirty="0" err="1">
                <a:ln>
                  <a:noFill/>
                </a:ln>
                <a:solidFill>
                  <a:srgbClr val="FF0066"/>
                </a:solidFill>
                <a:effectLst/>
                <a:uLnTx/>
                <a:uFillTx/>
                <a:latin typeface="Arial" panose="020B0604020202020204" pitchFamily="34" charset="0"/>
                <a:ea typeface="+mn-ea"/>
                <a:cs typeface="+mn-cs"/>
              </a:rPr>
              <a:t>sự</a:t>
            </a:r>
            <a:r>
              <a:rPr kumimoji="0" lang="en-US" sz="4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 </a:t>
            </a:r>
            <a:r>
              <a:rPr kumimoji="0" lang="en-US" sz="4800" b="1" i="1" u="none" strike="noStrike" kern="1200" cap="none" spc="0" normalizeH="0" baseline="0" noProof="0" dirty="0" err="1">
                <a:ln>
                  <a:noFill/>
                </a:ln>
                <a:solidFill>
                  <a:srgbClr val="FF0066"/>
                </a:solidFill>
                <a:effectLst/>
                <a:uLnTx/>
                <a:uFillTx/>
                <a:latin typeface="Arial" panose="020B0604020202020204" pitchFamily="34" charset="0"/>
                <a:ea typeface="+mn-ea"/>
                <a:cs typeface="+mn-cs"/>
              </a:rPr>
              <a:t>khác</a:t>
            </a:r>
            <a:r>
              <a:rPr kumimoji="0" lang="en-US" sz="4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 </a:t>
            </a:r>
            <a:r>
              <a:rPr kumimoji="0" lang="en-US" sz="4800" b="1" i="1" u="none" strike="noStrike" kern="1200" cap="none" spc="0" normalizeH="0" baseline="0" noProof="0" dirty="0" err="1">
                <a:ln>
                  <a:noFill/>
                </a:ln>
                <a:solidFill>
                  <a:srgbClr val="FF0066"/>
                </a:solidFill>
                <a:effectLst/>
                <a:uLnTx/>
                <a:uFillTx/>
                <a:latin typeface="Arial" panose="020B0604020202020204" pitchFamily="34" charset="0"/>
                <a:ea typeface="+mn-ea"/>
                <a:cs typeface="+mn-cs"/>
              </a:rPr>
              <a:t>biệt</a:t>
            </a:r>
            <a:endParaRPr kumimoji="0" lang="vi-VN" sz="4800" b="1" i="1" u="none" strike="noStrike" kern="1200" cap="none" spc="0" normalizeH="0" baseline="0" noProof="0" dirty="0">
              <a:ln>
                <a:noFill/>
              </a:ln>
              <a:solidFill>
                <a:srgbClr val="FF0066"/>
              </a:solidFill>
              <a:effectLst/>
              <a:uLnTx/>
              <a:uFillTx/>
              <a:latin typeface="Arial" panose="020B0604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493056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99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ái Đất Này Là Của Chúng Mình">
            <a:hlinkClick r:id="" action="ppaction://media"/>
            <a:extLst>
              <a:ext uri="{FF2B5EF4-FFF2-40B4-BE49-F238E27FC236}">
                <a16:creationId xmlns:a16="http://schemas.microsoft.com/office/drawing/2014/main" id="{C212D136-6DD9-DBBF-114F-1A1BF022D6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75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A207942-0103-D349-068D-6F2B1A35FC9B}"/>
              </a:ext>
            </a:extLst>
          </p:cNvPr>
          <p:cNvPicPr>
            <a:picLocks noChangeAspect="1"/>
          </p:cNvPicPr>
          <p:nvPr/>
        </p:nvPicPr>
        <p:blipFill>
          <a:blip r:embed="rId5"/>
          <a:stretch>
            <a:fillRect/>
          </a:stretch>
        </p:blipFill>
        <p:spPr>
          <a:xfrm>
            <a:off x="282929" y="238918"/>
            <a:ext cx="11445521" cy="4142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Mariage d'Amour - Paul de Senneville -- Jacob's Piano">
            <a:hlinkClick r:id="" action="ppaction://media"/>
            <a:extLst>
              <a:ext uri="{FF2B5EF4-FFF2-40B4-BE49-F238E27FC236}">
                <a16:creationId xmlns:a16="http://schemas.microsoft.com/office/drawing/2014/main" id="{75DE479A-02C7-FD54-F02C-9C6E192216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775" y="0"/>
            <a:ext cx="304800" cy="304800"/>
          </a:xfrm>
          <a:prstGeom prst="rect">
            <a:avLst/>
          </a:prstGeom>
        </p:spPr>
      </p:pic>
    </p:spTree>
    <p:extLst>
      <p:ext uri="{BB962C8B-B14F-4D97-AF65-F5344CB8AC3E}">
        <p14:creationId xmlns:p14="http://schemas.microsoft.com/office/powerpoint/2010/main" val="265321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09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708434"/>
          </a:xfrm>
          <a:prstGeom prst="rect">
            <a:avLst/>
          </a:prstGeom>
        </p:spPr>
        <p:txBody>
          <a:bodyPr wrap="square" lIns="0" tIns="0" rIns="0" bIns="0" rtlCol="0" anchor="t">
            <a:spAutoFit/>
          </a:bodyPr>
          <a:lstStyle/>
          <a:p>
            <a:pPr marL="460610" lvl="1" indent="-230305" algn="ctr" defTabSz="609630">
              <a:buFont typeface="Arial"/>
              <a:buChar char="•"/>
            </a:pPr>
            <a:r>
              <a:rPr lang="en-US" sz="4400" b="1" dirty="0">
                <a:solidFill>
                  <a:srgbClr val="FFFF99"/>
                </a:solidFill>
                <a:ea typeface="Glacial Indifference"/>
                <a:cs typeface="Glacial Indifference"/>
                <a:sym typeface="Glacial Indifference"/>
              </a:rPr>
              <a:t>Em </a:t>
            </a:r>
            <a:r>
              <a:rPr lang="en-US" sz="4400" b="1" dirty="0" err="1">
                <a:solidFill>
                  <a:srgbClr val="FFFF99"/>
                </a:solidFill>
              </a:rPr>
              <a:t>Quản</a:t>
            </a:r>
            <a:r>
              <a:rPr lang="en-US" sz="4400" b="1" dirty="0">
                <a:solidFill>
                  <a:srgbClr val="FFFF99"/>
                </a:solidFill>
              </a:rPr>
              <a:t> </a:t>
            </a:r>
            <a:r>
              <a:rPr lang="en-US" sz="4400" b="1" dirty="0" err="1">
                <a:solidFill>
                  <a:srgbClr val="FFFF99"/>
                </a:solidFill>
              </a:rPr>
              <a:t>trò</a:t>
            </a:r>
            <a:r>
              <a:rPr lang="en-US" sz="4400" b="1" dirty="0">
                <a:solidFill>
                  <a:srgbClr val="FFFF99"/>
                </a:solidFill>
              </a:rPr>
              <a:t> </a:t>
            </a:r>
            <a:r>
              <a:rPr lang="en-US" sz="4400" b="1" dirty="0" err="1">
                <a:solidFill>
                  <a:srgbClr val="FFFF99"/>
                </a:solidFill>
              </a:rPr>
              <a:t>sẽ</a:t>
            </a:r>
            <a:r>
              <a:rPr lang="en-US" sz="4400" b="1" dirty="0">
                <a:solidFill>
                  <a:srgbClr val="FFFF99"/>
                </a:solidFill>
              </a:rPr>
              <a:t> </a:t>
            </a:r>
            <a:r>
              <a:rPr lang="en-US" sz="4400" b="1" dirty="0" err="1">
                <a:solidFill>
                  <a:srgbClr val="FFFF99"/>
                </a:solidFill>
              </a:rPr>
              <a:t>mô</a:t>
            </a:r>
            <a:r>
              <a:rPr lang="en-US" sz="4400" b="1" dirty="0">
                <a:solidFill>
                  <a:srgbClr val="FFFF99"/>
                </a:solidFill>
              </a:rPr>
              <a:t> </a:t>
            </a:r>
            <a:r>
              <a:rPr lang="en-US" sz="4400" b="1" dirty="0" err="1">
                <a:solidFill>
                  <a:srgbClr val="FFFF99"/>
                </a:solidFill>
              </a:rPr>
              <a:t>tả</a:t>
            </a:r>
            <a:r>
              <a:rPr lang="en-US" sz="4400" b="1" dirty="0">
                <a:solidFill>
                  <a:srgbClr val="FFFF99"/>
                </a:solidFill>
              </a:rPr>
              <a:t> </a:t>
            </a:r>
            <a:r>
              <a:rPr lang="en-US" sz="4400" b="1" dirty="0" err="1">
                <a:solidFill>
                  <a:srgbClr val="FFFF99"/>
                </a:solidFill>
              </a:rPr>
              <a:t>những</a:t>
            </a:r>
            <a:r>
              <a:rPr lang="en-US" sz="4400" b="1" dirty="0">
                <a:solidFill>
                  <a:srgbClr val="FFFF99"/>
                </a:solidFill>
              </a:rPr>
              <a:t> </a:t>
            </a:r>
            <a:r>
              <a:rPr lang="en-US" sz="4400" b="1" dirty="0" err="1">
                <a:solidFill>
                  <a:srgbClr val="FFFF99"/>
                </a:solidFill>
              </a:rPr>
              <a:t>nét</a:t>
            </a:r>
            <a:r>
              <a:rPr lang="en-US" sz="4400" b="1" dirty="0">
                <a:solidFill>
                  <a:srgbClr val="FFFF99"/>
                </a:solidFill>
              </a:rPr>
              <a:t> </a:t>
            </a:r>
            <a:r>
              <a:rPr lang="en-US" sz="4400" b="1" dirty="0" err="1">
                <a:solidFill>
                  <a:srgbClr val="FFFF99"/>
                </a:solidFill>
              </a:rPr>
              <a:t>riêng</a:t>
            </a:r>
            <a:r>
              <a:rPr lang="en-US" sz="4400" b="1" dirty="0">
                <a:solidFill>
                  <a:srgbClr val="FFFF99"/>
                </a:solidFill>
              </a:rPr>
              <a:t> </a:t>
            </a:r>
            <a:r>
              <a:rPr lang="en-US" sz="4400" b="1" dirty="0" err="1">
                <a:solidFill>
                  <a:srgbClr val="FFFF99"/>
                </a:solidFill>
              </a:rPr>
              <a:t>về</a:t>
            </a:r>
            <a:r>
              <a:rPr lang="en-US" sz="4400" b="1" dirty="0">
                <a:solidFill>
                  <a:srgbClr val="FFFF99"/>
                </a:solidFill>
              </a:rPr>
              <a:t> </a:t>
            </a:r>
            <a:r>
              <a:rPr lang="en-US" sz="4400" b="1" dirty="0" err="1">
                <a:solidFill>
                  <a:srgbClr val="FFFF99"/>
                </a:solidFill>
              </a:rPr>
              <a:t>các</a:t>
            </a:r>
            <a:r>
              <a:rPr lang="en-US" sz="4400" b="1" dirty="0">
                <a:solidFill>
                  <a:srgbClr val="FFFF99"/>
                </a:solidFill>
              </a:rPr>
              <a:t> </a:t>
            </a:r>
            <a:r>
              <a:rPr lang="en-US" sz="4400" b="1" dirty="0" err="1">
                <a:solidFill>
                  <a:srgbClr val="FFFF99"/>
                </a:solidFill>
              </a:rPr>
              <a:t>hoạt</a:t>
            </a:r>
            <a:r>
              <a:rPr lang="en-US" sz="4400" b="1" dirty="0">
                <a:solidFill>
                  <a:srgbClr val="FFFF99"/>
                </a:solidFill>
              </a:rPr>
              <a:t> </a:t>
            </a:r>
            <a:r>
              <a:rPr lang="en-US" sz="4400" b="1" dirty="0" err="1">
                <a:solidFill>
                  <a:srgbClr val="FFFF99"/>
                </a:solidFill>
              </a:rPr>
              <a:t>động</a:t>
            </a:r>
            <a:r>
              <a:rPr lang="en-US" sz="4400" b="1" dirty="0">
                <a:solidFill>
                  <a:srgbClr val="FFFF99"/>
                </a:solidFill>
              </a:rPr>
              <a:t> </a:t>
            </a:r>
            <a:r>
              <a:rPr lang="en-US" sz="4400" b="1" dirty="0" err="1">
                <a:solidFill>
                  <a:srgbClr val="FFFF99"/>
                </a:solidFill>
              </a:rPr>
              <a:t>nghề</a:t>
            </a:r>
            <a:r>
              <a:rPr lang="en-US" sz="4400" b="1" dirty="0">
                <a:solidFill>
                  <a:srgbClr val="FFFF99"/>
                </a:solidFill>
              </a:rPr>
              <a:t> </a:t>
            </a:r>
            <a:r>
              <a:rPr lang="en-US" sz="4400" b="1" dirty="0" err="1">
                <a:solidFill>
                  <a:srgbClr val="FFFF99"/>
                </a:solidFill>
              </a:rPr>
              <a:t>nghiệp</a:t>
            </a:r>
            <a:r>
              <a:rPr lang="en-US" sz="4400" b="1" dirty="0">
                <a:solidFill>
                  <a:srgbClr val="FFFF99"/>
                </a:solidFill>
              </a:rPr>
              <a:t> </a:t>
            </a:r>
            <a:r>
              <a:rPr lang="en-US" sz="4400" b="1" dirty="0" err="1">
                <a:solidFill>
                  <a:srgbClr val="FFFF99"/>
                </a:solidFill>
              </a:rPr>
              <a:t>thông</a:t>
            </a:r>
            <a:r>
              <a:rPr lang="en-US" sz="4400" b="1" dirty="0">
                <a:solidFill>
                  <a:srgbClr val="FFFF99"/>
                </a:solidFill>
              </a:rPr>
              <a:t> qua </a:t>
            </a:r>
            <a:r>
              <a:rPr lang="en-US" sz="4400" b="1" dirty="0" err="1">
                <a:solidFill>
                  <a:srgbClr val="FFFF99"/>
                </a:solidFill>
              </a:rPr>
              <a:t>các</a:t>
            </a:r>
            <a:r>
              <a:rPr lang="en-US" sz="4400" b="1" dirty="0">
                <a:solidFill>
                  <a:srgbClr val="FFFF99"/>
                </a:solidFill>
              </a:rPr>
              <a:t> </a:t>
            </a:r>
            <a:r>
              <a:rPr lang="en-US" sz="4400" b="1" dirty="0" err="1">
                <a:solidFill>
                  <a:srgbClr val="FFFF99"/>
                </a:solidFill>
              </a:rPr>
              <a:t>bài</a:t>
            </a:r>
            <a:r>
              <a:rPr lang="en-US" sz="4400" b="1" dirty="0">
                <a:solidFill>
                  <a:srgbClr val="FFFF99"/>
                </a:solidFill>
              </a:rPr>
              <a:t> </a:t>
            </a:r>
            <a:r>
              <a:rPr lang="en-US" sz="4400" b="1" dirty="0" err="1">
                <a:solidFill>
                  <a:srgbClr val="FFFF99"/>
                </a:solidFill>
              </a:rPr>
              <a:t>thơ</a:t>
            </a:r>
            <a:r>
              <a:rPr lang="en-US" sz="4400" b="1" dirty="0">
                <a:solidFill>
                  <a:srgbClr val="FFFF99"/>
                </a:solidFill>
              </a:rPr>
              <a:t>, </a:t>
            </a:r>
            <a:r>
              <a:rPr lang="en-US" sz="4400" b="1" dirty="0" err="1">
                <a:solidFill>
                  <a:srgbClr val="FFFF99"/>
                </a:solidFill>
              </a:rPr>
              <a:t>vè</a:t>
            </a:r>
            <a:r>
              <a:rPr lang="en-US" sz="4400" b="1" dirty="0">
                <a:solidFill>
                  <a:srgbClr val="FFFF99"/>
                </a:solidFill>
              </a:rPr>
              <a:t>. </a:t>
            </a:r>
            <a:r>
              <a:rPr lang="en-US" sz="4400" b="1" dirty="0" err="1">
                <a:solidFill>
                  <a:srgbClr val="FFFF99"/>
                </a:solidFill>
              </a:rPr>
              <a:t>Nhiệm</a:t>
            </a:r>
            <a:r>
              <a:rPr lang="en-US" sz="4400" b="1" dirty="0">
                <a:solidFill>
                  <a:srgbClr val="FFFF99"/>
                </a:solidFill>
              </a:rPr>
              <a:t> </a:t>
            </a:r>
            <a:r>
              <a:rPr lang="en-US" sz="4400" b="1" dirty="0" err="1">
                <a:solidFill>
                  <a:srgbClr val="FFFF99"/>
                </a:solidFill>
              </a:rPr>
              <a:t>vụ</a:t>
            </a:r>
            <a:r>
              <a:rPr lang="en-US" sz="4400" b="1" dirty="0">
                <a:solidFill>
                  <a:srgbClr val="FFFF99"/>
                </a:solidFill>
              </a:rPr>
              <a:t> </a:t>
            </a:r>
            <a:r>
              <a:rPr lang="en-US" sz="4400" b="1" dirty="0" err="1">
                <a:solidFill>
                  <a:srgbClr val="FFFF99"/>
                </a:solidFill>
              </a:rPr>
              <a:t>của</a:t>
            </a:r>
            <a:r>
              <a:rPr lang="en-US" sz="4400" b="1" dirty="0">
                <a:solidFill>
                  <a:srgbClr val="FFFF99"/>
                </a:solidFill>
              </a:rPr>
              <a:t> </a:t>
            </a:r>
            <a:r>
              <a:rPr lang="en-US" sz="4400" b="1" dirty="0" err="1">
                <a:solidFill>
                  <a:srgbClr val="FFFF99"/>
                </a:solidFill>
              </a:rPr>
              <a:t>các</a:t>
            </a:r>
            <a:r>
              <a:rPr lang="en-US" sz="4400" b="1" dirty="0">
                <a:solidFill>
                  <a:srgbClr val="FFFF99"/>
                </a:solidFill>
              </a:rPr>
              <a:t> </a:t>
            </a:r>
            <a:r>
              <a:rPr lang="en-US" sz="4400" b="1" dirty="0" err="1">
                <a:solidFill>
                  <a:srgbClr val="FFFF99"/>
                </a:solidFill>
              </a:rPr>
              <a:t>bạn</a:t>
            </a:r>
            <a:r>
              <a:rPr lang="en-US" sz="4400" b="1" dirty="0">
                <a:solidFill>
                  <a:srgbClr val="FFFF99"/>
                </a:solidFill>
              </a:rPr>
              <a:t> </a:t>
            </a:r>
            <a:r>
              <a:rPr lang="en-US" sz="4400" b="1" dirty="0" err="1">
                <a:solidFill>
                  <a:srgbClr val="FFFF99"/>
                </a:solidFill>
              </a:rPr>
              <a:t>là</a:t>
            </a:r>
            <a:r>
              <a:rPr lang="en-US" sz="4400" b="1" dirty="0">
                <a:solidFill>
                  <a:srgbClr val="FFFF99"/>
                </a:solidFill>
              </a:rPr>
              <a:t> </a:t>
            </a:r>
            <a:r>
              <a:rPr lang="en-US" sz="4400" b="1" dirty="0" err="1">
                <a:solidFill>
                  <a:srgbClr val="FFFF99"/>
                </a:solidFill>
              </a:rPr>
              <a:t>đoán</a:t>
            </a:r>
            <a:r>
              <a:rPr lang="en-US" sz="4400" b="1" dirty="0">
                <a:solidFill>
                  <a:srgbClr val="FFFF99"/>
                </a:solidFill>
              </a:rPr>
              <a:t> </a:t>
            </a:r>
            <a:r>
              <a:rPr lang="en-US" sz="4400" b="1" dirty="0" err="1">
                <a:solidFill>
                  <a:srgbClr val="FFFF99"/>
                </a:solidFill>
              </a:rPr>
              <a:t>xem</a:t>
            </a:r>
            <a:r>
              <a:rPr lang="en-US" sz="4400" b="1" dirty="0">
                <a:solidFill>
                  <a:srgbClr val="FFFF99"/>
                </a:solidFill>
              </a:rPr>
              <a:t> </a:t>
            </a:r>
            <a:r>
              <a:rPr lang="en-US" sz="4400" b="1" dirty="0" err="1">
                <a:solidFill>
                  <a:srgbClr val="FFFF99"/>
                </a:solidFill>
              </a:rPr>
              <a:t>người</a:t>
            </a:r>
            <a:r>
              <a:rPr lang="en-US" sz="4400" b="1" dirty="0">
                <a:solidFill>
                  <a:srgbClr val="FFFF99"/>
                </a:solidFill>
              </a:rPr>
              <a:t> </a:t>
            </a:r>
            <a:r>
              <a:rPr lang="en-US" sz="4400" b="1" dirty="0" err="1">
                <a:solidFill>
                  <a:srgbClr val="FFFF99"/>
                </a:solidFill>
              </a:rPr>
              <a:t>đó</a:t>
            </a:r>
            <a:r>
              <a:rPr lang="en-US" sz="4400" b="1" dirty="0">
                <a:solidFill>
                  <a:srgbClr val="FFFF99"/>
                </a:solidFill>
              </a:rPr>
              <a:t> </a:t>
            </a:r>
            <a:r>
              <a:rPr lang="en-US" sz="4400" b="1" dirty="0" err="1">
                <a:solidFill>
                  <a:srgbClr val="FFFF99"/>
                </a:solidFill>
              </a:rPr>
              <a:t>là</a:t>
            </a:r>
            <a:r>
              <a:rPr lang="en-US" sz="4400" b="1" dirty="0">
                <a:solidFill>
                  <a:srgbClr val="FFFF99"/>
                </a:solidFill>
              </a:rPr>
              <a:t> ai? </a:t>
            </a:r>
            <a:r>
              <a:rPr lang="en-US" sz="4400" b="1" dirty="0">
                <a:solidFill>
                  <a:srgbClr val="FFFF99"/>
                </a:solidFill>
                <a:ea typeface="Glacial Indifference"/>
                <a:cs typeface="Glacial Indifference"/>
                <a:sym typeface="Glacial Indifference"/>
              </a:rPr>
              <a:t>.</a:t>
            </a:r>
          </a:p>
        </p:txBody>
      </p:sp>
      <p:pic>
        <p:nvPicPr>
          <p:cNvPr id="10" name="Picture 9">
            <a:extLst>
              <a:ext uri="{FF2B5EF4-FFF2-40B4-BE49-F238E27FC236}">
                <a16:creationId xmlns:a16="http://schemas.microsoft.com/office/drawing/2014/main"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5">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674186"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a:ea typeface="Arial"/>
                <a:cs typeface="Arial"/>
                <a:sym typeface="Arial"/>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780767"/>
            <a:ext cx="10219914" cy="107717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Chia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sẻ</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cho</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người</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thân</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về</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việc</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cần</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tôn</a:t>
            </a:r>
            <a:r>
              <a:rPr lang="en-US" sz="3200" dirty="0">
                <a:solidFill>
                  <a:prstClr val="black"/>
                </a:solidFill>
                <a:latin typeface="Calibri"/>
                <a:ea typeface="Calibri"/>
                <a:cs typeface="Calibri"/>
                <a:sym typeface="Calibri"/>
              </a:rPr>
              <a:t> </a:t>
            </a:r>
            <a:r>
              <a:rPr lang="en-US" sz="3200" dirty="0" err="1">
                <a:solidFill>
                  <a:prstClr val="black"/>
                </a:solidFill>
                <a:latin typeface="Calibri"/>
                <a:ea typeface="Calibri"/>
                <a:cs typeface="Calibri"/>
                <a:sym typeface="Calibri"/>
              </a:rPr>
              <a:t>trọng</a:t>
            </a:r>
            <a:r>
              <a:rPr lang="en-US" sz="3200" dirty="0">
                <a:solidFill>
                  <a:prstClr val="black"/>
                </a:solidFill>
                <a:latin typeface="Calibri"/>
                <a:ea typeface="Calibri"/>
                <a:cs typeface="Calibri"/>
                <a:sym typeface="Calibri"/>
              </a:rPr>
              <a:t> </a:t>
            </a:r>
            <a:r>
              <a:rPr lang="en-US" sz="3200" dirty="0" err="1">
                <a:solidFill>
                  <a:prstClr val="black"/>
                </a:solidFill>
                <a:latin typeface="Calibri"/>
                <a:ea typeface="Calibri"/>
                <a:cs typeface="Calibri"/>
                <a:sym typeface="Calibri"/>
              </a:rPr>
              <a:t>sự</a:t>
            </a:r>
            <a:r>
              <a:rPr lang="en-US" sz="3200" dirty="0">
                <a:solidFill>
                  <a:prstClr val="black"/>
                </a:solidFill>
                <a:latin typeface="Calibri"/>
                <a:ea typeface="Calibri"/>
                <a:cs typeface="Calibri"/>
                <a:sym typeface="Calibri"/>
              </a:rPr>
              <a:t> </a:t>
            </a:r>
            <a:r>
              <a:rPr lang="en-US" sz="3200" dirty="0" err="1">
                <a:solidFill>
                  <a:prstClr val="black"/>
                </a:solidFill>
                <a:latin typeface="Calibri"/>
                <a:ea typeface="Calibri"/>
                <a:cs typeface="Calibri"/>
                <a:sym typeface="Calibri"/>
              </a:rPr>
              <a:t>khác</a:t>
            </a:r>
            <a:r>
              <a:rPr lang="en-US" sz="3200" dirty="0">
                <a:solidFill>
                  <a:prstClr val="black"/>
                </a:solidFill>
                <a:latin typeface="Calibri"/>
                <a:ea typeface="Calibri"/>
                <a:cs typeface="Calibri"/>
                <a:sym typeface="Calibri"/>
              </a:rPr>
              <a:t> </a:t>
            </a:r>
            <a:r>
              <a:rPr lang="en-US" sz="3200" dirty="0" err="1">
                <a:solidFill>
                  <a:prstClr val="black"/>
                </a:solidFill>
                <a:latin typeface="Calibri"/>
                <a:ea typeface="Calibri"/>
                <a:cs typeface="Calibri"/>
                <a:sym typeface="Calibri"/>
              </a:rPr>
              <a:t>biệt</a:t>
            </a:r>
            <a:r>
              <a:rPr lang="en-US" sz="3200" dirty="0">
                <a:solidFill>
                  <a:prstClr val="black"/>
                </a:solidFill>
                <a:latin typeface="Calibri"/>
                <a:ea typeface="Calibri"/>
                <a:cs typeface="Calibri"/>
                <a:sym typeface="Calibri"/>
              </a:rPr>
              <a:t> </a:t>
            </a:r>
            <a:r>
              <a:rPr lang="en-US" sz="3200" dirty="0" err="1">
                <a:solidFill>
                  <a:prstClr val="black"/>
                </a:solidFill>
                <a:latin typeface="Calibri"/>
                <a:ea typeface="Calibri"/>
                <a:cs typeface="Calibri"/>
                <a:sym typeface="Calibri"/>
              </a:rPr>
              <a:t>đối</a:t>
            </a:r>
            <a:r>
              <a:rPr lang="en-US" sz="3200" dirty="0">
                <a:solidFill>
                  <a:prstClr val="black"/>
                </a:solidFill>
                <a:latin typeface="Calibri"/>
                <a:ea typeface="Calibri"/>
                <a:cs typeface="Calibri"/>
                <a:sym typeface="Calibri"/>
              </a:rPr>
              <a:t> </a:t>
            </a:r>
            <a:r>
              <a:rPr lang="en-US" sz="3200" dirty="0" err="1">
                <a:solidFill>
                  <a:prstClr val="black"/>
                </a:solidFill>
                <a:latin typeface="Calibri"/>
                <a:ea typeface="Calibri"/>
                <a:cs typeface="Calibri"/>
                <a:sym typeface="Calibri"/>
              </a:rPr>
              <a:t>với</a:t>
            </a:r>
            <a:r>
              <a:rPr lang="en-US" sz="3200" dirty="0">
                <a:solidFill>
                  <a:prstClr val="black"/>
                </a:solidFill>
                <a:latin typeface="Calibri"/>
                <a:ea typeface="Calibri"/>
                <a:cs typeface="Calibri"/>
                <a:sym typeface="Calibri"/>
              </a:rPr>
              <a:t> </a:t>
            </a:r>
            <a:r>
              <a:rPr lang="en-US" sz="3200" dirty="0" err="1">
                <a:solidFill>
                  <a:prstClr val="black"/>
                </a:solidFill>
                <a:latin typeface="Calibri"/>
                <a:ea typeface="Calibri"/>
                <a:cs typeface="Calibri"/>
                <a:sym typeface="Calibri"/>
              </a:rPr>
              <a:t>mọi</a:t>
            </a:r>
            <a:r>
              <a:rPr lang="en-US" sz="3200" dirty="0">
                <a:solidFill>
                  <a:prstClr val="black"/>
                </a:solidFill>
                <a:latin typeface="Calibri"/>
                <a:ea typeface="Calibri"/>
                <a:cs typeface="Calibri"/>
                <a:sym typeface="Calibri"/>
              </a:rPr>
              <a:t> </a:t>
            </a:r>
            <a:r>
              <a:rPr lang="en-US" sz="3200" dirty="0" err="1">
                <a:solidFill>
                  <a:prstClr val="black"/>
                </a:solidFill>
                <a:latin typeface="Calibri"/>
                <a:ea typeface="Calibri"/>
                <a:cs typeface="Calibri"/>
                <a:sym typeface="Calibri"/>
              </a:rPr>
              <a:t>người</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6">
            <a:alphaModFix/>
          </a:blip>
          <a:srcRect/>
          <a:stretch/>
        </p:blipFill>
        <p:spPr>
          <a:xfrm rot="737208" flipH="1">
            <a:off x="627572" y="1718065"/>
            <a:ext cx="919996" cy="919996"/>
          </a:xfrm>
          <a:prstGeom prst="rect">
            <a:avLst/>
          </a:prstGeom>
          <a:noFill/>
          <a:ln>
            <a:noFill/>
          </a:ln>
        </p:spPr>
      </p:pic>
      <p:sp>
        <p:nvSpPr>
          <p:cNvPr id="391" name="Google Shape;391;p19"/>
          <p:cNvSpPr txBox="1"/>
          <p:nvPr/>
        </p:nvSpPr>
        <p:spPr>
          <a:xfrm>
            <a:off x="1819686" y="3176782"/>
            <a:ext cx="9350029" cy="107717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Về</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nhà</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hãy</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thực</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hành</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những</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Biểu</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hiện</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tôn</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trọng</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sự</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khác</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biệt</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đối</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với</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mọi</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người</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6">
            <a:alphaModFix/>
          </a:blip>
          <a:srcRect/>
          <a:stretch/>
        </p:blipFill>
        <p:spPr>
          <a:xfrm rot="737208" flipH="1">
            <a:off x="627572" y="3094131"/>
            <a:ext cx="919996" cy="919996"/>
          </a:xfrm>
          <a:prstGeom prst="rect">
            <a:avLst/>
          </a:prstGeom>
          <a:noFill/>
          <a:ln>
            <a:noFill/>
          </a:ln>
        </p:spPr>
      </p:pic>
      <p:sp>
        <p:nvSpPr>
          <p:cNvPr id="393" name="Google Shape;393;p19"/>
          <p:cNvSpPr txBox="1"/>
          <p:nvPr/>
        </p:nvSpPr>
        <p:spPr>
          <a:xfrm>
            <a:off x="1819686" y="4743752"/>
            <a:ext cx="9350029"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Xem</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bài</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học</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Đạo</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đức</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200" b="0" i="0" u="none" strike="noStrike" kern="1200" cap="none" spc="0" normalizeH="0" baseline="0" noProof="0" dirty="0" err="1">
                <a:ln>
                  <a:noFill/>
                </a:ln>
                <a:solidFill>
                  <a:prstClr val="black"/>
                </a:solidFill>
                <a:effectLst/>
                <a:uLnTx/>
                <a:uFillTx/>
                <a:latin typeface="Calibri"/>
                <a:ea typeface="Calibri"/>
                <a:cs typeface="Calibri"/>
                <a:sym typeface="Calibri"/>
              </a:rPr>
              <a:t>sau</a:t>
            </a: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6">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7">
            <a:alphaModFix/>
          </a:blip>
          <a:srcRect/>
          <a:stretch/>
        </p:blipFill>
        <p:spPr>
          <a:xfrm flipH="1">
            <a:off x="10179050" y="5003800"/>
            <a:ext cx="1385378" cy="1453444"/>
          </a:xfrm>
          <a:prstGeom prst="rect">
            <a:avLst/>
          </a:prstGeom>
          <a:noFill/>
          <a:ln>
            <a:noFill/>
          </a:ln>
        </p:spPr>
      </p:pic>
      <p:pic>
        <p:nvPicPr>
          <p:cNvPr id="3" name="Mariage d'Amour - Paul de Senneville -- Jacob's Piano">
            <a:hlinkClick r:id="" action="ppaction://media"/>
            <a:extLst>
              <a:ext uri="{FF2B5EF4-FFF2-40B4-BE49-F238E27FC236}">
                <a16:creationId xmlns:a16="http://schemas.microsoft.com/office/drawing/2014/main" id="{FBAFD6AE-4A48-7549-09CB-79823B75EA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9775" y="0"/>
            <a:ext cx="304800" cy="304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id="{52C985D3-149A-D408-B37C-F84B8C94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id="{B414C923-46A9-DB94-6C42-EDF77AC0C4E6}"/>
              </a:ext>
            </a:extLst>
          </p:cNvPr>
          <p:cNvPicPr>
            <a:picLocks noChangeAspect="1"/>
          </p:cNvPicPr>
          <p:nvPr/>
        </p:nvPicPr>
        <p:blipFill>
          <a:blip r:embed="rId5"/>
          <a:stretch>
            <a:fillRect/>
          </a:stretch>
        </p:blipFill>
        <p:spPr>
          <a:xfrm>
            <a:off x="3604054" y="59646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172720" y="104627"/>
            <a:ext cx="11846560" cy="6626374"/>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11622612" y="-146081"/>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497392" y="4672179"/>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5142567"/>
            <a:ext cx="1984817" cy="1715432"/>
          </a:xfrm>
          <a:prstGeom prst="rect">
            <a:avLst/>
          </a:prstGeom>
        </p:spPr>
      </p:pic>
      <p:sp>
        <p:nvSpPr>
          <p:cNvPr id="2" name="Rounded Rectangle 9">
            <a:extLst>
              <a:ext uri="{FF2B5EF4-FFF2-40B4-BE49-F238E27FC236}">
                <a16:creationId xmlns:a16="http://schemas.microsoft.com/office/drawing/2014/main" id="{93CDE52C-3858-6C00-E853-03F501043E36}"/>
              </a:ext>
            </a:extLst>
          </p:cNvPr>
          <p:cNvSpPr/>
          <p:nvPr/>
        </p:nvSpPr>
        <p:spPr>
          <a:xfrm>
            <a:off x="1644650" y="1609393"/>
            <a:ext cx="8540294" cy="4225790"/>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spcAft>
                <a:spcPts val="1125"/>
              </a:spcAft>
            </a:pPr>
            <a:r>
              <a:rPr lang="en-US" sz="3200" i="1" dirty="0">
                <a:solidFill>
                  <a:srgbClr val="444444"/>
                </a:solidFill>
                <a:effectLst/>
                <a:latin typeface="Times New Roman" panose="02020603050405020304" pitchFamily="18" charset="0"/>
                <a:ea typeface="Times New Roman" panose="02020603050405020304" pitchFamily="18" charset="0"/>
              </a:rPr>
              <a:t>Em </a:t>
            </a:r>
            <a:r>
              <a:rPr lang="en-US" sz="3200" i="1" dirty="0" err="1">
                <a:solidFill>
                  <a:srgbClr val="444444"/>
                </a:solidFill>
                <a:effectLst/>
                <a:latin typeface="Times New Roman" panose="02020603050405020304" pitchFamily="18" charset="0"/>
                <a:ea typeface="Times New Roman" panose="02020603050405020304" pitchFamily="18" charset="0"/>
              </a:rPr>
              <a:t>là</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cô</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bé</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chổi</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hoa</a:t>
            </a:r>
            <a:endParaRPr lang="en-US" sz="3200" i="1" dirty="0">
              <a:effectLst/>
              <a:latin typeface="Times New Roman" panose="02020603050405020304" pitchFamily="18" charset="0"/>
              <a:ea typeface="Times New Roman" panose="02020603050405020304" pitchFamily="18" charset="0"/>
            </a:endParaRPr>
          </a:p>
          <a:p>
            <a:pPr>
              <a:spcAft>
                <a:spcPts val="1125"/>
              </a:spcAft>
            </a:pPr>
            <a:r>
              <a:rPr lang="en-US" sz="3200" i="1" dirty="0" err="1">
                <a:solidFill>
                  <a:srgbClr val="444444"/>
                </a:solidFill>
                <a:effectLst/>
                <a:latin typeface="Times New Roman" panose="02020603050405020304" pitchFamily="18" charset="0"/>
                <a:ea typeface="Times New Roman" panose="02020603050405020304" pitchFamily="18" charset="0"/>
              </a:rPr>
              <a:t>Màn</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đêm</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buông</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xuống</a:t>
            </a:r>
            <a:r>
              <a:rPr lang="en-US" sz="3200" i="1" dirty="0">
                <a:solidFill>
                  <a:srgbClr val="444444"/>
                </a:solidFill>
                <a:effectLst/>
                <a:latin typeface="Times New Roman" panose="02020603050405020304" pitchFamily="18" charset="0"/>
                <a:ea typeface="Times New Roman" panose="02020603050405020304" pitchFamily="18" charset="0"/>
              </a:rPr>
              <a:t> </a:t>
            </a:r>
            <a:endParaRPr lang="en-US" sz="3200" i="1" dirty="0">
              <a:effectLst/>
              <a:latin typeface="Times New Roman" panose="02020603050405020304" pitchFamily="18" charset="0"/>
              <a:ea typeface="Times New Roman" panose="02020603050405020304" pitchFamily="18" charset="0"/>
            </a:endParaRPr>
          </a:p>
          <a:p>
            <a:pPr>
              <a:spcAft>
                <a:spcPts val="1125"/>
              </a:spcAft>
            </a:pPr>
            <a:r>
              <a:rPr lang="en-US" sz="3200" i="1" dirty="0">
                <a:solidFill>
                  <a:srgbClr val="444444"/>
                </a:solidFill>
                <a:effectLst/>
                <a:latin typeface="Times New Roman" panose="02020603050405020304" pitchFamily="18" charset="0"/>
                <a:ea typeface="Times New Roman" panose="02020603050405020304" pitchFamily="18" charset="0"/>
              </a:rPr>
              <a:t>Em </a:t>
            </a:r>
            <a:r>
              <a:rPr lang="en-US" sz="3200" i="1" dirty="0" err="1">
                <a:solidFill>
                  <a:srgbClr val="444444"/>
                </a:solidFill>
                <a:effectLst/>
                <a:latin typeface="Times New Roman" panose="02020603050405020304" pitchFamily="18" charset="0"/>
                <a:ea typeface="Times New Roman" panose="02020603050405020304" pitchFamily="18" charset="0"/>
              </a:rPr>
              <a:t>ra</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dạo</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đường</a:t>
            </a:r>
            <a:endParaRPr lang="en-US" sz="3200" i="1" dirty="0">
              <a:effectLst/>
              <a:latin typeface="Times New Roman" panose="02020603050405020304" pitchFamily="18" charset="0"/>
              <a:ea typeface="Times New Roman" panose="02020603050405020304" pitchFamily="18" charset="0"/>
            </a:endParaRPr>
          </a:p>
          <a:p>
            <a:pPr>
              <a:spcAft>
                <a:spcPts val="1125"/>
              </a:spcAft>
            </a:pPr>
            <a:r>
              <a:rPr lang="en-US" sz="3200" i="1" dirty="0" err="1">
                <a:solidFill>
                  <a:srgbClr val="444444"/>
                </a:solidFill>
                <a:effectLst/>
                <a:latin typeface="Times New Roman" panose="02020603050405020304" pitchFamily="18" charset="0"/>
                <a:ea typeface="Times New Roman" panose="02020603050405020304" pitchFamily="18" charset="0"/>
              </a:rPr>
              <a:t>Múa</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màn</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công</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vũ</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thân</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thương</a:t>
            </a:r>
            <a:endParaRPr lang="en-US" sz="3200" i="1" dirty="0">
              <a:effectLst/>
              <a:latin typeface="Times New Roman" panose="02020603050405020304" pitchFamily="18" charset="0"/>
              <a:ea typeface="Times New Roman" panose="02020603050405020304" pitchFamily="18" charset="0"/>
            </a:endParaRPr>
          </a:p>
          <a:p>
            <a:pPr>
              <a:spcAft>
                <a:spcPts val="1125"/>
              </a:spcAft>
            </a:pPr>
            <a:r>
              <a:rPr lang="en-US" sz="3200" i="1" dirty="0">
                <a:solidFill>
                  <a:srgbClr val="444444"/>
                </a:solidFill>
                <a:effectLst/>
                <a:latin typeface="Times New Roman" panose="02020603050405020304" pitchFamily="18" charset="0"/>
                <a:ea typeface="Times New Roman" panose="02020603050405020304" pitchFamily="18" charset="0"/>
              </a:rPr>
              <a:t>Tung bay </a:t>
            </a:r>
            <a:r>
              <a:rPr lang="en-US" sz="3200" i="1" dirty="0" err="1">
                <a:solidFill>
                  <a:srgbClr val="444444"/>
                </a:solidFill>
                <a:effectLst/>
                <a:latin typeface="Times New Roman" panose="02020603050405020304" pitchFamily="18" charset="0"/>
                <a:ea typeface="Times New Roman" panose="02020603050405020304" pitchFamily="18" charset="0"/>
              </a:rPr>
              <a:t>gió</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thổi</a:t>
            </a:r>
            <a:r>
              <a:rPr lang="en-US" sz="3200" i="1" dirty="0">
                <a:solidFill>
                  <a:srgbClr val="444444"/>
                </a:solidFill>
                <a:effectLst/>
                <a:latin typeface="Times New Roman" panose="02020603050405020304" pitchFamily="18" charset="0"/>
                <a:ea typeface="Times New Roman" panose="02020603050405020304" pitchFamily="18" charset="0"/>
              </a:rPr>
              <a:t> </a:t>
            </a:r>
            <a:endParaRPr lang="en-US" sz="3200" i="1" dirty="0">
              <a:effectLst/>
              <a:latin typeface="Times New Roman" panose="02020603050405020304" pitchFamily="18" charset="0"/>
              <a:ea typeface="Times New Roman" panose="02020603050405020304" pitchFamily="18" charset="0"/>
            </a:endParaRPr>
          </a:p>
          <a:p>
            <a:pPr>
              <a:spcAft>
                <a:spcPts val="1125"/>
              </a:spcAft>
            </a:pPr>
            <a:r>
              <a:rPr lang="en-US" sz="3200" i="1" dirty="0" err="1">
                <a:solidFill>
                  <a:srgbClr val="444444"/>
                </a:solidFill>
                <a:effectLst/>
                <a:latin typeface="Times New Roman" panose="02020603050405020304" pitchFamily="18" charset="0"/>
                <a:ea typeface="Times New Roman" panose="02020603050405020304" pitchFamily="18" charset="0"/>
              </a:rPr>
              <a:t>Đẹp</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đường</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trần</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gian</a:t>
            </a:r>
            <a:endParaRPr lang="en-US" sz="3200" i="1" dirty="0">
              <a:effectLst/>
              <a:latin typeface="Times New Roman" panose="02020603050405020304" pitchFamily="18" charset="0"/>
              <a:ea typeface="Times New Roman" panose="02020603050405020304" pitchFamily="18" charset="0"/>
            </a:endParaRPr>
          </a:p>
          <a:p>
            <a:pPr>
              <a:spcAft>
                <a:spcPts val="1125"/>
              </a:spcAft>
            </a:pPr>
            <a:r>
              <a:rPr lang="en-US" sz="3200" i="1" dirty="0" err="1">
                <a:solidFill>
                  <a:srgbClr val="444444"/>
                </a:solidFill>
                <a:effectLst/>
                <a:latin typeface="Times New Roman" panose="02020603050405020304" pitchFamily="18" charset="0"/>
                <a:ea typeface="Times New Roman" panose="02020603050405020304" pitchFamily="18" charset="0"/>
              </a:rPr>
              <a:t>Đêm</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đông</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gió</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buốt</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ngút</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ngàn</a:t>
            </a:r>
            <a:endParaRPr lang="en-US" sz="3200" i="1" dirty="0">
              <a:effectLst/>
              <a:latin typeface="Times New Roman" panose="02020603050405020304" pitchFamily="18" charset="0"/>
              <a:ea typeface="Times New Roman" panose="02020603050405020304" pitchFamily="18" charset="0"/>
            </a:endParaRPr>
          </a:p>
          <a:p>
            <a:pPr>
              <a:spcAft>
                <a:spcPts val="1125"/>
              </a:spcAft>
            </a:pPr>
            <a:r>
              <a:rPr lang="en-US" sz="3200" i="1" dirty="0" err="1">
                <a:solidFill>
                  <a:srgbClr val="444444"/>
                </a:solidFill>
                <a:effectLst/>
                <a:latin typeface="Times New Roman" panose="02020603050405020304" pitchFamily="18" charset="0"/>
                <a:ea typeface="Times New Roman" panose="02020603050405020304" pitchFamily="18" charset="0"/>
              </a:rPr>
              <a:t>Chân</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em</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thoăn</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thoắt</a:t>
            </a:r>
            <a:r>
              <a:rPr lang="en-US" sz="3200" i="1" dirty="0">
                <a:solidFill>
                  <a:srgbClr val="444444"/>
                </a:solidFill>
                <a:effectLst/>
                <a:latin typeface="Times New Roman" panose="02020603050405020304" pitchFamily="18" charset="0"/>
                <a:ea typeface="Times New Roman" panose="02020603050405020304" pitchFamily="18" charset="0"/>
              </a:rPr>
              <a:t> </a:t>
            </a:r>
            <a:endParaRPr lang="en-US" sz="3200" i="1" dirty="0">
              <a:effectLst/>
              <a:latin typeface="Times New Roman" panose="02020603050405020304" pitchFamily="18" charset="0"/>
              <a:ea typeface="Times New Roman" panose="02020603050405020304" pitchFamily="18" charset="0"/>
            </a:endParaRPr>
          </a:p>
          <a:p>
            <a:pPr>
              <a:spcAft>
                <a:spcPts val="1125"/>
              </a:spcAft>
            </a:pPr>
            <a:r>
              <a:rPr lang="en-US" sz="3200" i="1" dirty="0" err="1">
                <a:solidFill>
                  <a:srgbClr val="444444"/>
                </a:solidFill>
                <a:effectLst/>
                <a:latin typeface="Times New Roman" panose="02020603050405020304" pitchFamily="18" charset="0"/>
                <a:ea typeface="Times New Roman" panose="02020603050405020304" pitchFamily="18" charset="0"/>
              </a:rPr>
              <a:t>Nhanh</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tay</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quét</a:t>
            </a:r>
            <a:r>
              <a:rPr lang="en-US" sz="3200" i="1" dirty="0">
                <a:solidFill>
                  <a:srgbClr val="444444"/>
                </a:solidFill>
                <a:effectLst/>
                <a:latin typeface="Times New Roman" panose="02020603050405020304" pitchFamily="18" charset="0"/>
                <a:ea typeface="Times New Roman" panose="02020603050405020304" pitchFamily="18" charset="0"/>
              </a:rPr>
              <a:t> </a:t>
            </a:r>
            <a:r>
              <a:rPr lang="en-US" sz="3200" i="1" dirty="0" err="1">
                <a:solidFill>
                  <a:srgbClr val="444444"/>
                </a:solidFill>
                <a:effectLst/>
                <a:latin typeface="Times New Roman" panose="02020603050405020304" pitchFamily="18" charset="0"/>
                <a:ea typeface="Times New Roman" panose="02020603050405020304" pitchFamily="18" charset="0"/>
              </a:rPr>
              <a:t>đường</a:t>
            </a:r>
            <a:r>
              <a:rPr lang="en-US" sz="3200" i="1" dirty="0">
                <a:solidFill>
                  <a:srgbClr val="444444"/>
                </a:solidFill>
                <a:effectLst/>
                <a:latin typeface="Times New Roman" panose="02020603050405020304" pitchFamily="18" charset="0"/>
                <a:ea typeface="Times New Roman" panose="02020603050405020304" pitchFamily="18" charset="0"/>
              </a:rPr>
              <a:t>.</a:t>
            </a:r>
            <a:endParaRPr lang="en-US" sz="3200" i="1" dirty="0">
              <a:effectLst/>
              <a:latin typeface="Times New Roman" panose="02020603050405020304" pitchFamily="18" charset="0"/>
              <a:ea typeface="Times New Roman" panose="02020603050405020304" pitchFamily="18" charset="0"/>
            </a:endParaRPr>
          </a:p>
        </p:txBody>
      </p:sp>
      <p:sp>
        <p:nvSpPr>
          <p:cNvPr id="9" name="Rounded Rectangle 9">
            <a:extLst>
              <a:ext uri="{FF2B5EF4-FFF2-40B4-BE49-F238E27FC236}">
                <a16:creationId xmlns:a16="http://schemas.microsoft.com/office/drawing/2014/main" id="{C0E9ECFD-E982-925F-FD1F-4B078D0825AB}"/>
              </a:ext>
            </a:extLst>
          </p:cNvPr>
          <p:cNvSpPr/>
          <p:nvPr/>
        </p:nvSpPr>
        <p:spPr>
          <a:xfrm>
            <a:off x="2133600" y="-721025"/>
            <a:ext cx="7371201" cy="2462999"/>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spcAft>
                <a:spcPts val="1125"/>
              </a:spcAft>
            </a:pPr>
            <a:r>
              <a:rPr lang="en-US" sz="4400" i="1" dirty="0">
                <a:solidFill>
                  <a:srgbClr val="00B0F0"/>
                </a:solidFill>
                <a:effectLst/>
                <a:latin typeface="StarsStripes" panose="00000400000000000000" pitchFamily="2" charset="0"/>
                <a:ea typeface="Times New Roman" panose="02020603050405020304" pitchFamily="18" charset="0"/>
              </a:rPr>
              <a:t>NGƯỜI ẤY LÀ AI?</a:t>
            </a:r>
          </a:p>
        </p:txBody>
      </p:sp>
      <p:pic>
        <p:nvPicPr>
          <p:cNvPr id="5" name="Picture 4">
            <a:extLst>
              <a:ext uri="{FF2B5EF4-FFF2-40B4-BE49-F238E27FC236}">
                <a16:creationId xmlns:a16="http://schemas.microsoft.com/office/drawing/2014/main" id="{E6D2616D-4462-858C-6C2B-91DDA3EDA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6750" y="600900"/>
            <a:ext cx="4898966" cy="4129067"/>
          </a:xfrm>
          <a:prstGeom prst="rect">
            <a:avLst/>
          </a:prstGeom>
        </p:spPr>
      </p:pic>
      <p:sp>
        <p:nvSpPr>
          <p:cNvPr id="6" name="Rounded Rectangle 9">
            <a:extLst>
              <a:ext uri="{FF2B5EF4-FFF2-40B4-BE49-F238E27FC236}">
                <a16:creationId xmlns:a16="http://schemas.microsoft.com/office/drawing/2014/main" id="{04E2689C-9430-BE12-2EE1-AAF7D2B2D01A}"/>
              </a:ext>
            </a:extLst>
          </p:cNvPr>
          <p:cNvSpPr/>
          <p:nvPr/>
        </p:nvSpPr>
        <p:spPr>
          <a:xfrm>
            <a:off x="6704446" y="4465487"/>
            <a:ext cx="7371201" cy="1948649"/>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spcAft>
                <a:spcPts val="1125"/>
              </a:spcAft>
            </a:pPr>
            <a:r>
              <a:rPr lang="en-US" sz="6600" i="1" dirty="0" err="1">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Người</a:t>
            </a:r>
            <a:r>
              <a:rPr lang="en-US" sz="6600" i="1" dirty="0">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 </a:t>
            </a:r>
            <a:r>
              <a:rPr lang="en-US" sz="6600" i="1" dirty="0" err="1">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lao</a:t>
            </a:r>
            <a:r>
              <a:rPr lang="en-US" sz="6600" i="1" dirty="0">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 </a:t>
            </a:r>
            <a:r>
              <a:rPr lang="en-US" sz="6600" i="1" dirty="0" err="1">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công</a:t>
            </a:r>
            <a:endParaRPr lang="en-US" sz="6600" i="1" dirty="0">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47172428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172720" y="45273"/>
            <a:ext cx="11846560" cy="6628577"/>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11622612" y="-146081"/>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2280201" y="6199642"/>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5337545"/>
            <a:ext cx="1759219" cy="1520453"/>
          </a:xfrm>
          <a:prstGeom prst="rect">
            <a:avLst/>
          </a:prstGeom>
        </p:spPr>
      </p:pic>
      <p:sp>
        <p:nvSpPr>
          <p:cNvPr id="2" name="Rounded Rectangle 9">
            <a:extLst>
              <a:ext uri="{FF2B5EF4-FFF2-40B4-BE49-F238E27FC236}">
                <a16:creationId xmlns:a16="http://schemas.microsoft.com/office/drawing/2014/main" id="{93CDE52C-3858-6C00-E853-03F501043E36}"/>
              </a:ext>
            </a:extLst>
          </p:cNvPr>
          <p:cNvSpPr/>
          <p:nvPr/>
        </p:nvSpPr>
        <p:spPr>
          <a:xfrm>
            <a:off x="1149113" y="-263901"/>
            <a:ext cx="8540294" cy="6117457"/>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fontAlgn="base">
              <a:spcAft>
                <a:spcPts val="1500"/>
              </a:spcAft>
            </a:pPr>
            <a:endParaRPr lang="en-US" sz="3600" dirty="0">
              <a:solidFill>
                <a:srgbClr val="3D3D3D"/>
              </a:solidFill>
              <a:effectLst/>
              <a:latin typeface="Times New Roman" panose="02020603050405020304" pitchFamily="18" charset="0"/>
              <a:ea typeface="Times New Roman" panose="02020603050405020304" pitchFamily="18" charset="0"/>
            </a:endParaRPr>
          </a:p>
          <a:p>
            <a:pPr fontAlgn="base">
              <a:spcAft>
                <a:spcPts val="1500"/>
              </a:spcAft>
            </a:pPr>
            <a:endParaRPr lang="en-US" sz="3600" b="1" dirty="0">
              <a:solidFill>
                <a:srgbClr val="3D3D3D"/>
              </a:solidFill>
              <a:latin typeface="Times New Roman" panose="02020603050405020304" pitchFamily="18" charset="0"/>
              <a:ea typeface="Times New Roman" panose="02020603050405020304" pitchFamily="18" charset="0"/>
            </a:endParaRPr>
          </a:p>
          <a:p>
            <a:pPr fontAlgn="base">
              <a:spcAft>
                <a:spcPts val="1500"/>
              </a:spcAft>
            </a:pPr>
            <a:r>
              <a:rPr lang="en-US" sz="3600" dirty="0" err="1">
                <a:solidFill>
                  <a:srgbClr val="3D3D3D"/>
                </a:solidFill>
                <a:effectLst/>
                <a:latin typeface="Times New Roman" panose="02020603050405020304" pitchFamily="18" charset="0"/>
                <a:ea typeface="Times New Roman" panose="02020603050405020304" pitchFamily="18" charset="0"/>
              </a:rPr>
              <a:t>Áo</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quần</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ông</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trắng</a:t>
            </a:r>
            <a:br>
              <a:rPr lang="en-US" sz="3600" dirty="0">
                <a:solidFill>
                  <a:srgbClr val="3D3D3D"/>
                </a:solidFill>
                <a:effectLst/>
                <a:latin typeface="Times New Roman" panose="02020603050405020304" pitchFamily="18" charset="0"/>
                <a:ea typeface="Times New Roman" panose="02020603050405020304" pitchFamily="18" charset="0"/>
              </a:rPr>
            </a:br>
            <a:r>
              <a:rPr lang="en-US" sz="3600" dirty="0" err="1">
                <a:solidFill>
                  <a:srgbClr val="3D3D3D"/>
                </a:solidFill>
                <a:effectLst/>
                <a:latin typeface="Times New Roman" panose="02020603050405020304" pitchFamily="18" charset="0"/>
                <a:ea typeface="Times New Roman" panose="02020603050405020304" pitchFamily="18" charset="0"/>
              </a:rPr>
              <a:t>Mũ</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cũng</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trắng</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tinh</a:t>
            </a:r>
            <a:br>
              <a:rPr lang="en-US" sz="3600" dirty="0">
                <a:solidFill>
                  <a:srgbClr val="3D3D3D"/>
                </a:solidFill>
                <a:effectLst/>
                <a:latin typeface="Times New Roman" panose="02020603050405020304" pitchFamily="18" charset="0"/>
                <a:ea typeface="Times New Roman" panose="02020603050405020304" pitchFamily="18" charset="0"/>
              </a:rPr>
            </a:br>
            <a:r>
              <a:rPr lang="en-US" sz="3600" dirty="0" err="1">
                <a:solidFill>
                  <a:srgbClr val="3D3D3D"/>
                </a:solidFill>
                <a:effectLst/>
                <a:latin typeface="Times New Roman" panose="02020603050405020304" pitchFamily="18" charset="0"/>
                <a:ea typeface="Times New Roman" panose="02020603050405020304" pitchFamily="18" charset="0"/>
              </a:rPr>
              <a:t>Ông</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cười</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tươi</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tắn</a:t>
            </a:r>
            <a:br>
              <a:rPr lang="en-US" sz="3600" dirty="0">
                <a:solidFill>
                  <a:srgbClr val="3D3D3D"/>
                </a:solidFill>
                <a:effectLst/>
                <a:latin typeface="Times New Roman" panose="02020603050405020304" pitchFamily="18" charset="0"/>
                <a:ea typeface="Times New Roman" panose="02020603050405020304" pitchFamily="18" charset="0"/>
              </a:rPr>
            </a:br>
            <a:r>
              <a:rPr lang="en-US" sz="3600" dirty="0" err="1">
                <a:solidFill>
                  <a:srgbClr val="3D3D3D"/>
                </a:solidFill>
                <a:effectLst/>
                <a:latin typeface="Times New Roman" panose="02020603050405020304" pitchFamily="18" charset="0"/>
                <a:ea typeface="Times New Roman" panose="02020603050405020304" pitchFamily="18" charset="0"/>
              </a:rPr>
              <a:t>Rất</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đỗi</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thiện</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tình</a:t>
            </a:r>
            <a:r>
              <a:rPr lang="en-US" sz="3600" dirty="0">
                <a:solidFill>
                  <a:srgbClr val="3D3D3D"/>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p>
            <a:pPr fontAlgn="base">
              <a:spcAft>
                <a:spcPts val="1500"/>
              </a:spcAft>
            </a:pPr>
            <a:r>
              <a:rPr lang="en-US" sz="3600" dirty="0" err="1">
                <a:solidFill>
                  <a:srgbClr val="3D3D3D"/>
                </a:solidFill>
                <a:effectLst/>
                <a:latin typeface="Times New Roman" panose="02020603050405020304" pitchFamily="18" charset="0"/>
                <a:ea typeface="Times New Roman" panose="02020603050405020304" pitchFamily="18" charset="0"/>
              </a:rPr>
              <a:t>Ông</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săn</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sóc</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bệnh</a:t>
            </a:r>
            <a:br>
              <a:rPr lang="en-US" sz="3600" dirty="0">
                <a:solidFill>
                  <a:srgbClr val="3D3D3D"/>
                </a:solidFill>
                <a:effectLst/>
                <a:latin typeface="Times New Roman" panose="02020603050405020304" pitchFamily="18" charset="0"/>
                <a:ea typeface="Times New Roman" panose="02020603050405020304" pitchFamily="18" charset="0"/>
              </a:rPr>
            </a:br>
            <a:r>
              <a:rPr lang="en-US" sz="3600" dirty="0" err="1">
                <a:solidFill>
                  <a:srgbClr val="3D3D3D"/>
                </a:solidFill>
                <a:effectLst/>
                <a:latin typeface="Times New Roman" panose="02020603050405020304" pitchFamily="18" charset="0"/>
                <a:ea typeface="Times New Roman" panose="02020603050405020304" pitchFamily="18" charset="0"/>
              </a:rPr>
              <a:t>Ân</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cần</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hỏi</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han</a:t>
            </a:r>
            <a:br>
              <a:rPr lang="en-US" sz="3600" dirty="0">
                <a:solidFill>
                  <a:srgbClr val="3D3D3D"/>
                </a:solidFill>
                <a:effectLst/>
                <a:latin typeface="Times New Roman" panose="02020603050405020304" pitchFamily="18" charset="0"/>
                <a:ea typeface="Times New Roman" panose="02020603050405020304" pitchFamily="18" charset="0"/>
              </a:rPr>
            </a:br>
            <a:r>
              <a:rPr lang="en-US" sz="3600" dirty="0" err="1">
                <a:solidFill>
                  <a:srgbClr val="3D3D3D"/>
                </a:solidFill>
                <a:effectLst/>
                <a:latin typeface="Times New Roman" panose="02020603050405020304" pitchFamily="18" charset="0"/>
                <a:ea typeface="Times New Roman" panose="02020603050405020304" pitchFamily="18" charset="0"/>
              </a:rPr>
              <a:t>Thuốc</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ông</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mang</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đến</a:t>
            </a:r>
            <a:br>
              <a:rPr lang="en-US" sz="3600" dirty="0">
                <a:solidFill>
                  <a:srgbClr val="3D3D3D"/>
                </a:solidFill>
                <a:effectLst/>
                <a:latin typeface="Times New Roman" panose="02020603050405020304" pitchFamily="18" charset="0"/>
                <a:ea typeface="Times New Roman" panose="02020603050405020304" pitchFamily="18" charset="0"/>
              </a:rPr>
            </a:br>
            <a:r>
              <a:rPr lang="en-US" sz="3600" dirty="0" err="1">
                <a:solidFill>
                  <a:srgbClr val="3D3D3D"/>
                </a:solidFill>
                <a:effectLst/>
                <a:latin typeface="Times New Roman" panose="02020603050405020304" pitchFamily="18" charset="0"/>
                <a:ea typeface="Times New Roman" panose="02020603050405020304" pitchFamily="18" charset="0"/>
              </a:rPr>
              <a:t>Vết</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thương</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chóng</a:t>
            </a:r>
            <a:r>
              <a:rPr lang="en-US" sz="3600" dirty="0">
                <a:solidFill>
                  <a:srgbClr val="3D3D3D"/>
                </a:solidFill>
                <a:effectLst/>
                <a:latin typeface="Times New Roman" panose="02020603050405020304" pitchFamily="18" charset="0"/>
                <a:ea typeface="Times New Roman" panose="02020603050405020304" pitchFamily="18" charset="0"/>
              </a:rPr>
              <a:t> </a:t>
            </a:r>
            <a:r>
              <a:rPr lang="en-US" sz="3600" dirty="0" err="1">
                <a:solidFill>
                  <a:srgbClr val="3D3D3D"/>
                </a:solidFill>
                <a:effectLst/>
                <a:latin typeface="Times New Roman" panose="02020603050405020304" pitchFamily="18" charset="0"/>
                <a:ea typeface="Times New Roman" panose="02020603050405020304" pitchFamily="18" charset="0"/>
              </a:rPr>
              <a:t>lành</a:t>
            </a:r>
            <a:r>
              <a:rPr lang="en-US" sz="3600" dirty="0">
                <a:solidFill>
                  <a:srgbClr val="3D3D3D"/>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7" name="Rounded Rectangle 9">
            <a:extLst>
              <a:ext uri="{FF2B5EF4-FFF2-40B4-BE49-F238E27FC236}">
                <a16:creationId xmlns:a16="http://schemas.microsoft.com/office/drawing/2014/main" id="{FBB1A1AD-EE36-9B32-E85A-86D1A2D87637}"/>
              </a:ext>
            </a:extLst>
          </p:cNvPr>
          <p:cNvSpPr/>
          <p:nvPr/>
        </p:nvSpPr>
        <p:spPr>
          <a:xfrm>
            <a:off x="1213131" y="-437090"/>
            <a:ext cx="7371201" cy="2462999"/>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spcAft>
                <a:spcPts val="1125"/>
              </a:spcAft>
            </a:pPr>
            <a:r>
              <a:rPr lang="en-US" sz="4400" i="1" dirty="0">
                <a:solidFill>
                  <a:srgbClr val="00B0F0"/>
                </a:solidFill>
                <a:effectLst/>
                <a:latin typeface="StarsStripes" panose="00000400000000000000" pitchFamily="2" charset="0"/>
                <a:ea typeface="Times New Roman" panose="02020603050405020304" pitchFamily="18" charset="0"/>
              </a:rPr>
              <a:t>NGƯỜI ẤY LÀ AI?</a:t>
            </a:r>
          </a:p>
        </p:txBody>
      </p:sp>
      <p:sp>
        <p:nvSpPr>
          <p:cNvPr id="3" name="Rounded Rectangle 9">
            <a:extLst>
              <a:ext uri="{FF2B5EF4-FFF2-40B4-BE49-F238E27FC236}">
                <a16:creationId xmlns:a16="http://schemas.microsoft.com/office/drawing/2014/main" id="{20037DFF-387C-E34E-D1EF-1472290F6B57}"/>
              </a:ext>
            </a:extLst>
          </p:cNvPr>
          <p:cNvSpPr/>
          <p:nvPr/>
        </p:nvSpPr>
        <p:spPr>
          <a:xfrm>
            <a:off x="7278428" y="4725201"/>
            <a:ext cx="4428259" cy="1948649"/>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spcAft>
                <a:spcPts val="1125"/>
              </a:spcAft>
            </a:pPr>
            <a:r>
              <a:rPr lang="en-US" sz="7200" i="1" dirty="0" err="1">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Bác</a:t>
            </a:r>
            <a:r>
              <a:rPr lang="en-US" sz="7200" i="1" dirty="0">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 </a:t>
            </a:r>
            <a:r>
              <a:rPr lang="en-US" sz="7200" i="1" dirty="0" err="1">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Sĩ</a:t>
            </a:r>
            <a:endParaRPr lang="en-US" sz="7200" i="1" dirty="0">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endParaRPr>
          </a:p>
        </p:txBody>
      </p:sp>
      <p:pic>
        <p:nvPicPr>
          <p:cNvPr id="6" name="Picture 5">
            <a:extLst>
              <a:ext uri="{FF2B5EF4-FFF2-40B4-BE49-F238E27FC236}">
                <a16:creationId xmlns:a16="http://schemas.microsoft.com/office/drawing/2014/main" id="{5BB0048E-4385-2AC9-7FE5-A0A8FA867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0450" y="368667"/>
            <a:ext cx="4853574" cy="4853574"/>
          </a:xfrm>
          <a:prstGeom prst="rect">
            <a:avLst/>
          </a:prstGeom>
        </p:spPr>
      </p:pic>
    </p:spTree>
    <p:extLst>
      <p:ext uri="{BB962C8B-B14F-4D97-AF65-F5344CB8AC3E}">
        <p14:creationId xmlns:p14="http://schemas.microsoft.com/office/powerpoint/2010/main" val="237896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172720" y="211610"/>
            <a:ext cx="11846560" cy="677671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11622612" y="-146081"/>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2280201" y="6199642"/>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5142567"/>
            <a:ext cx="1984817" cy="1715432"/>
          </a:xfrm>
          <a:prstGeom prst="rect">
            <a:avLst/>
          </a:prstGeom>
        </p:spPr>
      </p:pic>
      <p:sp>
        <p:nvSpPr>
          <p:cNvPr id="3" name="Rounded Rectangle 9">
            <a:extLst>
              <a:ext uri="{FF2B5EF4-FFF2-40B4-BE49-F238E27FC236}">
                <a16:creationId xmlns:a16="http://schemas.microsoft.com/office/drawing/2014/main" id="{7684BD2B-A305-0045-34F0-93F2D8832E9E}"/>
              </a:ext>
            </a:extLst>
          </p:cNvPr>
          <p:cNvSpPr/>
          <p:nvPr/>
        </p:nvSpPr>
        <p:spPr>
          <a:xfrm>
            <a:off x="1459149" y="1177492"/>
            <a:ext cx="8540294" cy="5176827"/>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spcAft>
                <a:spcPts val="750"/>
              </a:spcAft>
            </a:pPr>
            <a:r>
              <a:rPr lang="en-US" sz="3600" dirty="0" err="1">
                <a:solidFill>
                  <a:srgbClr val="333333"/>
                </a:solidFill>
                <a:effectLst/>
                <a:latin typeface="Times New Roman" panose="02020603050405020304" pitchFamily="18" charset="0"/>
                <a:ea typeface="Times New Roman" panose="02020603050405020304" pitchFamily="18" charset="0"/>
              </a:rPr>
              <a:t>Đầu</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đội</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kê</a:t>
            </a:r>
            <a:r>
              <a:rPr lang="en-US" sz="3600" dirty="0">
                <a:solidFill>
                  <a:srgbClr val="333333"/>
                </a:solidFill>
                <a:effectLst/>
                <a:latin typeface="Times New Roman" panose="02020603050405020304" pitchFamily="18" charset="0"/>
                <a:ea typeface="Times New Roman" panose="02020603050405020304" pitchFamily="18" charset="0"/>
              </a:rPr>
              <a:t> – pi</a:t>
            </a:r>
            <a:br>
              <a:rPr lang="en-US" sz="3600" dirty="0">
                <a:solidFill>
                  <a:srgbClr val="333333"/>
                </a:solidFill>
                <a:effectLst/>
                <a:latin typeface="Times New Roman" panose="02020603050405020304" pitchFamily="18" charset="0"/>
                <a:ea typeface="Times New Roman" panose="02020603050405020304" pitchFamily="18" charset="0"/>
              </a:rPr>
            </a:br>
            <a:r>
              <a:rPr lang="en-US" sz="3600" dirty="0">
                <a:solidFill>
                  <a:srgbClr val="333333"/>
                </a:solidFill>
                <a:effectLst/>
                <a:latin typeface="Times New Roman" panose="02020603050405020304" pitchFamily="18" charset="0"/>
                <a:ea typeface="Times New Roman" panose="02020603050405020304" pitchFamily="18" charset="0"/>
              </a:rPr>
              <a:t>Tay </a:t>
            </a:r>
            <a:r>
              <a:rPr lang="en-US" sz="3600" dirty="0" err="1">
                <a:solidFill>
                  <a:srgbClr val="333333"/>
                </a:solidFill>
                <a:effectLst/>
                <a:latin typeface="Times New Roman" panose="02020603050405020304" pitchFamily="18" charset="0"/>
                <a:ea typeface="Times New Roman" panose="02020603050405020304" pitchFamily="18" charset="0"/>
              </a:rPr>
              <a:t>đeo</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găng</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trắng</a:t>
            </a:r>
            <a:br>
              <a:rPr lang="en-US" sz="3600" dirty="0">
                <a:solidFill>
                  <a:srgbClr val="333333"/>
                </a:solidFill>
                <a:effectLst/>
                <a:latin typeface="Times New Roman" panose="02020603050405020304" pitchFamily="18" charset="0"/>
                <a:ea typeface="Times New Roman" panose="02020603050405020304" pitchFamily="18" charset="0"/>
              </a:rPr>
            </a:br>
            <a:r>
              <a:rPr lang="en-US" sz="3600" dirty="0" err="1">
                <a:solidFill>
                  <a:srgbClr val="333333"/>
                </a:solidFill>
                <a:effectLst/>
                <a:latin typeface="Times New Roman" panose="02020603050405020304" pitchFamily="18" charset="0"/>
                <a:ea typeface="Times New Roman" panose="02020603050405020304" pitchFamily="18" charset="0"/>
              </a:rPr>
              <a:t>Mặc</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cho</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trời</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nắng</a:t>
            </a:r>
            <a:br>
              <a:rPr lang="en-US" sz="3600" dirty="0">
                <a:solidFill>
                  <a:srgbClr val="333333"/>
                </a:solidFill>
                <a:effectLst/>
                <a:latin typeface="Times New Roman" panose="02020603050405020304" pitchFamily="18" charset="0"/>
                <a:ea typeface="Times New Roman" panose="02020603050405020304" pitchFamily="18" charset="0"/>
              </a:rPr>
            </a:br>
            <a:r>
              <a:rPr lang="en-US" sz="3600" dirty="0" err="1">
                <a:solidFill>
                  <a:srgbClr val="333333"/>
                </a:solidFill>
                <a:effectLst/>
                <a:latin typeface="Times New Roman" panose="02020603050405020304" pitchFamily="18" charset="0"/>
                <a:ea typeface="Times New Roman" panose="02020603050405020304" pitchFamily="18" charset="0"/>
              </a:rPr>
              <a:t>Giữa</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ngã</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tư</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đường</a:t>
            </a:r>
            <a:endParaRPr lang="en-US" sz="3600" dirty="0">
              <a:effectLst/>
              <a:latin typeface="Times New Roman" panose="02020603050405020304" pitchFamily="18" charset="0"/>
              <a:ea typeface="Times New Roman" panose="02020603050405020304" pitchFamily="18" charset="0"/>
            </a:endParaRPr>
          </a:p>
          <a:p>
            <a:pPr>
              <a:spcAft>
                <a:spcPts val="750"/>
              </a:spcAft>
            </a:pPr>
            <a:r>
              <a:rPr lang="en-US" sz="3600" dirty="0" err="1">
                <a:solidFill>
                  <a:srgbClr val="333333"/>
                </a:solidFill>
                <a:effectLst/>
                <a:latin typeface="Times New Roman" panose="02020603050405020304" pitchFamily="18" charset="0"/>
                <a:ea typeface="Times New Roman" panose="02020603050405020304" pitchFamily="18" charset="0"/>
              </a:rPr>
              <a:t>Gậy</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chỉ</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bốn</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phương</a:t>
            </a:r>
            <a:br>
              <a:rPr lang="en-US" sz="3600" dirty="0">
                <a:solidFill>
                  <a:srgbClr val="333333"/>
                </a:solidFill>
                <a:effectLst/>
                <a:latin typeface="Times New Roman" panose="02020603050405020304" pitchFamily="18" charset="0"/>
                <a:ea typeface="Times New Roman" panose="02020603050405020304" pitchFamily="18" charset="0"/>
              </a:rPr>
            </a:br>
            <a:r>
              <a:rPr lang="en-US" sz="3600" dirty="0" err="1">
                <a:solidFill>
                  <a:srgbClr val="333333"/>
                </a:solidFill>
                <a:effectLst/>
                <a:latin typeface="Times New Roman" panose="02020603050405020304" pitchFamily="18" charset="0"/>
                <a:ea typeface="Times New Roman" panose="02020603050405020304" pitchFamily="18" charset="0"/>
              </a:rPr>
              <a:t>Người</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người</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đi</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đúng</a:t>
            </a:r>
            <a:br>
              <a:rPr lang="en-US" sz="3600" dirty="0">
                <a:solidFill>
                  <a:srgbClr val="333333"/>
                </a:solidFill>
                <a:effectLst/>
                <a:latin typeface="Times New Roman" panose="02020603050405020304" pitchFamily="18" charset="0"/>
                <a:ea typeface="Times New Roman" panose="02020603050405020304" pitchFamily="18" charset="0"/>
              </a:rPr>
            </a:br>
            <a:r>
              <a:rPr lang="en-US" sz="3600" dirty="0" err="1">
                <a:solidFill>
                  <a:srgbClr val="333333"/>
                </a:solidFill>
                <a:effectLst/>
                <a:latin typeface="Times New Roman" panose="02020603050405020304" pitchFamily="18" charset="0"/>
                <a:ea typeface="Times New Roman" panose="02020603050405020304" pitchFamily="18" charset="0"/>
              </a:rPr>
              <a:t>Gậy</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đưa</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thẳng</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đứng</a:t>
            </a:r>
            <a:br>
              <a:rPr lang="en-US" sz="3600" dirty="0">
                <a:solidFill>
                  <a:srgbClr val="333333"/>
                </a:solidFill>
                <a:effectLst/>
                <a:latin typeface="Times New Roman" panose="02020603050405020304" pitchFamily="18" charset="0"/>
                <a:ea typeface="Times New Roman" panose="02020603050405020304" pitchFamily="18" charset="0"/>
              </a:rPr>
            </a:br>
            <a:r>
              <a:rPr lang="en-US" sz="3600" dirty="0" err="1">
                <a:solidFill>
                  <a:srgbClr val="333333"/>
                </a:solidFill>
                <a:effectLst/>
                <a:latin typeface="Times New Roman" panose="02020603050405020304" pitchFamily="18" charset="0"/>
                <a:ea typeface="Times New Roman" panose="02020603050405020304" pitchFamily="18" charset="0"/>
              </a:rPr>
              <a:t>Mọi</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người</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dừng</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rPr>
              <a:t>tay</a:t>
            </a:r>
            <a:endParaRPr lang="en-US" sz="3600" dirty="0">
              <a:effectLst/>
              <a:latin typeface="Times New Roman" panose="02020603050405020304" pitchFamily="18" charset="0"/>
              <a:ea typeface="Times New Roman" panose="02020603050405020304" pitchFamily="18" charset="0"/>
            </a:endParaRPr>
          </a:p>
        </p:txBody>
      </p:sp>
      <p:sp>
        <p:nvSpPr>
          <p:cNvPr id="5" name="Rounded Rectangle 9">
            <a:extLst>
              <a:ext uri="{FF2B5EF4-FFF2-40B4-BE49-F238E27FC236}">
                <a16:creationId xmlns:a16="http://schemas.microsoft.com/office/drawing/2014/main" id="{84C09E04-E6EF-522F-9C6A-B8F7C11B0A41}"/>
              </a:ext>
            </a:extLst>
          </p:cNvPr>
          <p:cNvSpPr/>
          <p:nvPr/>
        </p:nvSpPr>
        <p:spPr>
          <a:xfrm>
            <a:off x="1283085" y="-353955"/>
            <a:ext cx="7371201" cy="2462999"/>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spcAft>
                <a:spcPts val="1125"/>
              </a:spcAft>
            </a:pPr>
            <a:r>
              <a:rPr lang="en-US" sz="4400" i="1" dirty="0">
                <a:solidFill>
                  <a:srgbClr val="00B0F0"/>
                </a:solidFill>
                <a:effectLst/>
                <a:latin typeface="StarsStripes" panose="00000400000000000000" pitchFamily="2" charset="0"/>
                <a:ea typeface="Times New Roman" panose="02020603050405020304" pitchFamily="18" charset="0"/>
              </a:rPr>
              <a:t>NGƯỜI ẤY LÀ AI?</a:t>
            </a:r>
          </a:p>
        </p:txBody>
      </p:sp>
      <p:pic>
        <p:nvPicPr>
          <p:cNvPr id="6" name="Picture 5">
            <a:extLst>
              <a:ext uri="{FF2B5EF4-FFF2-40B4-BE49-F238E27FC236}">
                <a16:creationId xmlns:a16="http://schemas.microsoft.com/office/drawing/2014/main" id="{500D4435-715D-6B19-FB2E-26DF49A6EA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4841" y="360087"/>
            <a:ext cx="6093887" cy="4443459"/>
          </a:xfrm>
          <a:prstGeom prst="rect">
            <a:avLst/>
          </a:prstGeom>
        </p:spPr>
      </p:pic>
      <p:sp>
        <p:nvSpPr>
          <p:cNvPr id="7" name="Rounded Rectangle 9">
            <a:extLst>
              <a:ext uri="{FF2B5EF4-FFF2-40B4-BE49-F238E27FC236}">
                <a16:creationId xmlns:a16="http://schemas.microsoft.com/office/drawing/2014/main" id="{02BF1039-B1FA-279F-7D94-0E1FAC00C982}"/>
              </a:ext>
            </a:extLst>
          </p:cNvPr>
          <p:cNvSpPr/>
          <p:nvPr/>
        </p:nvSpPr>
        <p:spPr>
          <a:xfrm>
            <a:off x="6581102" y="4834319"/>
            <a:ext cx="4428259" cy="1948649"/>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spcAft>
                <a:spcPts val="1125"/>
              </a:spcAft>
            </a:pPr>
            <a:r>
              <a:rPr lang="en-US" sz="7200" i="1" dirty="0" err="1">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Cảnh</a:t>
            </a:r>
            <a:r>
              <a:rPr lang="en-US" sz="7200" i="1" dirty="0">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 </a:t>
            </a:r>
            <a:r>
              <a:rPr lang="en-US" sz="7200" i="1" dirty="0" err="1">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sát</a:t>
            </a:r>
            <a:r>
              <a:rPr lang="en-US" sz="7200" i="1" dirty="0">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 </a:t>
            </a:r>
            <a:r>
              <a:rPr lang="en-US" sz="7200" i="1" dirty="0" err="1">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giao</a:t>
            </a:r>
            <a:r>
              <a:rPr lang="en-US" sz="7200" i="1" dirty="0">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 </a:t>
            </a:r>
            <a:r>
              <a:rPr lang="en-US" sz="7200" i="1" dirty="0" err="1">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rPr>
              <a:t>thông</a:t>
            </a:r>
            <a:endParaRPr lang="en-US" sz="7200" i="1" dirty="0">
              <a:solidFill>
                <a:schemeClr val="accent6"/>
              </a:solidFill>
              <a:effectLst>
                <a:outerShdw blurRad="38100" dist="38100" dir="2700000" algn="tl">
                  <a:srgbClr val="000000">
                    <a:alpha val="43137"/>
                  </a:srgbClr>
                </a:outerShdw>
              </a:effectLst>
              <a:latin typeface="StarsStripes"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7858625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7"/>
          <a:stretch>
            <a:fillRect/>
          </a:stretch>
        </p:blipFill>
        <p:spPr>
          <a:xfrm>
            <a:off x="4550134" y="2050219"/>
            <a:ext cx="3664014" cy="1012024"/>
          </a:xfrm>
          <a:prstGeom prst="rect">
            <a:avLst/>
          </a:prstGeom>
        </p:spPr>
      </p:pic>
      <p:pic>
        <p:nvPicPr>
          <p:cNvPr id="8" name="Picture 7">
            <a:extLst>
              <a:ext uri="{FF2B5EF4-FFF2-40B4-BE49-F238E27FC236}">
                <a16:creationId xmlns:a16="http://schemas.microsoft.com/office/drawing/2014/main" id="{1409F0C9-CFAD-B0C4-19AF-17793CBE9C5B}"/>
              </a:ext>
            </a:extLst>
          </p:cNvPr>
          <p:cNvPicPr>
            <a:picLocks noChangeAspect="1"/>
          </p:cNvPicPr>
          <p:nvPr/>
        </p:nvPicPr>
        <p:blipFill>
          <a:blip r:embed="rId8"/>
          <a:stretch>
            <a:fillRect/>
          </a:stretch>
        </p:blipFill>
        <p:spPr>
          <a:xfrm>
            <a:off x="2464376" y="3013623"/>
            <a:ext cx="7206097" cy="2011854"/>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solidFill>
                    <a:prstClr val="black"/>
                  </a:solidFill>
                </a:ln>
                <a:solidFill>
                  <a:schemeClr val="tx1">
                    <a:lumMod val="65000"/>
                    <a:lumOff val="35000"/>
                  </a:schemeClr>
                </a:solidFill>
                <a:effectLst/>
                <a:uLnTx/>
                <a:uFillTx/>
              </a:rPr>
              <a:t>HOẠT ĐỘNG 1: </a:t>
            </a:r>
            <a:r>
              <a:rPr lang="en-US" sz="4400" b="1" dirty="0" err="1">
                <a:ln>
                  <a:solidFill>
                    <a:prstClr val="black"/>
                  </a:solidFill>
                </a:ln>
                <a:solidFill>
                  <a:schemeClr val="tx1">
                    <a:lumMod val="65000"/>
                    <a:lumOff val="35000"/>
                  </a:schemeClr>
                </a:solidFill>
              </a:rPr>
              <a:t>Những</a:t>
            </a:r>
            <a:r>
              <a:rPr lang="en-US" sz="4400" b="1" dirty="0">
                <a:ln>
                  <a:solidFill>
                    <a:prstClr val="black"/>
                  </a:solidFill>
                </a:ln>
                <a:solidFill>
                  <a:schemeClr val="tx1">
                    <a:lumMod val="65000"/>
                    <a:lumOff val="35000"/>
                  </a:schemeClr>
                </a:solidFill>
              </a:rPr>
              <a:t> b</a:t>
            </a:r>
            <a:r>
              <a:rPr kumimoji="0" lang="en-US" sz="4400" b="1" i="0" strike="noStrike" kern="1200" cap="none" spc="0" normalizeH="0" baseline="0" noProof="0" dirty="0" err="1">
                <a:ln>
                  <a:solidFill>
                    <a:prstClr val="black"/>
                  </a:solidFill>
                </a:ln>
                <a:solidFill>
                  <a:schemeClr val="tx1">
                    <a:lumMod val="65000"/>
                    <a:lumOff val="35000"/>
                  </a:schemeClr>
                </a:solidFill>
                <a:effectLst/>
                <a:uLnTx/>
                <a:uFillTx/>
              </a:rPr>
              <a:t>iểu</a:t>
            </a:r>
            <a:r>
              <a:rPr kumimoji="0" lang="en-US" sz="4400" b="1" i="0" strike="noStrike" kern="1200" cap="none" spc="0" normalizeH="0" baseline="0" noProof="0" dirty="0">
                <a:ln>
                  <a:solidFill>
                    <a:prstClr val="black"/>
                  </a:solidFill>
                </a:ln>
                <a:solidFill>
                  <a:schemeClr val="tx1">
                    <a:lumMod val="65000"/>
                    <a:lumOff val="35000"/>
                  </a:schemeClr>
                </a:solidFill>
                <a:effectLst/>
                <a:uLnTx/>
                <a:uFillTx/>
              </a:rPr>
              <a:t> </a:t>
            </a:r>
            <a:r>
              <a:rPr kumimoji="0" lang="en-US" sz="4400" b="1" i="0" strike="noStrike" kern="1200" cap="none" spc="0" normalizeH="0" baseline="0" noProof="0" dirty="0" err="1">
                <a:ln>
                  <a:solidFill>
                    <a:prstClr val="black"/>
                  </a:solidFill>
                </a:ln>
                <a:solidFill>
                  <a:schemeClr val="tx1">
                    <a:lumMod val="65000"/>
                    <a:lumOff val="35000"/>
                  </a:schemeClr>
                </a:solidFill>
                <a:effectLst/>
                <a:uLnTx/>
                <a:uFillTx/>
              </a:rPr>
              <a:t>hiện</a:t>
            </a:r>
            <a:r>
              <a:rPr kumimoji="0" lang="en-US" sz="4400" b="1" i="0" strike="noStrike" kern="1200" cap="none" spc="0" normalizeH="0" baseline="0" noProof="0" dirty="0">
                <a:ln>
                  <a:solidFill>
                    <a:prstClr val="black"/>
                  </a:solidFill>
                </a:ln>
                <a:solidFill>
                  <a:schemeClr val="tx1">
                    <a:lumMod val="65000"/>
                    <a:lumOff val="35000"/>
                  </a:schemeClr>
                </a:solidFill>
                <a:effectLst/>
                <a:uLnTx/>
                <a:uFillTx/>
              </a:rPr>
              <a:t> </a:t>
            </a:r>
            <a:r>
              <a:rPr kumimoji="0" lang="en-US" sz="4400" b="1" i="0" strike="noStrike" kern="1200" cap="none" spc="0" normalizeH="0" baseline="0" noProof="0" dirty="0" err="1">
                <a:ln>
                  <a:solidFill>
                    <a:prstClr val="black"/>
                  </a:solidFill>
                </a:ln>
                <a:solidFill>
                  <a:schemeClr val="tx1">
                    <a:lumMod val="65000"/>
                    <a:lumOff val="35000"/>
                  </a:schemeClr>
                </a:solidFill>
                <a:effectLst/>
                <a:uLnTx/>
                <a:uFillTx/>
              </a:rPr>
              <a:t>tôn</a:t>
            </a:r>
            <a:r>
              <a:rPr kumimoji="0" lang="en-US" sz="4400" b="1" i="0" strike="noStrike" kern="1200" cap="none" spc="0" normalizeH="0" baseline="0" noProof="0" dirty="0">
                <a:ln>
                  <a:solidFill>
                    <a:prstClr val="black"/>
                  </a:solidFill>
                </a:ln>
                <a:solidFill>
                  <a:schemeClr val="tx1">
                    <a:lumMod val="65000"/>
                    <a:lumOff val="35000"/>
                  </a:schemeClr>
                </a:solidFill>
                <a:effectLst/>
                <a:uLnTx/>
                <a:uFillTx/>
              </a:rPr>
              <a:t> </a:t>
            </a:r>
            <a:r>
              <a:rPr kumimoji="0" lang="en-US" sz="4400" b="1" i="0" strike="noStrike" kern="1200" cap="none" spc="0" normalizeH="0" baseline="0" noProof="0" dirty="0" err="1">
                <a:ln>
                  <a:solidFill>
                    <a:prstClr val="black"/>
                  </a:solidFill>
                </a:ln>
                <a:solidFill>
                  <a:schemeClr val="tx1">
                    <a:lumMod val="65000"/>
                    <a:lumOff val="35000"/>
                  </a:schemeClr>
                </a:solidFill>
                <a:effectLst/>
                <a:uLnTx/>
                <a:uFillTx/>
              </a:rPr>
              <a:t>trọng</a:t>
            </a:r>
            <a:r>
              <a:rPr kumimoji="0" lang="en-US" sz="4400" b="1" i="0" strike="noStrike" kern="1200" cap="none" spc="0" normalizeH="0" baseline="0" noProof="0" dirty="0">
                <a:ln>
                  <a:solidFill>
                    <a:prstClr val="black"/>
                  </a:solidFill>
                </a:ln>
                <a:solidFill>
                  <a:schemeClr val="tx1">
                    <a:lumMod val="65000"/>
                    <a:lumOff val="35000"/>
                  </a:schemeClr>
                </a:solidFill>
                <a:effectLst/>
                <a:uLnTx/>
                <a:uFillTx/>
              </a:rPr>
              <a:t> </a:t>
            </a:r>
            <a:r>
              <a:rPr kumimoji="0" lang="en-US" sz="4400" b="1" i="0" strike="noStrike" kern="1200" cap="none" spc="0" normalizeH="0" baseline="0" noProof="0" dirty="0" err="1">
                <a:ln>
                  <a:solidFill>
                    <a:prstClr val="black"/>
                  </a:solidFill>
                </a:ln>
                <a:solidFill>
                  <a:schemeClr val="tx1">
                    <a:lumMod val="65000"/>
                    <a:lumOff val="35000"/>
                  </a:schemeClr>
                </a:solidFill>
                <a:effectLst/>
                <a:uLnTx/>
                <a:uFillTx/>
              </a:rPr>
              <a:t>sự</a:t>
            </a:r>
            <a:r>
              <a:rPr kumimoji="0" lang="en-US" sz="4400" b="1" i="0" strike="noStrike" kern="1200" cap="none" spc="0" normalizeH="0" baseline="0" noProof="0" dirty="0">
                <a:ln>
                  <a:solidFill>
                    <a:prstClr val="black"/>
                  </a:solidFill>
                </a:ln>
                <a:solidFill>
                  <a:schemeClr val="tx1">
                    <a:lumMod val="65000"/>
                    <a:lumOff val="35000"/>
                  </a:schemeClr>
                </a:solidFill>
                <a:effectLst/>
                <a:uLnTx/>
                <a:uFillTx/>
              </a:rPr>
              <a:t> </a:t>
            </a:r>
            <a:r>
              <a:rPr kumimoji="0" lang="en-US" sz="4400" b="1" i="0" strike="noStrike" kern="1200" cap="none" spc="0" normalizeH="0" baseline="0" noProof="0" dirty="0" err="1">
                <a:ln>
                  <a:solidFill>
                    <a:prstClr val="black"/>
                  </a:solidFill>
                </a:ln>
                <a:solidFill>
                  <a:schemeClr val="tx1">
                    <a:lumMod val="65000"/>
                    <a:lumOff val="35000"/>
                  </a:schemeClr>
                </a:solidFill>
                <a:effectLst/>
                <a:uLnTx/>
                <a:uFillTx/>
              </a:rPr>
              <a:t>khác</a:t>
            </a:r>
            <a:r>
              <a:rPr kumimoji="0" lang="en-US" sz="4400" b="1" i="0" strike="noStrike" kern="1200" cap="none" spc="0" normalizeH="0" baseline="0" noProof="0" dirty="0">
                <a:ln>
                  <a:solidFill>
                    <a:prstClr val="black"/>
                  </a:solidFill>
                </a:ln>
                <a:solidFill>
                  <a:schemeClr val="tx1">
                    <a:lumMod val="65000"/>
                    <a:lumOff val="35000"/>
                  </a:schemeClr>
                </a:solidFill>
                <a:effectLst/>
                <a:uLnTx/>
                <a:uFillTx/>
              </a:rPr>
              <a:t> </a:t>
            </a:r>
            <a:r>
              <a:rPr kumimoji="0" lang="en-US" sz="4400" b="1" i="0" strike="noStrike" kern="1200" cap="none" spc="0" normalizeH="0" baseline="0" noProof="0" dirty="0" err="1">
                <a:ln>
                  <a:solidFill>
                    <a:prstClr val="black"/>
                  </a:solidFill>
                </a:ln>
                <a:solidFill>
                  <a:schemeClr val="tx1">
                    <a:lumMod val="65000"/>
                    <a:lumOff val="35000"/>
                  </a:schemeClr>
                </a:solidFill>
                <a:effectLst/>
                <a:uLnTx/>
                <a:uFillTx/>
              </a:rPr>
              <a:t>biệt</a:t>
            </a:r>
            <a:endParaRPr kumimoji="0" lang="en-US" sz="4400" b="1" i="0" strike="noStrike" kern="1200" cap="none" spc="0" normalizeH="0" baseline="0" noProof="0" dirty="0">
              <a:ln>
                <a:solidFill>
                  <a:prstClr val="black"/>
                </a:solidFill>
              </a:ln>
              <a:solidFill>
                <a:schemeClr val="tx1">
                  <a:lumMod val="65000"/>
                  <a:lumOff val="35000"/>
                </a:schemeClr>
              </a:solidFill>
              <a:effectLst/>
              <a:uLnTx/>
              <a:uFillTx/>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TotalTime>
  <Words>880</Words>
  <Application>Microsoft Office PowerPoint</Application>
  <PresentationFormat>Widescreen</PresentationFormat>
  <Paragraphs>66</Paragraphs>
  <Slides>31</Slides>
  <Notes>5</Notes>
  <HiddenSlides>0</HiddenSlides>
  <MMClips>8</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Arial</vt:lpstr>
      <vt:lpstr>Arial (Body)</vt:lpstr>
      <vt:lpstr>Calibri</vt:lpstr>
      <vt:lpstr>Calibri (Body)</vt:lpstr>
      <vt:lpstr>Calibri Light</vt:lpstr>
      <vt:lpstr>Glacial Indifference</vt:lpstr>
      <vt:lpstr>LNTH-LuoLuoNotangYuanTi 1</vt:lpstr>
      <vt:lpstr>Open Sans</vt:lpstr>
      <vt:lpstr>StarsStripes</vt:lpstr>
      <vt:lpstr>Times New Roman</vt:lpstr>
      <vt:lpstr>UTM Cookies</vt:lpstr>
      <vt:lpstr>1_Custom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Bùi Thị Lanh</cp:lastModifiedBy>
  <cp:revision>60</cp:revision>
  <dcterms:created xsi:type="dcterms:W3CDTF">2024-07-09T12:35:21Z</dcterms:created>
  <dcterms:modified xsi:type="dcterms:W3CDTF">2024-10-05T09:43:22Z</dcterms:modified>
</cp:coreProperties>
</file>