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9"/>
  </p:notesMasterIdLst>
  <p:sldIdLst>
    <p:sldId id="258" r:id="rId3"/>
    <p:sldId id="306" r:id="rId4"/>
    <p:sldId id="261" r:id="rId5"/>
    <p:sldId id="308" r:id="rId6"/>
    <p:sldId id="324" r:id="rId7"/>
    <p:sldId id="309" r:id="rId8"/>
    <p:sldId id="271" r:id="rId9"/>
    <p:sldId id="354" r:id="rId10"/>
    <p:sldId id="259" r:id="rId11"/>
    <p:sldId id="260" r:id="rId12"/>
    <p:sldId id="355" r:id="rId13"/>
    <p:sldId id="262" r:id="rId14"/>
    <p:sldId id="263" r:id="rId15"/>
    <p:sldId id="264" r:id="rId16"/>
    <p:sldId id="345" r:id="rId17"/>
    <p:sldId id="348" r:id="rId18"/>
    <p:sldId id="349" r:id="rId19"/>
    <p:sldId id="352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41A44-41EA-47BC-9FA0-75318BD8D03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9C29F-ACAA-488F-BCE0-0E350F2A8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0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4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67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52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0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49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47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715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93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3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9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26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0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1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3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7813A3-53FF-0BB0-50A5-1DC10C5EF2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8" y="161631"/>
            <a:ext cx="1290097" cy="12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10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6.gif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7.gif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8.gif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7.gif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7.gif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10.xml"/><Relationship Id="rId18" Type="http://schemas.openxmlformats.org/officeDocument/2006/relationships/image" Target="../media/image37.png"/><Relationship Id="rId3" Type="http://schemas.openxmlformats.org/officeDocument/2006/relationships/image" Target="../media/image25.png"/><Relationship Id="rId21" Type="http://schemas.openxmlformats.org/officeDocument/2006/relationships/image" Target="../media/image39.png"/><Relationship Id="rId7" Type="http://schemas.openxmlformats.org/officeDocument/2006/relationships/image" Target="../media/image26.gif"/><Relationship Id="rId12" Type="http://schemas.openxmlformats.org/officeDocument/2006/relationships/image" Target="../media/image34.png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slide" Target="slide9.xml"/><Relationship Id="rId24" Type="http://schemas.openxmlformats.org/officeDocument/2006/relationships/image" Target="../media/image29.png"/><Relationship Id="rId5" Type="http://schemas.openxmlformats.org/officeDocument/2006/relationships/image" Target="../media/image31.png"/><Relationship Id="rId15" Type="http://schemas.openxmlformats.org/officeDocument/2006/relationships/slide" Target="slide11.xml"/><Relationship Id="rId23" Type="http://schemas.openxmlformats.org/officeDocument/2006/relationships/image" Target="../media/image40.png"/><Relationship Id="rId10" Type="http://schemas.openxmlformats.org/officeDocument/2006/relationships/image" Target="../media/image28.gif"/><Relationship Id="rId19" Type="http://schemas.openxmlformats.org/officeDocument/2006/relationships/image" Target="../media/image38.png"/><Relationship Id="rId4" Type="http://schemas.openxmlformats.org/officeDocument/2006/relationships/image" Target="../media/image30.gif"/><Relationship Id="rId9" Type="http://schemas.openxmlformats.org/officeDocument/2006/relationships/image" Target="../media/image33.png"/><Relationship Id="rId14" Type="http://schemas.openxmlformats.org/officeDocument/2006/relationships/image" Target="../media/image35.png"/><Relationship Id="rId22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27.gif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215" y="0"/>
            <a:ext cx="12053621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1136" y="2012950"/>
            <a:ext cx="692237" cy="1520824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228491" y="1499114"/>
            <a:ext cx="5447439" cy="1909673"/>
            <a:chOff x="2419609" y="1576016"/>
            <a:chExt cx="5447439" cy="1909673"/>
          </a:xfrm>
        </p:grpSpPr>
        <p:sp>
          <p:nvSpPr>
            <p:cNvPr id="39" name="文本框 38"/>
            <p:cNvSpPr txBox="1"/>
            <p:nvPr/>
          </p:nvSpPr>
          <p:spPr>
            <a:xfrm>
              <a:off x="2419609" y="1623641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82279" y="1576016"/>
              <a:ext cx="165943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44950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207619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/>
          <p:cNvGrpSpPr/>
          <p:nvPr/>
        </p:nvGrpSpPr>
        <p:grpSpPr>
          <a:xfrm>
            <a:off x="1095375" y="595630"/>
            <a:ext cx="10344150" cy="5417544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-177164"/>
            <a:ext cx="4419600" cy="2610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18762" y="-320674"/>
            <a:ext cx="4873238" cy="2896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767" y="489110"/>
            <a:ext cx="838200" cy="1323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5569" y="895509"/>
            <a:ext cx="419100" cy="6572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490771" y="2876073"/>
            <a:ext cx="633413" cy="1785939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486650" y="3034903"/>
            <a:ext cx="4890135" cy="4891167"/>
          </a:xfrm>
          <a:prstGeom prst="rect">
            <a:avLst/>
          </a:prstGeom>
        </p:spPr>
      </p:pic>
      <p:pic>
        <p:nvPicPr>
          <p:cNvPr id="8" name="图片 7" descr="—Pngtree—school season back school bag_5759236"/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473075" y="3782068"/>
            <a:ext cx="6045200" cy="3561071"/>
          </a:xfrm>
          <a:prstGeom prst="rect">
            <a:avLst/>
          </a:prstGeom>
        </p:spPr>
      </p:pic>
      <p:sp>
        <p:nvSpPr>
          <p:cNvPr id="67" name="Google Shape;487;p33">
            <a:extLst>
              <a:ext uri="{FF2B5EF4-FFF2-40B4-BE49-F238E27FC236}">
                <a16:creationId xmlns:a16="http://schemas.microsoft.com/office/drawing/2014/main" id="{9D912825-53A5-4207-BED0-5FADF4F0A656}"/>
              </a:ext>
            </a:extLst>
          </p:cNvPr>
          <p:cNvSpPr txBox="1">
            <a:spLocks/>
          </p:cNvSpPr>
          <p:nvPr/>
        </p:nvSpPr>
        <p:spPr>
          <a:xfrm>
            <a:off x="955347" y="15593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2D144-AD14-E837-3130-9512A83FE5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383" y="2302683"/>
            <a:ext cx="6352583" cy="18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22875-ABC9-DCF9-D498-F7A3374B439E}"/>
              </a:ext>
            </a:extLst>
          </p:cNvPr>
          <p:cNvSpPr txBox="1"/>
          <p:nvPr/>
        </p:nvSpPr>
        <p:spPr>
          <a:xfrm>
            <a:off x="5438775" y="4286250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FAB99-3755-0415-391B-40C0C05A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FCBE60-498A-8191-0502-75BFAB9CAF54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52636-3B96-1CB6-A6FB-FCD96289296E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0F0A08-CA87-763E-DDC3-E584AD907C11}"/>
              </a:ext>
            </a:extLst>
          </p:cNvPr>
          <p:cNvSpPr/>
          <p:nvPr/>
        </p:nvSpPr>
        <p:spPr>
          <a:xfrm>
            <a:off x="3893028" y="1619251"/>
            <a:ext cx="4136548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BF40DFF-0054-3E67-AB5D-28D79C8BAF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36" y="4601825"/>
            <a:ext cx="3076764" cy="246141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BC158-985C-D788-6097-DE90C6230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987" y="1423987"/>
            <a:ext cx="3101150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0FA8E-DB3F-C9D9-4444-4E8E4CF6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E4E0CF-0970-26F8-C8D5-2688340A3BDE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D7C73-E05D-5D48-41E4-F60084980CF2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7CBBF-8819-17A0-EF0A-2C7DBB4E59C3}"/>
              </a:ext>
            </a:extLst>
          </p:cNvPr>
          <p:cNvSpPr/>
          <p:nvPr/>
        </p:nvSpPr>
        <p:spPr>
          <a:xfrm>
            <a:off x="3893028" y="1619251"/>
            <a:ext cx="4136548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chối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68EC4646-8AC4-309B-49C5-365A4837A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59" y="4644559"/>
            <a:ext cx="2074591" cy="20016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E1969-A7C9-E705-A8A0-0FF50F1E0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900" y="1295399"/>
            <a:ext cx="3266738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78DAB-3DC0-2208-BC49-14E82D144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E5E8B2-58CA-A874-5BEA-76516F863B28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1F624-40A8-3F67-164C-AAB74B8C1B33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02BCED-72EF-EDA7-940E-245661C071E4}"/>
              </a:ext>
            </a:extLst>
          </p:cNvPr>
          <p:cNvSpPr/>
          <p:nvPr/>
        </p:nvSpPr>
        <p:spPr>
          <a:xfrm>
            <a:off x="3893027" y="1619251"/>
            <a:ext cx="4403247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9" name="Picture 2" descr="[crop output image]">
            <a:hlinkClick r:id="rId4" action="ppaction://hlinksldjump"/>
            <a:extLst>
              <a:ext uri="{FF2B5EF4-FFF2-40B4-BE49-F238E27FC236}">
                <a16:creationId xmlns:a16="http://schemas.microsoft.com/office/drawing/2014/main" id="{D8E4B0A7-64C5-A878-F929-56128B730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608" y="4836066"/>
            <a:ext cx="2527417" cy="202193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57AC1B-16B9-8DD8-C5AF-9064A8724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74" y="1799252"/>
            <a:ext cx="3476625" cy="27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A49D2-9EA9-E38D-BADB-F4DCCCC9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EBE52D-46F5-91AD-6A10-22D28FCF07DC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F4438-7413-F58A-358F-3DF3FCB053C9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FBCC6-68CA-AB70-AD58-4618C391B8E6}"/>
              </a:ext>
            </a:extLst>
          </p:cNvPr>
          <p:cNvSpPr/>
          <p:nvPr/>
        </p:nvSpPr>
        <p:spPr>
          <a:xfrm>
            <a:off x="3893027" y="1619251"/>
            <a:ext cx="4403247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toàn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1233EBAB-E48B-0112-F59F-DAF5B33E1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34" y="4746061"/>
            <a:ext cx="2188891" cy="21119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0F21C-2AAD-9B3A-A274-2FCD9BE14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24" y="1476375"/>
            <a:ext cx="336899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2A9DC-42E5-E609-5EA1-082D08F4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584F7-47B8-82B4-F128-DD8303B9DBE5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2DD69-408C-182B-9AD0-00D84FDBEF2E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14DC78-C754-1AC6-E9EA-C6D44B82A283}"/>
              </a:ext>
            </a:extLst>
          </p:cNvPr>
          <p:cNvSpPr/>
          <p:nvPr/>
        </p:nvSpPr>
        <p:spPr>
          <a:xfrm>
            <a:off x="3893027" y="1619251"/>
            <a:ext cx="4565173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toàn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D70EB6DB-C34F-64DF-9A78-3C8BC1374C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592931"/>
            <a:ext cx="2133600" cy="20585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B1B7D-E276-C756-430A-98FFEE36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974" y="1423987"/>
            <a:ext cx="3456215" cy="30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581026" y="295275"/>
            <a:ext cx="11049000" cy="10572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5E4B5-CFF1-A0E6-703C-23EDBDAC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50" y="2102625"/>
            <a:ext cx="9748349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B46BE7-67DD-385F-3CB4-EA3432874D8E}"/>
              </a:ext>
            </a:extLst>
          </p:cNvPr>
          <p:cNvGrpSpPr/>
          <p:nvPr/>
        </p:nvGrpSpPr>
        <p:grpSpPr>
          <a:xfrm>
            <a:off x="3371850" y="454027"/>
            <a:ext cx="5410594" cy="1248742"/>
            <a:chOff x="2471" y="955"/>
            <a:chExt cx="6308" cy="1717"/>
          </a:xfrm>
        </p:grpSpPr>
        <p:sp>
          <p:nvSpPr>
            <p:cNvPr id="3" name="箭头: 五边形 3">
              <a:extLst>
                <a:ext uri="{FF2B5EF4-FFF2-40B4-BE49-F238E27FC236}">
                  <a16:creationId xmlns:a16="http://schemas.microsoft.com/office/drawing/2014/main" id="{160E0363-409F-1FEE-0084-1711A23BA5E9}"/>
                </a:ext>
              </a:extLst>
            </p:cNvPr>
            <p:cNvSpPr/>
            <p:nvPr/>
          </p:nvSpPr>
          <p:spPr bwMode="auto">
            <a:xfrm flipH="1">
              <a:off x="2471" y="1038"/>
              <a:ext cx="6192" cy="1634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5" name="Text Box 40">
              <a:extLst>
                <a:ext uri="{FF2B5EF4-FFF2-40B4-BE49-F238E27FC236}">
                  <a16:creationId xmlns:a16="http://schemas.microsoft.com/office/drawing/2014/main" id="{517F7226-5CB7-1087-DEC1-2566791F9D9F}"/>
                </a:ext>
              </a:extLst>
            </p:cNvPr>
            <p:cNvSpPr txBox="1"/>
            <p:nvPr/>
          </p:nvSpPr>
          <p:spPr>
            <a:xfrm>
              <a:off x="2962" y="955"/>
              <a:ext cx="5817" cy="1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 bước giữ an toàn cho bản thân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5FF186-FB39-0565-9AE5-EC82FBDD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1" y="2071687"/>
            <a:ext cx="4886324" cy="3446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2D92B-71BE-1A2F-1656-2D75463D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28" y="2019300"/>
            <a:ext cx="4437572" cy="35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791843-BCDD-B97E-A88A-BF583036D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500187"/>
            <a:ext cx="83820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79980" y="1287145"/>
            <a:ext cx="7354570" cy="4199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F7084-4FBD-463F-BE04-98779BD0E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732" y="2415101"/>
            <a:ext cx="494428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581026" y="295276"/>
            <a:ext cx="11049000" cy="8382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48554-1DCD-7818-F337-A5662962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99" y="1443037"/>
            <a:ext cx="2388871" cy="235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588E4-A4BF-8260-54C9-A9C216E1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2" y="1409700"/>
            <a:ext cx="2414463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9FCC2-E296-33A9-BFFC-19FCEEDD4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1514475"/>
            <a:ext cx="201930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57AA3-7C04-8115-3811-737A465A6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537" y="3862387"/>
            <a:ext cx="2288524" cy="2309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E05A62-72BD-B1DF-EE1E-6F0956484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137" y="3905250"/>
            <a:ext cx="4029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79980" y="1287145"/>
            <a:ext cx="7354570" cy="4199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B40E2-A2B0-46A3-A8FB-E00ECB4C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601" y="2151823"/>
            <a:ext cx="5096698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353050" y="2970573"/>
            <a:ext cx="59817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cảnh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7FE52-8F85-A9C0-226B-83DAD503A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409323"/>
            <a:ext cx="3581401" cy="35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353050" y="2970573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quà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họ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F7B37-0817-6AEF-F663-7415B269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2" y="2314575"/>
            <a:ext cx="35333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4781550" y="2970573"/>
            <a:ext cx="65532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dõi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4AB78-C6E5-2670-27D7-7DD7E748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2322303"/>
            <a:ext cx="3200400" cy="34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4781550" y="2970573"/>
            <a:ext cx="65532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xâm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0316C-CF0E-9A0E-9ACA-B74EF704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11" y="2257426"/>
            <a:ext cx="3359647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219700" y="2970573"/>
            <a:ext cx="611505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2CA07-AA99-1CFF-5313-920EBA98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12" y="2924175"/>
            <a:ext cx="4029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E8F62A-0DF6-BC04-B62A-AC727790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647824"/>
            <a:ext cx="9872663" cy="41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215" y="0"/>
            <a:ext cx="12053621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1136" y="2012950"/>
            <a:ext cx="692237" cy="1520824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228491" y="1499114"/>
            <a:ext cx="5447439" cy="1909673"/>
            <a:chOff x="2419609" y="1576016"/>
            <a:chExt cx="5447439" cy="1909673"/>
          </a:xfrm>
        </p:grpSpPr>
        <p:sp>
          <p:nvSpPr>
            <p:cNvPr id="39" name="文本框 38"/>
            <p:cNvSpPr txBox="1"/>
            <p:nvPr/>
          </p:nvSpPr>
          <p:spPr>
            <a:xfrm>
              <a:off x="2419609" y="1623641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82279" y="1576016"/>
              <a:ext cx="165943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44950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207619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/>
          <p:cNvGrpSpPr/>
          <p:nvPr/>
        </p:nvGrpSpPr>
        <p:grpSpPr>
          <a:xfrm>
            <a:off x="1772285" y="595630"/>
            <a:ext cx="8794115" cy="4827905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-177164"/>
            <a:ext cx="4419600" cy="2610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18762" y="-320674"/>
            <a:ext cx="4873238" cy="2896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767" y="489110"/>
            <a:ext cx="838200" cy="1323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5569" y="895509"/>
            <a:ext cx="419100" cy="6572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490771" y="2876073"/>
            <a:ext cx="633413" cy="1785939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597899" y="2126035"/>
            <a:ext cx="6015355" cy="6016625"/>
          </a:xfrm>
          <a:prstGeom prst="rect">
            <a:avLst/>
          </a:prstGeom>
        </p:spPr>
      </p:pic>
      <p:pic>
        <p:nvPicPr>
          <p:cNvPr id="8" name="图片 7" descr="—Pngtree—school season back school bag_5759236"/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444500" y="3293745"/>
            <a:ext cx="6858000" cy="403987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0D391E8-A8FF-43F9-971C-0DCD086AF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122" y="1639715"/>
            <a:ext cx="5761219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 của bộ 1 - Sự xâm hại từ hàng xóm">
            <a:hlinkClick r:id="" action="ppaction://media"/>
            <a:extLst>
              <a:ext uri="{FF2B5EF4-FFF2-40B4-BE49-F238E27FC236}">
                <a16:creationId xmlns:a16="http://schemas.microsoft.com/office/drawing/2014/main" id="{4EC75C68-104B-22F8-8C38-A0F824D3B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4" name="Picture 6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4F67E5A-60F2-4F29-B4ED-CCA7F0BDA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49" y="1894409"/>
            <a:ext cx="4297680" cy="429768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25ADB47-B25B-37BA-376F-321FEB01602B}"/>
              </a:ext>
            </a:extLst>
          </p:cNvPr>
          <p:cNvSpPr/>
          <p:nvPr/>
        </p:nvSpPr>
        <p:spPr>
          <a:xfrm>
            <a:off x="1438276" y="676276"/>
            <a:ext cx="5467350" cy="1866900"/>
          </a:xfrm>
          <a:prstGeom prst="wedgeRoundRectCallout">
            <a:avLst>
              <a:gd name="adj1" fmla="val 49607"/>
              <a:gd name="adj2" fmla="val 7926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gặp</a:t>
            </a:r>
            <a:r>
              <a:rPr lang="en-US" sz="3600" b="1" dirty="0"/>
              <a:t> </a:t>
            </a:r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nhỏ </a:t>
            </a:r>
            <a:r>
              <a:rPr lang="en-US" sz="3600" b="1" dirty="0" err="1"/>
              <a:t>trong</a:t>
            </a:r>
            <a:r>
              <a:rPr lang="en-US" sz="3600" b="1" dirty="0"/>
              <a:t> video </a:t>
            </a:r>
            <a:r>
              <a:rPr lang="en-US" sz="3600" b="1" dirty="0" err="1"/>
              <a:t>chưa</a:t>
            </a:r>
            <a:r>
              <a:rPr lang="en-US" sz="3600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79980" y="1287145"/>
            <a:ext cx="7354570" cy="419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311AD-037E-488B-8700-5ECCB19F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930" y="2507690"/>
            <a:ext cx="502353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260033" y="283210"/>
            <a:ext cx="11671935" cy="6291580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447675" y="66676"/>
            <a:ext cx="11115675" cy="78105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57D89-18C0-7807-085B-1AA3D3B4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966787"/>
            <a:ext cx="2038350" cy="2181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1ACA6-1FC5-AA67-7CC3-7A7E979F1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237" y="957262"/>
            <a:ext cx="212407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D1E39-E29E-B705-2D58-A9B78E27A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990600"/>
            <a:ext cx="2190750" cy="2152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53758-49BE-6AF2-38E3-FCACD9F5B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3367087"/>
            <a:ext cx="2705100" cy="2124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8531BE-6358-1A19-1BC3-C210BC449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950" y="3286125"/>
            <a:ext cx="249555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CF2CBF-FE4C-5311-88CB-AE30F1D52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700" y="3309937"/>
            <a:ext cx="2667000" cy="233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7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2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7FC49-5B2C-1D03-FFFC-9CE6898EB671}"/>
              </a:ext>
            </a:extLst>
          </p:cNvPr>
          <p:cNvSpPr/>
          <p:nvPr/>
        </p:nvSpPr>
        <p:spPr>
          <a:xfrm>
            <a:off x="10391775" y="133350"/>
            <a:ext cx="15525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128" y="5198391"/>
            <a:ext cx="1581872" cy="15262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6144D-FE59-E5C1-3B74-263B1E267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1338262"/>
            <a:ext cx="3093130" cy="330993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6D33-71D8-48D7-EB07-F36185AD3FF8}"/>
              </a:ext>
            </a:extLst>
          </p:cNvPr>
          <p:cNvSpPr/>
          <p:nvPr/>
        </p:nvSpPr>
        <p:spPr>
          <a:xfrm>
            <a:off x="3893028" y="2069567"/>
            <a:ext cx="4136548" cy="1816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bè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330</Words>
  <Application>Microsoft Office PowerPoint</Application>
  <PresentationFormat>Widescreen</PresentationFormat>
  <Paragraphs>51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Bubblegum Sans</vt:lpstr>
      <vt:lpstr>等线</vt:lpstr>
      <vt:lpstr>华文琥珀</vt:lpstr>
      <vt:lpstr>Arial</vt:lpstr>
      <vt:lpstr>Calibri</vt:lpstr>
      <vt:lpstr>Calibri Light</vt:lpstr>
      <vt:lpstr>Helvetica</vt:lpstr>
      <vt:lpstr>Times New Roman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2023-11-23T08:19:30Z</dcterms:created>
  <dcterms:modified xsi:type="dcterms:W3CDTF">2023-12-01T03:34:43Z</dcterms:modified>
</cp:coreProperties>
</file>