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84" r:id="rId4"/>
  </p:sldMasterIdLst>
  <p:sldIdLst>
    <p:sldId id="353" r:id="rId5"/>
    <p:sldId id="356" r:id="rId6"/>
    <p:sldId id="357" r:id="rId7"/>
    <p:sldId id="358" r:id="rId8"/>
    <p:sldId id="359" r:id="rId9"/>
    <p:sldId id="360" r:id="rId10"/>
    <p:sldId id="361" r:id="rId11"/>
    <p:sldId id="343" r:id="rId12"/>
    <p:sldId id="292" r:id="rId13"/>
    <p:sldId id="261" r:id="rId14"/>
    <p:sldId id="259" r:id="rId15"/>
    <p:sldId id="362" r:id="rId16"/>
    <p:sldId id="262" r:id="rId17"/>
    <p:sldId id="263" r:id="rId18"/>
    <p:sldId id="363" r:id="rId19"/>
    <p:sldId id="264" r:id="rId20"/>
    <p:sldId id="265" r:id="rId21"/>
    <p:sldId id="266"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30"/>
    <a:srgbClr val="0000FF"/>
    <a:srgbClr val="BF403B"/>
    <a:srgbClr val="BA9449"/>
    <a:srgbClr val="6E3C3B"/>
    <a:srgbClr val="E1B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48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Our Team LAYOUT</a:t>
            </a:r>
          </a:p>
        </p:txBody>
      </p:sp>
      <p:sp>
        <p:nvSpPr>
          <p:cNvPr id="4" name="그림 개체 틀 2"/>
          <p:cNvSpPr>
            <a:spLocks noGrp="1"/>
          </p:cNvSpPr>
          <p:nvPr>
            <p:ph type="pic" sz="quarter" idx="11" hasCustomPrompt="1"/>
          </p:nvPr>
        </p:nvSpPr>
        <p:spPr>
          <a:xfrm>
            <a:off x="995168" y="2551897"/>
            <a:ext cx="2160000" cy="2160000"/>
          </a:xfrm>
          <a:prstGeom prst="ellipse">
            <a:avLst/>
          </a:prstGeom>
          <a:solidFill>
            <a:schemeClr val="bg1">
              <a:lumMod val="95000"/>
            </a:schemeClr>
          </a:solidFill>
          <a:ln w="22225">
            <a:solidFill>
              <a:schemeClr val="accent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p:cNvSpPr>
            <a:spLocks noGrp="1"/>
          </p:cNvSpPr>
          <p:nvPr>
            <p:ph type="pic" sz="quarter" idx="57" hasCustomPrompt="1"/>
          </p:nvPr>
        </p:nvSpPr>
        <p:spPr>
          <a:xfrm>
            <a:off x="4495312" y="2551897"/>
            <a:ext cx="2160000" cy="2160000"/>
          </a:xfrm>
          <a:prstGeom prst="ellipse">
            <a:avLst/>
          </a:prstGeom>
          <a:solidFill>
            <a:schemeClr val="bg1">
              <a:lumMod val="95000"/>
            </a:schemeClr>
          </a:solidFill>
          <a:ln w="222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p:cNvSpPr>
            <a:spLocks noGrp="1"/>
          </p:cNvSpPr>
          <p:nvPr>
            <p:ph type="pic" sz="quarter" idx="60" hasCustomPrompt="1"/>
          </p:nvPr>
        </p:nvSpPr>
        <p:spPr>
          <a:xfrm>
            <a:off x="7995455" y="2551897"/>
            <a:ext cx="2160000" cy="2160000"/>
          </a:xfrm>
          <a:prstGeom prst="ellipse">
            <a:avLst/>
          </a:prstGeom>
          <a:solidFill>
            <a:schemeClr val="bg1">
              <a:lumMod val="95000"/>
            </a:schemeClr>
          </a:solidFill>
          <a:ln w="2222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762751" y="291475"/>
            <a:ext cx="4711866" cy="6237565"/>
          </a:xfrm>
          <a:custGeom>
            <a:avLst/>
            <a:gdLst>
              <a:gd name="connsiteX0" fmla="*/ 2605906 w 4711866"/>
              <a:gd name="connsiteY0" fmla="*/ 5612592 h 6237565"/>
              <a:gd name="connsiteX1" fmla="*/ 2720983 w 4711866"/>
              <a:gd name="connsiteY1" fmla="*/ 5640411 h 6237565"/>
              <a:gd name="connsiteX2" fmla="*/ 2717911 w 4711866"/>
              <a:gd name="connsiteY2" fmla="*/ 5852978 h 6237565"/>
              <a:gd name="connsiteX3" fmla="*/ 2783647 w 4711866"/>
              <a:gd name="connsiteY3" fmla="*/ 6070460 h 6237565"/>
              <a:gd name="connsiteX4" fmla="*/ 2856756 w 4711866"/>
              <a:gd name="connsiteY4" fmla="*/ 6236337 h 6237565"/>
              <a:gd name="connsiteX5" fmla="*/ 2362198 w 4711866"/>
              <a:gd name="connsiteY5" fmla="*/ 6237565 h 6237565"/>
              <a:gd name="connsiteX6" fmla="*/ 2356054 w 4711866"/>
              <a:gd name="connsiteY6" fmla="*/ 6237565 h 6237565"/>
              <a:gd name="connsiteX7" fmla="*/ 2349911 w 4711866"/>
              <a:gd name="connsiteY7" fmla="*/ 6237565 h 6237565"/>
              <a:gd name="connsiteX8" fmla="*/ 1855353 w 4711866"/>
              <a:gd name="connsiteY8" fmla="*/ 6236337 h 6237565"/>
              <a:gd name="connsiteX9" fmla="*/ 1928462 w 4711866"/>
              <a:gd name="connsiteY9" fmla="*/ 6070460 h 6237565"/>
              <a:gd name="connsiteX10" fmla="*/ 1994198 w 4711866"/>
              <a:gd name="connsiteY10" fmla="*/ 5852978 h 6237565"/>
              <a:gd name="connsiteX11" fmla="*/ 1991126 w 4711866"/>
              <a:gd name="connsiteY11" fmla="*/ 5640411 h 6237565"/>
              <a:gd name="connsiteX12" fmla="*/ 2138572 w 4711866"/>
              <a:gd name="connsiteY12" fmla="*/ 5613379 h 6237565"/>
              <a:gd name="connsiteX13" fmla="*/ 2349911 w 4711866"/>
              <a:gd name="connsiteY13" fmla="*/ 5613993 h 6237565"/>
              <a:gd name="connsiteX14" fmla="*/ 2356054 w 4711866"/>
              <a:gd name="connsiteY14" fmla="*/ 5613993 h 6237565"/>
              <a:gd name="connsiteX15" fmla="*/ 2362198 w 4711866"/>
              <a:gd name="connsiteY15" fmla="*/ 5613993 h 6237565"/>
              <a:gd name="connsiteX16" fmla="*/ 2573537 w 4711866"/>
              <a:gd name="connsiteY16" fmla="*/ 5613379 h 6237565"/>
              <a:gd name="connsiteX17" fmla="*/ 2605906 w 4711866"/>
              <a:gd name="connsiteY17" fmla="*/ 5612592 h 6237565"/>
              <a:gd name="connsiteX18" fmla="*/ 3938736 w 4711866"/>
              <a:gd name="connsiteY18" fmla="*/ 4744755 h 6237565"/>
              <a:gd name="connsiteX19" fmla="*/ 4371345 w 4711866"/>
              <a:gd name="connsiteY19" fmla="*/ 4797513 h 6237565"/>
              <a:gd name="connsiteX20" fmla="*/ 4707589 w 4711866"/>
              <a:gd name="connsiteY20" fmla="*/ 5091176 h 6237565"/>
              <a:gd name="connsiteX21" fmla="*/ 4240127 w 4711866"/>
              <a:gd name="connsiteY21" fmla="*/ 5392826 h 6237565"/>
              <a:gd name="connsiteX22" fmla="*/ 364739 w 4711866"/>
              <a:gd name="connsiteY22" fmla="*/ 5481907 h 6237565"/>
              <a:gd name="connsiteX23" fmla="*/ 163 w 4711866"/>
              <a:gd name="connsiteY23" fmla="*/ 5454876 h 6237565"/>
              <a:gd name="connsiteX24" fmla="*/ 356537 w 4711866"/>
              <a:gd name="connsiteY24" fmla="*/ 5343677 h 6237565"/>
              <a:gd name="connsiteX25" fmla="*/ 3500537 w 4711866"/>
              <a:gd name="connsiteY25" fmla="*/ 4755123 h 6237565"/>
              <a:gd name="connsiteX26" fmla="*/ 3938736 w 4711866"/>
              <a:gd name="connsiteY26" fmla="*/ 4744755 h 6237565"/>
              <a:gd name="connsiteX27" fmla="*/ 2238609 w 4711866"/>
              <a:gd name="connsiteY27" fmla="*/ 4327030 h 6237565"/>
              <a:gd name="connsiteX28" fmla="*/ 3331296 w 4711866"/>
              <a:gd name="connsiteY28" fmla="*/ 4387122 h 6237565"/>
              <a:gd name="connsiteX29" fmla="*/ 4230434 w 4711866"/>
              <a:gd name="connsiteY29" fmla="*/ 4526582 h 6237565"/>
              <a:gd name="connsiteX30" fmla="*/ 1310100 w 4711866"/>
              <a:gd name="connsiteY30" fmla="*/ 5008237 h 6237565"/>
              <a:gd name="connsiteX31" fmla="*/ 387105 w 4711866"/>
              <a:gd name="connsiteY31" fmla="*/ 5167970 h 6237565"/>
              <a:gd name="connsiteX32" fmla="*/ 52351 w 4711866"/>
              <a:gd name="connsiteY32" fmla="*/ 5058000 h 6237565"/>
              <a:gd name="connsiteX33" fmla="*/ 93357 w 4711866"/>
              <a:gd name="connsiteY33" fmla="*/ 4906253 h 6237565"/>
              <a:gd name="connsiteX34" fmla="*/ 413945 w 4711866"/>
              <a:gd name="connsiteY34" fmla="*/ 4632864 h 6237565"/>
              <a:gd name="connsiteX35" fmla="*/ 1228835 w 4711866"/>
              <a:gd name="connsiteY35" fmla="*/ 4395109 h 6237565"/>
              <a:gd name="connsiteX36" fmla="*/ 2238609 w 4711866"/>
              <a:gd name="connsiteY36" fmla="*/ 4327030 h 6237565"/>
              <a:gd name="connsiteX37" fmla="*/ 3255064 w 4711866"/>
              <a:gd name="connsiteY37" fmla="*/ 3530325 h 6237565"/>
              <a:gd name="connsiteX38" fmla="*/ 3555708 w 4711866"/>
              <a:gd name="connsiteY38" fmla="*/ 3537467 h 6237565"/>
              <a:gd name="connsiteX39" fmla="*/ 4108908 w 4711866"/>
              <a:gd name="connsiteY39" fmla="*/ 3719931 h 6237565"/>
              <a:gd name="connsiteX40" fmla="*/ 4207321 w 4711866"/>
              <a:gd name="connsiteY40" fmla="*/ 4067657 h 6237565"/>
              <a:gd name="connsiteX41" fmla="*/ 3741350 w 4711866"/>
              <a:gd name="connsiteY41" fmla="*/ 4205888 h 6237565"/>
              <a:gd name="connsiteX42" fmla="*/ 1515873 w 4711866"/>
              <a:gd name="connsiteY42" fmla="*/ 4071958 h 6237565"/>
              <a:gd name="connsiteX43" fmla="*/ 498938 w 4711866"/>
              <a:gd name="connsiteY43" fmla="*/ 4314628 h 6237565"/>
              <a:gd name="connsiteX44" fmla="*/ 114233 w 4711866"/>
              <a:gd name="connsiteY44" fmla="*/ 4455317 h 6237565"/>
              <a:gd name="connsiteX45" fmla="*/ 393070 w 4711866"/>
              <a:gd name="connsiteY45" fmla="*/ 4257494 h 6237565"/>
              <a:gd name="connsiteX46" fmla="*/ 2964485 w 4711866"/>
              <a:gd name="connsiteY46" fmla="*/ 3539310 h 6237565"/>
              <a:gd name="connsiteX47" fmla="*/ 3255064 w 4711866"/>
              <a:gd name="connsiteY47" fmla="*/ 3530325 h 6237565"/>
              <a:gd name="connsiteX48" fmla="*/ 2565007 w 4711866"/>
              <a:gd name="connsiteY48" fmla="*/ 3032215 h 6237565"/>
              <a:gd name="connsiteX49" fmla="*/ 3258233 w 4711866"/>
              <a:gd name="connsiteY49" fmla="*/ 3077312 h 6237565"/>
              <a:gd name="connsiteX50" fmla="*/ 3774902 w 4711866"/>
              <a:gd name="connsiteY50" fmla="*/ 3248719 h 6237565"/>
              <a:gd name="connsiteX51" fmla="*/ 3878533 w 4711866"/>
              <a:gd name="connsiteY51" fmla="*/ 3391249 h 6237565"/>
              <a:gd name="connsiteX52" fmla="*/ 3731659 w 4711866"/>
              <a:gd name="connsiteY52" fmla="*/ 3309540 h 6237565"/>
              <a:gd name="connsiteX53" fmla="*/ 2988342 w 4711866"/>
              <a:gd name="connsiteY53" fmla="*/ 3268992 h 6237565"/>
              <a:gd name="connsiteX54" fmla="*/ 753172 w 4711866"/>
              <a:gd name="connsiteY54" fmla="*/ 3811470 h 6237565"/>
              <a:gd name="connsiteX55" fmla="*/ 259615 w 4711866"/>
              <a:gd name="connsiteY55" fmla="*/ 3847717 h 6237565"/>
              <a:gd name="connsiteX56" fmla="*/ 301366 w 4711866"/>
              <a:gd name="connsiteY56" fmla="*/ 3547911 h 6237565"/>
              <a:gd name="connsiteX57" fmla="*/ 730805 w 4711866"/>
              <a:gd name="connsiteY57" fmla="*/ 3318141 h 6237565"/>
              <a:gd name="connsiteX58" fmla="*/ 2333000 w 4711866"/>
              <a:gd name="connsiteY58" fmla="*/ 3037994 h 6237565"/>
              <a:gd name="connsiteX59" fmla="*/ 2565007 w 4711866"/>
              <a:gd name="connsiteY59" fmla="*/ 3032215 h 6237565"/>
              <a:gd name="connsiteX60" fmla="*/ 3370438 w 4711866"/>
              <a:gd name="connsiteY60" fmla="*/ 2300536 h 6237565"/>
              <a:gd name="connsiteX61" fmla="*/ 3671269 w 4711866"/>
              <a:gd name="connsiteY61" fmla="*/ 2328412 h 6237565"/>
              <a:gd name="connsiteX62" fmla="*/ 3949361 w 4711866"/>
              <a:gd name="connsiteY62" fmla="*/ 2475858 h 6237565"/>
              <a:gd name="connsiteX63" fmla="*/ 3949361 w 4711866"/>
              <a:gd name="connsiteY63" fmla="*/ 2714842 h 6237565"/>
              <a:gd name="connsiteX64" fmla="*/ 3804723 w 4711866"/>
              <a:gd name="connsiteY64" fmla="*/ 2821126 h 6237565"/>
              <a:gd name="connsiteX65" fmla="*/ 3147891 w 4711866"/>
              <a:gd name="connsiteY65" fmla="*/ 2878261 h 6237565"/>
              <a:gd name="connsiteX66" fmla="*/ 1623233 w 4711866"/>
              <a:gd name="connsiteY66" fmla="*/ 2806996 h 6237565"/>
              <a:gd name="connsiteX67" fmla="*/ 764355 w 4711866"/>
              <a:gd name="connsiteY67" fmla="*/ 3092057 h 6237565"/>
              <a:gd name="connsiteX68" fmla="*/ 551127 w 4711866"/>
              <a:gd name="connsiteY68" fmla="*/ 3219844 h 6237565"/>
              <a:gd name="connsiteX69" fmla="*/ 781503 w 4711866"/>
              <a:gd name="connsiteY69" fmla="*/ 2906521 h 6237565"/>
              <a:gd name="connsiteX70" fmla="*/ 3067372 w 4711866"/>
              <a:gd name="connsiteY70" fmla="*/ 2308139 h 6237565"/>
              <a:gd name="connsiteX71" fmla="*/ 3370438 w 4711866"/>
              <a:gd name="connsiteY71" fmla="*/ 2300536 h 6237565"/>
              <a:gd name="connsiteX72" fmla="*/ 2848644 w 4711866"/>
              <a:gd name="connsiteY72" fmla="*/ 1975080 h 6237565"/>
              <a:gd name="connsiteX73" fmla="*/ 3291037 w 4711866"/>
              <a:gd name="connsiteY73" fmla="*/ 2026761 h 6237565"/>
              <a:gd name="connsiteX74" fmla="*/ 3607897 w 4711866"/>
              <a:gd name="connsiteY74" fmla="*/ 2213527 h 6237565"/>
              <a:gd name="connsiteX75" fmla="*/ 2931679 w 4711866"/>
              <a:gd name="connsiteY75" fmla="*/ 2134888 h 6237565"/>
              <a:gd name="connsiteX76" fmla="*/ 1269094 w 4711866"/>
              <a:gd name="connsiteY76" fmla="*/ 2431624 h 6237565"/>
              <a:gd name="connsiteX77" fmla="*/ 975346 w 4711866"/>
              <a:gd name="connsiteY77" fmla="*/ 2407049 h 6237565"/>
              <a:gd name="connsiteX78" fmla="*/ 1100599 w 4711866"/>
              <a:gd name="connsiteY78" fmla="*/ 2203697 h 6237565"/>
              <a:gd name="connsiteX79" fmla="*/ 2487329 w 4711866"/>
              <a:gd name="connsiteY79" fmla="*/ 1978228 h 6237565"/>
              <a:gd name="connsiteX80" fmla="*/ 2848644 w 4711866"/>
              <a:gd name="connsiteY80" fmla="*/ 1975080 h 6237565"/>
              <a:gd name="connsiteX81" fmla="*/ 2778864 w 4711866"/>
              <a:gd name="connsiteY81" fmla="*/ 1492234 h 6237565"/>
              <a:gd name="connsiteX82" fmla="*/ 2984614 w 4711866"/>
              <a:gd name="connsiteY82" fmla="*/ 1499031 h 6237565"/>
              <a:gd name="connsiteX83" fmla="*/ 2986105 w 4711866"/>
              <a:gd name="connsiteY83" fmla="*/ 1499031 h 6237565"/>
              <a:gd name="connsiteX84" fmla="*/ 3325332 w 4711866"/>
              <a:gd name="connsiteY84" fmla="*/ 1686409 h 6237565"/>
              <a:gd name="connsiteX85" fmla="*/ 3141925 w 4711866"/>
              <a:gd name="connsiteY85" fmla="*/ 1881775 h 6237565"/>
              <a:gd name="connsiteX86" fmla="*/ 2767657 w 4711866"/>
              <a:gd name="connsiteY86" fmla="*/ 1879317 h 6237565"/>
              <a:gd name="connsiteX87" fmla="*/ 1930400 w 4711866"/>
              <a:gd name="connsiteY87" fmla="*/ 1790851 h 6237565"/>
              <a:gd name="connsiteX88" fmla="*/ 1517364 w 4711866"/>
              <a:gd name="connsiteY88" fmla="*/ 1800680 h 6237565"/>
              <a:gd name="connsiteX89" fmla="*/ 2163014 w 4711866"/>
              <a:gd name="connsiteY89" fmla="*/ 1567225 h 6237565"/>
              <a:gd name="connsiteX90" fmla="*/ 2778864 w 4711866"/>
              <a:gd name="connsiteY90" fmla="*/ 1492234 h 6237565"/>
              <a:gd name="connsiteX91" fmla="*/ 2086489 w 4711866"/>
              <a:gd name="connsiteY91" fmla="*/ 1020452 h 6237565"/>
              <a:gd name="connsiteX92" fmla="*/ 2242997 w 4711866"/>
              <a:gd name="connsiteY92" fmla="*/ 1020686 h 6237565"/>
              <a:gd name="connsiteX93" fmla="*/ 2451542 w 4711866"/>
              <a:gd name="connsiteY93" fmla="*/ 1046864 h 6237565"/>
              <a:gd name="connsiteX94" fmla="*/ 3217972 w 4711866"/>
              <a:gd name="connsiteY94" fmla="*/ 1352199 h 6237565"/>
              <a:gd name="connsiteX95" fmla="*/ 1676912 w 4711866"/>
              <a:gd name="connsiteY95" fmla="*/ 1494729 h 6237565"/>
              <a:gd name="connsiteX96" fmla="*/ 1482323 w 4711866"/>
              <a:gd name="connsiteY96" fmla="*/ 1342370 h 6237565"/>
              <a:gd name="connsiteX97" fmla="*/ 1632180 w 4711866"/>
              <a:gd name="connsiteY97" fmla="*/ 1118743 h 6237565"/>
              <a:gd name="connsiteX98" fmla="*/ 2086489 w 4711866"/>
              <a:gd name="connsiteY98" fmla="*/ 1020452 h 6237565"/>
              <a:gd name="connsiteX99" fmla="*/ 2334490 w 4711866"/>
              <a:gd name="connsiteY99" fmla="*/ 0 h 6237565"/>
              <a:gd name="connsiteX100" fmla="*/ 2635694 w 4711866"/>
              <a:gd name="connsiteY100" fmla="*/ 483499 h 6237565"/>
              <a:gd name="connsiteX101" fmla="*/ 3008471 w 4711866"/>
              <a:gd name="connsiteY101" fmla="*/ 900648 h 6237565"/>
              <a:gd name="connsiteX102" fmla="*/ 3074079 w 4711866"/>
              <a:gd name="connsiteY102" fmla="*/ 1019833 h 6237565"/>
              <a:gd name="connsiteX103" fmla="*/ 2995051 w 4711866"/>
              <a:gd name="connsiteY103" fmla="*/ 1009389 h 6237565"/>
              <a:gd name="connsiteX104" fmla="*/ 2676700 w 4711866"/>
              <a:gd name="connsiteY104" fmla="*/ 922765 h 6237565"/>
              <a:gd name="connsiteX105" fmla="*/ 1922944 w 4711866"/>
              <a:gd name="connsiteY105" fmla="*/ 932595 h 6237565"/>
              <a:gd name="connsiteX106" fmla="*/ 1848390 w 4711866"/>
              <a:gd name="connsiteY106" fmla="*/ 873616 h 6237565"/>
              <a:gd name="connsiteX107" fmla="*/ 2087712 w 4711866"/>
              <a:gd name="connsiteY107" fmla="*/ 471826 h 6237565"/>
              <a:gd name="connsiteX108" fmla="*/ 2334490 w 4711866"/>
              <a:gd name="connsiteY108" fmla="*/ 0 h 62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711866" h="6237565">
                <a:moveTo>
                  <a:pt x="2605906" y="5612592"/>
                </a:moveTo>
                <a:cubicBezTo>
                  <a:pt x="2647375" y="5612188"/>
                  <a:pt x="2708542" y="5615068"/>
                  <a:pt x="2720983" y="5640411"/>
                </a:cubicBezTo>
                <a:cubicBezTo>
                  <a:pt x="2749857" y="5698161"/>
                  <a:pt x="2712382" y="5789085"/>
                  <a:pt x="2717911" y="5852978"/>
                </a:cubicBezTo>
                <a:cubicBezTo>
                  <a:pt x="2724669" y="5929159"/>
                  <a:pt x="2747400" y="6003496"/>
                  <a:pt x="2783647" y="6070460"/>
                </a:cubicBezTo>
                <a:cubicBezTo>
                  <a:pt x="2797163" y="6095649"/>
                  <a:pt x="2925564" y="6236337"/>
                  <a:pt x="2856756" y="6236337"/>
                </a:cubicBezTo>
                <a:cubicBezTo>
                  <a:pt x="2757844" y="6235723"/>
                  <a:pt x="2550806" y="6236951"/>
                  <a:pt x="2362198" y="6237565"/>
                </a:cubicBezTo>
                <a:cubicBezTo>
                  <a:pt x="2360355" y="6237565"/>
                  <a:pt x="2357897" y="6237565"/>
                  <a:pt x="2356054" y="6237565"/>
                </a:cubicBezTo>
                <a:cubicBezTo>
                  <a:pt x="2354211" y="6237565"/>
                  <a:pt x="2351754" y="6237565"/>
                  <a:pt x="2349911" y="6237565"/>
                </a:cubicBezTo>
                <a:cubicBezTo>
                  <a:pt x="2160689" y="6236951"/>
                  <a:pt x="1954265" y="6235723"/>
                  <a:pt x="1855353" y="6236337"/>
                </a:cubicBezTo>
                <a:cubicBezTo>
                  <a:pt x="1785931" y="6236337"/>
                  <a:pt x="1914946" y="6095649"/>
                  <a:pt x="1928462" y="6070460"/>
                </a:cubicBezTo>
                <a:cubicBezTo>
                  <a:pt x="1964708" y="6003496"/>
                  <a:pt x="1987440" y="5929159"/>
                  <a:pt x="1994198" y="5852978"/>
                </a:cubicBezTo>
                <a:cubicBezTo>
                  <a:pt x="1999727" y="5789085"/>
                  <a:pt x="1962865" y="5698161"/>
                  <a:pt x="1991126" y="5640411"/>
                </a:cubicBezTo>
                <a:cubicBezTo>
                  <a:pt x="2007714" y="5607235"/>
                  <a:pt x="2110312" y="5613379"/>
                  <a:pt x="2138572" y="5613379"/>
                </a:cubicBezTo>
                <a:cubicBezTo>
                  <a:pt x="2209223" y="5613993"/>
                  <a:pt x="2279260" y="5613993"/>
                  <a:pt x="2349911" y="5613993"/>
                </a:cubicBezTo>
                <a:cubicBezTo>
                  <a:pt x="2351754" y="5613993"/>
                  <a:pt x="2354211" y="5613993"/>
                  <a:pt x="2356054" y="5613993"/>
                </a:cubicBezTo>
                <a:cubicBezTo>
                  <a:pt x="2357897" y="5613993"/>
                  <a:pt x="2360355" y="5613993"/>
                  <a:pt x="2362198" y="5613993"/>
                </a:cubicBezTo>
                <a:cubicBezTo>
                  <a:pt x="2432849" y="5613993"/>
                  <a:pt x="2502886" y="5613993"/>
                  <a:pt x="2573537" y="5613379"/>
                </a:cubicBezTo>
                <a:cubicBezTo>
                  <a:pt x="2580448" y="5613226"/>
                  <a:pt x="2592083" y="5612726"/>
                  <a:pt x="2605906" y="5612592"/>
                </a:cubicBezTo>
                <a:close/>
                <a:moveTo>
                  <a:pt x="3938736" y="4744755"/>
                </a:moveTo>
                <a:cubicBezTo>
                  <a:pt x="4093998" y="4749286"/>
                  <a:pt x="4248328" y="4764338"/>
                  <a:pt x="4371345" y="4797513"/>
                </a:cubicBezTo>
                <a:cubicBezTo>
                  <a:pt x="4471995" y="4824546"/>
                  <a:pt x="4674039" y="4940045"/>
                  <a:pt x="4707589" y="5091176"/>
                </a:cubicBezTo>
                <a:cubicBezTo>
                  <a:pt x="4753067" y="5296986"/>
                  <a:pt x="4425023" y="5354735"/>
                  <a:pt x="4240127" y="5392826"/>
                </a:cubicBezTo>
                <a:cubicBezTo>
                  <a:pt x="3927739" y="5457333"/>
                  <a:pt x="528760" y="5468392"/>
                  <a:pt x="364739" y="5481907"/>
                </a:cubicBezTo>
                <a:cubicBezTo>
                  <a:pt x="162694" y="5497880"/>
                  <a:pt x="3145" y="5497266"/>
                  <a:pt x="163" y="5454876"/>
                </a:cubicBezTo>
                <a:cubicBezTo>
                  <a:pt x="-7293" y="5397127"/>
                  <a:pt x="243213" y="5354735"/>
                  <a:pt x="356537" y="5343677"/>
                </a:cubicBezTo>
                <a:cubicBezTo>
                  <a:pt x="1254930" y="5256438"/>
                  <a:pt x="2954046" y="4794442"/>
                  <a:pt x="3500537" y="4755123"/>
                </a:cubicBezTo>
                <a:cubicBezTo>
                  <a:pt x="3627281" y="4746215"/>
                  <a:pt x="3783475" y="4740225"/>
                  <a:pt x="3938736" y="4744755"/>
                </a:cubicBezTo>
                <a:close/>
                <a:moveTo>
                  <a:pt x="2238609" y="4327030"/>
                </a:moveTo>
                <a:cubicBezTo>
                  <a:pt x="2767530" y="4326502"/>
                  <a:pt x="3201290" y="4372531"/>
                  <a:pt x="3331296" y="4387122"/>
                </a:cubicBezTo>
                <a:cubicBezTo>
                  <a:pt x="3437165" y="4399409"/>
                  <a:pt x="3724950" y="4455315"/>
                  <a:pt x="4230434" y="4526582"/>
                </a:cubicBezTo>
                <a:cubicBezTo>
                  <a:pt x="3745825" y="4586174"/>
                  <a:pt x="2755729" y="4624878"/>
                  <a:pt x="1310100" y="5008237"/>
                </a:cubicBezTo>
                <a:cubicBezTo>
                  <a:pt x="1120729" y="5058614"/>
                  <a:pt x="501920" y="5160598"/>
                  <a:pt x="387105" y="5167970"/>
                </a:cubicBezTo>
                <a:cubicBezTo>
                  <a:pt x="261107" y="5176571"/>
                  <a:pt x="91866" y="5184558"/>
                  <a:pt x="52351" y="5058000"/>
                </a:cubicBezTo>
                <a:cubicBezTo>
                  <a:pt x="35950" y="5004551"/>
                  <a:pt x="59807" y="4951717"/>
                  <a:pt x="93357" y="4906253"/>
                </a:cubicBezTo>
                <a:cubicBezTo>
                  <a:pt x="176114" y="4796284"/>
                  <a:pt x="279000" y="4696144"/>
                  <a:pt x="413945" y="4632864"/>
                </a:cubicBezTo>
                <a:cubicBezTo>
                  <a:pt x="648794" y="4522895"/>
                  <a:pt x="965655" y="4434428"/>
                  <a:pt x="1228835" y="4395109"/>
                </a:cubicBezTo>
                <a:cubicBezTo>
                  <a:pt x="1569647" y="4344424"/>
                  <a:pt x="1921257" y="4327347"/>
                  <a:pt x="2238609" y="4327030"/>
                </a:cubicBezTo>
                <a:close/>
                <a:moveTo>
                  <a:pt x="3255064" y="3530325"/>
                </a:moveTo>
                <a:cubicBezTo>
                  <a:pt x="3359814" y="3529480"/>
                  <a:pt x="3466242" y="3531324"/>
                  <a:pt x="3555708" y="3537467"/>
                </a:cubicBezTo>
                <a:cubicBezTo>
                  <a:pt x="3753279" y="3550983"/>
                  <a:pt x="3991111" y="3617334"/>
                  <a:pt x="4108908" y="3719931"/>
                </a:cubicBezTo>
                <a:cubicBezTo>
                  <a:pt x="4189428" y="3788739"/>
                  <a:pt x="4271439" y="3944786"/>
                  <a:pt x="4207321" y="4067657"/>
                </a:cubicBezTo>
                <a:cubicBezTo>
                  <a:pt x="4126801" y="4221861"/>
                  <a:pt x="3842746" y="4213260"/>
                  <a:pt x="3741350" y="4205888"/>
                </a:cubicBezTo>
                <a:cubicBezTo>
                  <a:pt x="2955538" y="4147524"/>
                  <a:pt x="2305415" y="3985333"/>
                  <a:pt x="1515873" y="4071958"/>
                </a:cubicBezTo>
                <a:cubicBezTo>
                  <a:pt x="1287734" y="4097146"/>
                  <a:pt x="870970" y="4149366"/>
                  <a:pt x="498938" y="4314628"/>
                </a:cubicBezTo>
                <a:cubicBezTo>
                  <a:pt x="399034" y="4358862"/>
                  <a:pt x="223083" y="4431357"/>
                  <a:pt x="114233" y="4455317"/>
                </a:cubicBezTo>
                <a:cubicBezTo>
                  <a:pt x="155239" y="4446101"/>
                  <a:pt x="338644" y="4291283"/>
                  <a:pt x="393070" y="4257494"/>
                </a:cubicBezTo>
                <a:cubicBezTo>
                  <a:pt x="1304136" y="3699043"/>
                  <a:pt x="2580524" y="3562042"/>
                  <a:pt x="2964485" y="3539310"/>
                </a:cubicBezTo>
                <a:cubicBezTo>
                  <a:pt x="3047241" y="3534702"/>
                  <a:pt x="3150314" y="3531170"/>
                  <a:pt x="3255064" y="3530325"/>
                </a:cubicBezTo>
                <a:close/>
                <a:moveTo>
                  <a:pt x="2565007" y="3032215"/>
                </a:moveTo>
                <a:cubicBezTo>
                  <a:pt x="2797341" y="3030660"/>
                  <a:pt x="3030093" y="3042755"/>
                  <a:pt x="3258233" y="3077312"/>
                </a:cubicBezTo>
                <a:cubicBezTo>
                  <a:pt x="3410325" y="3100044"/>
                  <a:pt x="3639956" y="3146121"/>
                  <a:pt x="3774902" y="3248719"/>
                </a:cubicBezTo>
                <a:cubicBezTo>
                  <a:pt x="3825599" y="3287423"/>
                  <a:pt x="3863622" y="3334728"/>
                  <a:pt x="3878533" y="3391249"/>
                </a:cubicBezTo>
                <a:cubicBezTo>
                  <a:pt x="3824107" y="3361760"/>
                  <a:pt x="3793540" y="3329199"/>
                  <a:pt x="3731659" y="3309540"/>
                </a:cubicBezTo>
                <a:cubicBezTo>
                  <a:pt x="3663813" y="3287423"/>
                  <a:pt x="3431947" y="3219229"/>
                  <a:pt x="2988342" y="3268992"/>
                </a:cubicBezTo>
                <a:cubicBezTo>
                  <a:pt x="2211475" y="3356232"/>
                  <a:pt x="1496489" y="3623477"/>
                  <a:pt x="753172" y="3811470"/>
                </a:cubicBezTo>
                <a:cubicBezTo>
                  <a:pt x="623445" y="3844030"/>
                  <a:pt x="379649" y="3933112"/>
                  <a:pt x="259615" y="3847717"/>
                </a:cubicBezTo>
                <a:cubicBezTo>
                  <a:pt x="144055" y="3766007"/>
                  <a:pt x="204445" y="3620404"/>
                  <a:pt x="301366" y="3547911"/>
                </a:cubicBezTo>
                <a:cubicBezTo>
                  <a:pt x="425874" y="3454528"/>
                  <a:pt x="577221" y="3374661"/>
                  <a:pt x="730805" y="3318141"/>
                </a:cubicBezTo>
                <a:cubicBezTo>
                  <a:pt x="882152" y="3262235"/>
                  <a:pt x="1434608" y="3074856"/>
                  <a:pt x="2333000" y="3037994"/>
                </a:cubicBezTo>
                <a:cubicBezTo>
                  <a:pt x="2410165" y="3034769"/>
                  <a:pt x="2487563" y="3032734"/>
                  <a:pt x="2565007" y="3032215"/>
                </a:cubicBezTo>
                <a:close/>
                <a:moveTo>
                  <a:pt x="3370438" y="2300536"/>
                </a:moveTo>
                <a:cubicBezTo>
                  <a:pt x="3472579" y="2303223"/>
                  <a:pt x="3574347" y="2311825"/>
                  <a:pt x="3671269" y="2328412"/>
                </a:cubicBezTo>
                <a:cubicBezTo>
                  <a:pt x="3789067" y="2348686"/>
                  <a:pt x="3878533" y="2392919"/>
                  <a:pt x="3949361" y="2475858"/>
                </a:cubicBezTo>
                <a:cubicBezTo>
                  <a:pt x="4013479" y="2551423"/>
                  <a:pt x="3995586" y="2652178"/>
                  <a:pt x="3949361" y="2714842"/>
                </a:cubicBezTo>
                <a:cubicBezTo>
                  <a:pt x="3917303" y="2757233"/>
                  <a:pt x="3866605" y="2794094"/>
                  <a:pt x="3804723" y="2821126"/>
                </a:cubicBezTo>
                <a:cubicBezTo>
                  <a:pt x="3609389" y="2907136"/>
                  <a:pt x="3361120" y="2885019"/>
                  <a:pt x="3147891" y="2878261"/>
                </a:cubicBezTo>
                <a:cubicBezTo>
                  <a:pt x="2866817" y="2869659"/>
                  <a:pt x="1846154" y="2774434"/>
                  <a:pt x="1623233" y="2806996"/>
                </a:cubicBezTo>
                <a:cubicBezTo>
                  <a:pt x="1309355" y="2853072"/>
                  <a:pt x="1028282" y="2948298"/>
                  <a:pt x="764355" y="3092057"/>
                </a:cubicBezTo>
                <a:cubicBezTo>
                  <a:pt x="689800" y="3132605"/>
                  <a:pt x="618973" y="3172538"/>
                  <a:pt x="551127" y="3219844"/>
                </a:cubicBezTo>
                <a:cubicBezTo>
                  <a:pt x="551873" y="3106188"/>
                  <a:pt x="679362" y="2973487"/>
                  <a:pt x="781503" y="2906521"/>
                </a:cubicBezTo>
                <a:cubicBezTo>
                  <a:pt x="913466" y="2819897"/>
                  <a:pt x="1672440" y="2410121"/>
                  <a:pt x="3067372" y="2308139"/>
                </a:cubicBezTo>
                <a:cubicBezTo>
                  <a:pt x="3165785" y="2301073"/>
                  <a:pt x="3268298" y="2297847"/>
                  <a:pt x="3370438" y="2300536"/>
                </a:cubicBezTo>
                <a:close/>
                <a:moveTo>
                  <a:pt x="2848644" y="1975080"/>
                </a:moveTo>
                <a:cubicBezTo>
                  <a:pt x="2981446" y="1978227"/>
                  <a:pt x="3127761" y="1990515"/>
                  <a:pt x="3291037" y="2026761"/>
                </a:cubicBezTo>
                <a:cubicBezTo>
                  <a:pt x="3364847" y="2043349"/>
                  <a:pt x="3496064" y="2093727"/>
                  <a:pt x="3607897" y="2213527"/>
                </a:cubicBezTo>
                <a:cubicBezTo>
                  <a:pt x="3426727" y="2130589"/>
                  <a:pt x="3158328" y="2110315"/>
                  <a:pt x="2931679" y="2134888"/>
                </a:cubicBezTo>
                <a:cubicBezTo>
                  <a:pt x="2266645" y="2206769"/>
                  <a:pt x="1555388" y="2399062"/>
                  <a:pt x="1269094" y="2431624"/>
                </a:cubicBezTo>
                <a:cubicBezTo>
                  <a:pt x="1199759" y="2439610"/>
                  <a:pt x="1033499" y="2453741"/>
                  <a:pt x="975346" y="2407049"/>
                </a:cubicBezTo>
                <a:cubicBezTo>
                  <a:pt x="891099" y="2339470"/>
                  <a:pt x="1029772" y="2228272"/>
                  <a:pt x="1100599" y="2203697"/>
                </a:cubicBezTo>
                <a:cubicBezTo>
                  <a:pt x="1641872" y="2015703"/>
                  <a:pt x="2138411" y="1979457"/>
                  <a:pt x="2487329" y="1978228"/>
                </a:cubicBezTo>
                <a:cubicBezTo>
                  <a:pt x="2596553" y="1977920"/>
                  <a:pt x="2715842" y="1971930"/>
                  <a:pt x="2848644" y="1975080"/>
                </a:cubicBezTo>
                <a:close/>
                <a:moveTo>
                  <a:pt x="2778864" y="1492234"/>
                </a:moveTo>
                <a:cubicBezTo>
                  <a:pt x="2847991" y="1491274"/>
                  <a:pt x="2916769" y="1493348"/>
                  <a:pt x="2984614" y="1499031"/>
                </a:cubicBezTo>
                <a:cubicBezTo>
                  <a:pt x="2985360" y="1499031"/>
                  <a:pt x="2985360" y="1499031"/>
                  <a:pt x="2986105" y="1499031"/>
                </a:cubicBezTo>
                <a:cubicBezTo>
                  <a:pt x="3129251" y="1511318"/>
                  <a:pt x="3302219" y="1548179"/>
                  <a:pt x="3325332" y="1686409"/>
                </a:cubicBezTo>
                <a:cubicBezTo>
                  <a:pt x="3343970" y="1799451"/>
                  <a:pt x="3258232" y="1850443"/>
                  <a:pt x="3141925" y="1881775"/>
                </a:cubicBezTo>
                <a:cubicBezTo>
                  <a:pt x="3012945" y="1916794"/>
                  <a:pt x="2896638" y="1902048"/>
                  <a:pt x="2767657" y="1879317"/>
                </a:cubicBezTo>
                <a:cubicBezTo>
                  <a:pt x="2607363" y="1851671"/>
                  <a:pt x="2385934" y="1794537"/>
                  <a:pt x="1930400" y="1790851"/>
                </a:cubicBezTo>
                <a:cubicBezTo>
                  <a:pt x="1893123" y="1790236"/>
                  <a:pt x="1538985" y="1821569"/>
                  <a:pt x="1517364" y="1800680"/>
                </a:cubicBezTo>
                <a:cubicBezTo>
                  <a:pt x="1487541" y="1772420"/>
                  <a:pt x="2034033" y="1594256"/>
                  <a:pt x="2163014" y="1567225"/>
                </a:cubicBezTo>
                <a:cubicBezTo>
                  <a:pt x="2360958" y="1525294"/>
                  <a:pt x="2571484" y="1495114"/>
                  <a:pt x="2778864" y="1492234"/>
                </a:cubicBezTo>
                <a:close/>
                <a:moveTo>
                  <a:pt x="2086489" y="1020452"/>
                </a:moveTo>
                <a:cubicBezTo>
                  <a:pt x="2138482" y="1017768"/>
                  <a:pt x="2190733" y="1017842"/>
                  <a:pt x="2242997" y="1020686"/>
                </a:cubicBezTo>
                <a:cubicBezTo>
                  <a:pt x="2312683" y="1024478"/>
                  <a:pt x="2382392" y="1033194"/>
                  <a:pt x="2451542" y="1046864"/>
                </a:cubicBezTo>
                <a:cubicBezTo>
                  <a:pt x="2614073" y="1079424"/>
                  <a:pt x="3013691" y="1180179"/>
                  <a:pt x="3217972" y="1352199"/>
                </a:cubicBezTo>
                <a:cubicBezTo>
                  <a:pt x="2388171" y="1290763"/>
                  <a:pt x="1816331" y="1527291"/>
                  <a:pt x="1676912" y="1494729"/>
                </a:cubicBezTo>
                <a:cubicBezTo>
                  <a:pt x="1604593" y="1477528"/>
                  <a:pt x="1480086" y="1433909"/>
                  <a:pt x="1482323" y="1342370"/>
                </a:cubicBezTo>
                <a:cubicBezTo>
                  <a:pt x="1466666" y="1249601"/>
                  <a:pt x="1537493" y="1156834"/>
                  <a:pt x="1632180" y="1118743"/>
                </a:cubicBezTo>
                <a:cubicBezTo>
                  <a:pt x="1776863" y="1061377"/>
                  <a:pt x="1930512" y="1028504"/>
                  <a:pt x="2086489" y="1020452"/>
                </a:cubicBezTo>
                <a:close/>
                <a:moveTo>
                  <a:pt x="2334490" y="0"/>
                </a:moveTo>
                <a:cubicBezTo>
                  <a:pt x="2395626" y="177549"/>
                  <a:pt x="2513423" y="329910"/>
                  <a:pt x="2635694" y="483499"/>
                </a:cubicBezTo>
                <a:cubicBezTo>
                  <a:pt x="2712486" y="579953"/>
                  <a:pt x="2964482" y="855799"/>
                  <a:pt x="3008471" y="900648"/>
                </a:cubicBezTo>
                <a:cubicBezTo>
                  <a:pt x="3045002" y="938738"/>
                  <a:pt x="3094209" y="1002017"/>
                  <a:pt x="3074079" y="1019833"/>
                </a:cubicBezTo>
                <a:cubicBezTo>
                  <a:pt x="3064387" y="1027820"/>
                  <a:pt x="3041275" y="1026591"/>
                  <a:pt x="2995051" y="1009389"/>
                </a:cubicBezTo>
                <a:cubicBezTo>
                  <a:pt x="2893655" y="970685"/>
                  <a:pt x="2786295" y="941809"/>
                  <a:pt x="2676700" y="922765"/>
                </a:cubicBezTo>
                <a:cubicBezTo>
                  <a:pt x="2418738" y="877302"/>
                  <a:pt x="2179415" y="906792"/>
                  <a:pt x="1922944" y="932595"/>
                </a:cubicBezTo>
                <a:cubicBezTo>
                  <a:pt x="1856590" y="939352"/>
                  <a:pt x="1843916" y="928909"/>
                  <a:pt x="1848390" y="873616"/>
                </a:cubicBezTo>
                <a:cubicBezTo>
                  <a:pt x="1854354" y="798665"/>
                  <a:pt x="2041488" y="544935"/>
                  <a:pt x="2087712" y="471826"/>
                </a:cubicBezTo>
                <a:cubicBezTo>
                  <a:pt x="2177924" y="329910"/>
                  <a:pt x="2304668" y="159118"/>
                  <a:pt x="2334490"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7" name="Group 6"/>
          <p:cNvGrpSpPr/>
          <p:nvPr userDrawn="1"/>
        </p:nvGrpSpPr>
        <p:grpSpPr>
          <a:xfrm>
            <a:off x="137279" y="5196396"/>
            <a:ext cx="7422020" cy="761778"/>
            <a:chOff x="3686398" y="4267905"/>
            <a:chExt cx="4760612" cy="679086"/>
          </a:xfrm>
          <a:effectLst>
            <a:outerShdw blurRad="50800" dist="38100" dir="2700000" algn="tl" rotWithShape="0">
              <a:prstClr val="black">
                <a:alpha val="40000"/>
              </a:prstClr>
            </a:outerShdw>
          </a:effectLst>
        </p:grpSpPr>
        <p:sp>
          <p:nvSpPr>
            <p:cNvPr id="8" name="Freeform: Shape 7"/>
            <p:cNvSpPr/>
            <p:nvPr/>
          </p:nvSpPr>
          <p:spPr>
            <a:xfrm>
              <a:off x="7255458" y="4273456"/>
              <a:ext cx="1191552" cy="672919"/>
            </a:xfrm>
            <a:custGeom>
              <a:avLst/>
              <a:gdLst>
                <a:gd name="connsiteX0" fmla="*/ 2252186 w 2257425"/>
                <a:gd name="connsiteY0" fmla="*/ 1188244 h 1190625"/>
                <a:gd name="connsiteX1" fmla="*/ 7144 w 2257425"/>
                <a:gd name="connsiteY1" fmla="*/ 1188244 h 1190625"/>
                <a:gd name="connsiteX2" fmla="*/ 7144 w 2257425"/>
                <a:gd name="connsiteY2" fmla="*/ 7144 h 1190625"/>
                <a:gd name="connsiteX3" fmla="*/ 2252186 w 2257425"/>
                <a:gd name="connsiteY3" fmla="*/ 7144 h 1190625"/>
                <a:gd name="connsiteX4" fmla="*/ 1729264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2252186" y="1188244"/>
                  </a:moveTo>
                  <a:lnTo>
                    <a:pt x="7144" y="1188244"/>
                  </a:lnTo>
                  <a:lnTo>
                    <a:pt x="7144" y="7144"/>
                  </a:lnTo>
                  <a:lnTo>
                    <a:pt x="2252186" y="7144"/>
                  </a:lnTo>
                  <a:lnTo>
                    <a:pt x="1729264"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p:cNvSpPr/>
            <p:nvPr/>
          </p:nvSpPr>
          <p:spPr>
            <a:xfrm>
              <a:off x="7255458" y="4552282"/>
              <a:ext cx="659904" cy="394709"/>
            </a:xfrm>
            <a:custGeom>
              <a:avLst/>
              <a:gdLst>
                <a:gd name="connsiteX0" fmla="*/ 7144 w 1019175"/>
                <a:gd name="connsiteY0" fmla="*/ 7144 h 609600"/>
                <a:gd name="connsiteX1" fmla="*/ 1012984 w 1019175"/>
                <a:gd name="connsiteY1" fmla="*/ 15716 h 609600"/>
                <a:gd name="connsiteX2" fmla="*/ 7144 w 1019175"/>
                <a:gd name="connsiteY2" fmla="*/ 606266 h 609600"/>
              </a:gdLst>
              <a:ahLst/>
              <a:cxnLst>
                <a:cxn ang="0">
                  <a:pos x="connsiteX0" y="connsiteY0"/>
                </a:cxn>
                <a:cxn ang="0">
                  <a:pos x="connsiteX1" y="connsiteY1"/>
                </a:cxn>
                <a:cxn ang="0">
                  <a:pos x="connsiteX2" y="connsiteY2"/>
                </a:cxn>
              </a:cxnLst>
              <a:rect l="l" t="t" r="r" b="b"/>
              <a:pathLst>
                <a:path w="1019175" h="609600">
                  <a:moveTo>
                    <a:pt x="7144" y="7144"/>
                  </a:moveTo>
                  <a:lnTo>
                    <a:pt x="1012984" y="15716"/>
                  </a:lnTo>
                  <a:lnTo>
                    <a:pt x="7144" y="606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10" name="Freeform: Shape 9"/>
            <p:cNvSpPr/>
            <p:nvPr/>
          </p:nvSpPr>
          <p:spPr>
            <a:xfrm>
              <a:off x="3686398" y="4267905"/>
              <a:ext cx="1191553" cy="672919"/>
            </a:xfrm>
            <a:custGeom>
              <a:avLst/>
              <a:gdLst>
                <a:gd name="connsiteX0" fmla="*/ 7144 w 2257425"/>
                <a:gd name="connsiteY0" fmla="*/ 1188244 h 1190625"/>
                <a:gd name="connsiteX1" fmla="*/ 2252186 w 2257425"/>
                <a:gd name="connsiteY1" fmla="*/ 1188244 h 1190625"/>
                <a:gd name="connsiteX2" fmla="*/ 2252186 w 2257425"/>
                <a:gd name="connsiteY2" fmla="*/ 7144 h 1190625"/>
                <a:gd name="connsiteX3" fmla="*/ 7144 w 2257425"/>
                <a:gd name="connsiteY3" fmla="*/ 7144 h 1190625"/>
                <a:gd name="connsiteX4" fmla="*/ 531019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7144" y="1188244"/>
                  </a:moveTo>
                  <a:lnTo>
                    <a:pt x="2252186" y="1188244"/>
                  </a:lnTo>
                  <a:lnTo>
                    <a:pt x="2252186" y="7144"/>
                  </a:lnTo>
                  <a:lnTo>
                    <a:pt x="7144" y="7144"/>
                  </a:lnTo>
                  <a:lnTo>
                    <a:pt x="531019"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p:cNvSpPr/>
            <p:nvPr/>
          </p:nvSpPr>
          <p:spPr>
            <a:xfrm>
              <a:off x="4276637" y="4546731"/>
              <a:ext cx="598231" cy="394709"/>
            </a:xfrm>
            <a:custGeom>
              <a:avLst/>
              <a:gdLst>
                <a:gd name="connsiteX0" fmla="*/ 923449 w 923925"/>
                <a:gd name="connsiteY0" fmla="*/ 7144 h 609600"/>
                <a:gd name="connsiteX1" fmla="*/ 7144 w 923925"/>
                <a:gd name="connsiteY1" fmla="*/ 15716 h 609600"/>
                <a:gd name="connsiteX2" fmla="*/ 923449 w 923925"/>
                <a:gd name="connsiteY2" fmla="*/ 606266 h 609600"/>
              </a:gdLst>
              <a:ahLst/>
              <a:cxnLst>
                <a:cxn ang="0">
                  <a:pos x="connsiteX0" y="connsiteY0"/>
                </a:cxn>
                <a:cxn ang="0">
                  <a:pos x="connsiteX1" y="connsiteY1"/>
                </a:cxn>
                <a:cxn ang="0">
                  <a:pos x="connsiteX2" y="connsiteY2"/>
                </a:cxn>
              </a:cxnLst>
              <a:rect l="l" t="t" r="r" b="b"/>
              <a:pathLst>
                <a:path w="923925" h="609600">
                  <a:moveTo>
                    <a:pt x="923449" y="7144"/>
                  </a:moveTo>
                  <a:lnTo>
                    <a:pt x="7144" y="15716"/>
                  </a:lnTo>
                  <a:lnTo>
                    <a:pt x="923449" y="606266"/>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6" name="Picture Placeholder 5"/>
          <p:cNvSpPr>
            <a:spLocks noGrp="1"/>
          </p:cNvSpPr>
          <p:nvPr>
            <p:ph type="pic" sz="quarter" idx="14" hasCustomPrompt="1"/>
          </p:nvPr>
        </p:nvSpPr>
        <p:spPr>
          <a:xfrm>
            <a:off x="1960303" y="2073463"/>
            <a:ext cx="3775972" cy="401458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4"/>
          <p:cNvGrpSpPr/>
          <p:nvPr userDrawn="1"/>
        </p:nvGrpSpPr>
        <p:grpSpPr>
          <a:xfrm>
            <a:off x="718102" y="1880559"/>
            <a:ext cx="2322343" cy="4082558"/>
            <a:chOff x="445712" y="1449040"/>
            <a:chExt cx="2113018" cy="3924176"/>
          </a:xfrm>
        </p:grpSpPr>
        <p:sp>
          <p:nvSpPr>
            <p:cNvPr id="3" name="Rounded Rectangle 5"/>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p:cNvGrpSpPr/>
            <p:nvPr userDrawn="1"/>
          </p:nvGrpSpPr>
          <p:grpSpPr>
            <a:xfrm>
              <a:off x="1407705" y="5045834"/>
              <a:ext cx="211967" cy="211967"/>
              <a:chOff x="1549420" y="5712364"/>
              <a:chExt cx="312583" cy="312583"/>
            </a:xfrm>
          </p:grpSpPr>
          <p:sp>
            <p:nvSpPr>
              <p:cNvPr id="6" name="Oval 8"/>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p:cNvSpPr>
            <a:spLocks noGrp="1"/>
          </p:cNvSpPr>
          <p:nvPr>
            <p:ph type="pic" idx="11" hasCustomPrompt="1"/>
          </p:nvPr>
        </p:nvSpPr>
        <p:spPr>
          <a:xfrm>
            <a:off x="818388" y="2231068"/>
            <a:ext cx="2105967" cy="3271381"/>
          </a:xfrm>
          <a:prstGeom prst="rect">
            <a:avLst/>
          </a:prstGeom>
          <a:solidFill>
            <a:schemeClr val="bg1">
              <a:lumMod val="95000"/>
            </a:schemeClr>
          </a:solidFill>
          <a:ln w="12700">
            <a:noFill/>
          </a:ln>
        </p:spPr>
        <p:txBody>
          <a:bodyPr anchor="ctr"/>
          <a:lstStyle>
            <a:lvl1pPr marL="0" indent="0" algn="ctr">
              <a:buNone/>
              <a:defRPr sz="16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그림 개체 틀 2"/>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1" fmla="*/ 595618 w 4427984"/>
              <a:gd name="connsiteY0-2" fmla="*/ 0 h 6883167"/>
              <a:gd name="connsiteX1-3" fmla="*/ 4427984 w 4427984"/>
              <a:gd name="connsiteY1-4" fmla="*/ 16778 h 6883167"/>
              <a:gd name="connsiteX2-5" fmla="*/ 4427984 w 4427984"/>
              <a:gd name="connsiteY2-6" fmla="*/ 6883167 h 6883167"/>
              <a:gd name="connsiteX3-7" fmla="*/ 0 w 4427984"/>
              <a:gd name="connsiteY3-8" fmla="*/ 6883167 h 6883167"/>
              <a:gd name="connsiteX4-9" fmla="*/ 595618 w 4427984"/>
              <a:gd name="connsiteY4-10" fmla="*/ 0 h 6883167"/>
              <a:gd name="connsiteX0-11" fmla="*/ 1258348 w 5090714"/>
              <a:gd name="connsiteY0-12" fmla="*/ 0 h 6883167"/>
              <a:gd name="connsiteX1-13" fmla="*/ 5090714 w 5090714"/>
              <a:gd name="connsiteY1-14" fmla="*/ 16778 h 6883167"/>
              <a:gd name="connsiteX2-15" fmla="*/ 5090714 w 5090714"/>
              <a:gd name="connsiteY2-16" fmla="*/ 6883167 h 6883167"/>
              <a:gd name="connsiteX3-17" fmla="*/ 0 w 5090714"/>
              <a:gd name="connsiteY3-18" fmla="*/ 6874779 h 6883167"/>
              <a:gd name="connsiteX4-19" fmla="*/ 1258348 w 5090714"/>
              <a:gd name="connsiteY4-20" fmla="*/ 0 h 6883167"/>
              <a:gd name="connsiteX0-21" fmla="*/ 1493240 w 5090714"/>
              <a:gd name="connsiteY0-22" fmla="*/ 0 h 6883167"/>
              <a:gd name="connsiteX1-23" fmla="*/ 5090714 w 5090714"/>
              <a:gd name="connsiteY1-24" fmla="*/ 16778 h 6883167"/>
              <a:gd name="connsiteX2-25" fmla="*/ 5090714 w 5090714"/>
              <a:gd name="connsiteY2-26" fmla="*/ 6883167 h 6883167"/>
              <a:gd name="connsiteX3-27" fmla="*/ 0 w 5090714"/>
              <a:gd name="connsiteY3-28" fmla="*/ 6874779 h 6883167"/>
              <a:gd name="connsiteX4-29" fmla="*/ 1493240 w 5090714"/>
              <a:gd name="connsiteY4-30" fmla="*/ 0 h 6883167"/>
              <a:gd name="connsiteX0-31" fmla="*/ 1459684 w 5090714"/>
              <a:gd name="connsiteY0-32" fmla="*/ 0 h 6866389"/>
              <a:gd name="connsiteX1-33" fmla="*/ 5090714 w 5090714"/>
              <a:gd name="connsiteY1-34" fmla="*/ 0 h 6866389"/>
              <a:gd name="connsiteX2-35" fmla="*/ 5090714 w 5090714"/>
              <a:gd name="connsiteY2-36" fmla="*/ 6866389 h 6866389"/>
              <a:gd name="connsiteX3-37" fmla="*/ 0 w 5090714"/>
              <a:gd name="connsiteY3-38" fmla="*/ 6858001 h 6866389"/>
              <a:gd name="connsiteX4-39" fmla="*/ 1459684 w 5090714"/>
              <a:gd name="connsiteY4-40" fmla="*/ 0 h 6866389"/>
              <a:gd name="connsiteX0-41" fmla="*/ 1711354 w 5090714"/>
              <a:gd name="connsiteY0-42" fmla="*/ 0 h 6874778"/>
              <a:gd name="connsiteX1-43" fmla="*/ 5090714 w 5090714"/>
              <a:gd name="connsiteY1-44" fmla="*/ 8389 h 6874778"/>
              <a:gd name="connsiteX2-45" fmla="*/ 5090714 w 5090714"/>
              <a:gd name="connsiteY2-46" fmla="*/ 6874778 h 6874778"/>
              <a:gd name="connsiteX3-47" fmla="*/ 0 w 5090714"/>
              <a:gd name="connsiteY3-48" fmla="*/ 6866390 h 6874778"/>
              <a:gd name="connsiteX4-49" fmla="*/ 1711354 w 5090714"/>
              <a:gd name="connsiteY4-50" fmla="*/ 0 h 6874778"/>
              <a:gd name="connsiteX0-51" fmla="*/ 1937857 w 5317217"/>
              <a:gd name="connsiteY0-52" fmla="*/ 0 h 6874779"/>
              <a:gd name="connsiteX1-53" fmla="*/ 5317217 w 5317217"/>
              <a:gd name="connsiteY1-54" fmla="*/ 8389 h 6874779"/>
              <a:gd name="connsiteX2-55" fmla="*/ 5317217 w 5317217"/>
              <a:gd name="connsiteY2-56" fmla="*/ 6874778 h 6874779"/>
              <a:gd name="connsiteX3-57" fmla="*/ 0 w 5317217"/>
              <a:gd name="connsiteY3-58" fmla="*/ 6874779 h 6874779"/>
              <a:gd name="connsiteX4-59" fmla="*/ 1937857 w 5317217"/>
              <a:gd name="connsiteY4-60" fmla="*/ 0 h 6874779"/>
              <a:gd name="connsiteX0-61" fmla="*/ 1280632 w 5317217"/>
              <a:gd name="connsiteY0-62" fmla="*/ 10661 h 6866390"/>
              <a:gd name="connsiteX1-63" fmla="*/ 5317217 w 5317217"/>
              <a:gd name="connsiteY1-64" fmla="*/ 0 h 6866390"/>
              <a:gd name="connsiteX2-65" fmla="*/ 5317217 w 5317217"/>
              <a:gd name="connsiteY2-66" fmla="*/ 6866389 h 6866390"/>
              <a:gd name="connsiteX3-67" fmla="*/ 0 w 5317217"/>
              <a:gd name="connsiteY3-68" fmla="*/ 6866390 h 6866390"/>
              <a:gd name="connsiteX4-69" fmla="*/ 1280632 w 5317217"/>
              <a:gd name="connsiteY4-70" fmla="*/ 10661 h 6866390"/>
              <a:gd name="connsiteX0-71" fmla="*/ 1280632 w 5317217"/>
              <a:gd name="connsiteY0-72" fmla="*/ 1136 h 6866390"/>
              <a:gd name="connsiteX1-73" fmla="*/ 5317217 w 5317217"/>
              <a:gd name="connsiteY1-74" fmla="*/ 0 h 6866390"/>
              <a:gd name="connsiteX2-75" fmla="*/ 5317217 w 5317217"/>
              <a:gd name="connsiteY2-76" fmla="*/ 6866389 h 6866390"/>
              <a:gd name="connsiteX3-77" fmla="*/ 0 w 5317217"/>
              <a:gd name="connsiteY3-78" fmla="*/ 6866390 h 6866390"/>
              <a:gd name="connsiteX4-79" fmla="*/ 1280632 w 5317217"/>
              <a:gd name="connsiteY4-80" fmla="*/ 1136 h 6866390"/>
              <a:gd name="connsiteX0-81" fmla="*/ 1413982 w 5450567"/>
              <a:gd name="connsiteY0-82" fmla="*/ 1136 h 6866390"/>
              <a:gd name="connsiteX1-83" fmla="*/ 5450567 w 5450567"/>
              <a:gd name="connsiteY1-84" fmla="*/ 0 h 6866390"/>
              <a:gd name="connsiteX2-85" fmla="*/ 5450567 w 5450567"/>
              <a:gd name="connsiteY2-86" fmla="*/ 6866389 h 6866390"/>
              <a:gd name="connsiteX3-87" fmla="*/ 0 w 5450567"/>
              <a:gd name="connsiteY3-88" fmla="*/ 6866390 h 6866390"/>
              <a:gd name="connsiteX4-89" fmla="*/ 1413982 w 5450567"/>
              <a:gd name="connsiteY4-90" fmla="*/ 1136 h 6866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p:cNvGrpSpPr/>
          <p:nvPr userDrawn="1"/>
        </p:nvGrpSpPr>
        <p:grpSpPr>
          <a:xfrm>
            <a:off x="738218" y="2580613"/>
            <a:ext cx="6123410" cy="3364399"/>
            <a:chOff x="-548507" y="477868"/>
            <a:chExt cx="11570449" cy="6357177"/>
          </a:xfrm>
        </p:grpSpPr>
        <p:sp>
          <p:nvSpPr>
            <p:cNvPr id="4" name="Freeform: Shape 3"/>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p:cNvGrpSpPr/>
            <p:nvPr/>
          </p:nvGrpSpPr>
          <p:grpSpPr>
            <a:xfrm>
              <a:off x="1606" y="6382978"/>
              <a:ext cx="413937" cy="115242"/>
              <a:chOff x="5955" y="6353672"/>
              <a:chExt cx="413937" cy="115242"/>
            </a:xfrm>
          </p:grpSpPr>
          <p:sp>
            <p:nvSpPr>
              <p:cNvPr id="14" name="Rectangle: Rounded Corners 13"/>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855291" y="6381600"/>
              <a:ext cx="885989" cy="115242"/>
              <a:chOff x="5955" y="6353672"/>
              <a:chExt cx="413937" cy="115242"/>
            </a:xfrm>
          </p:grpSpPr>
          <p:sp>
            <p:nvSpPr>
              <p:cNvPr id="12" name="Rectangle: Rounded Corners 11"/>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17"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www.jpppt.com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457143" indent="0" algn="ctr">
              <a:buNone/>
              <a:defRPr/>
            </a:lvl2pPr>
            <a:lvl3pPr marL="914286" indent="0" algn="ctr">
              <a:buNone/>
              <a:defRPr/>
            </a:lvl3pPr>
            <a:lvl4pPr marL="1371430" indent="0" algn="ctr">
              <a:buNone/>
              <a:defRPr/>
            </a:lvl4pPr>
            <a:lvl5pPr marL="1828573" indent="0" algn="ctr">
              <a:buNone/>
              <a:defRPr/>
            </a:lvl5pPr>
            <a:lvl6pPr marL="2285718" indent="0" algn="ctr">
              <a:buNone/>
              <a:defRPr/>
            </a:lvl6pPr>
            <a:lvl7pPr marL="2742861" indent="0" algn="ctr">
              <a:buNone/>
              <a:defRPr/>
            </a:lvl7pPr>
            <a:lvl8pPr marL="3200004" indent="0" algn="ctr">
              <a:buNone/>
              <a:defRPr/>
            </a:lvl8pPr>
            <a:lvl9pPr marL="365714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1A6652-748C-4BFF-8B8F-51AEC3FE1D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25DCAF-4AE3-4332-86C8-0D435822EF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A59207-3CD8-4673-9917-3FFE2DFF90B4}"/>
              </a:ext>
            </a:extLst>
          </p:cNvPr>
          <p:cNvSpPr>
            <a:spLocks noGrp="1" noChangeArrowheads="1"/>
          </p:cNvSpPr>
          <p:nvPr>
            <p:ph type="sldNum" sz="quarter" idx="12"/>
          </p:nvPr>
        </p:nvSpPr>
        <p:spPr>
          <a:ln/>
        </p:spPr>
        <p:txBody>
          <a:bodyPr/>
          <a:lstStyle>
            <a:lvl1pPr>
              <a:defRPr/>
            </a:lvl1pPr>
          </a:lstStyle>
          <a:p>
            <a:pPr>
              <a:defRPr/>
            </a:pPr>
            <a:fld id="{9034A0DF-880D-4C92-90DB-9943F9EB01C2}" type="slidenum">
              <a:rPr lang="en-US" altLang="en-US"/>
              <a:pPr>
                <a:defRPr/>
              </a:pPr>
              <a:t>‹#›</a:t>
            </a:fld>
            <a:endParaRPr lang="en-US" altLang="en-US" dirty="0"/>
          </a:p>
        </p:txBody>
      </p:sp>
    </p:spTree>
    <p:extLst>
      <p:ext uri="{BB962C8B-B14F-4D97-AF65-F5344CB8AC3E}">
        <p14:creationId xmlns:p14="http://schemas.microsoft.com/office/powerpoint/2010/main" val="3830379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8D8E1A-7086-40A2-BD36-D7A8C5A6B1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3BF91A-0753-4369-967C-3FA734F4A2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D82BCC-C1AB-405B-826C-7F3CC5121052}"/>
              </a:ext>
            </a:extLst>
          </p:cNvPr>
          <p:cNvSpPr>
            <a:spLocks noGrp="1" noChangeArrowheads="1"/>
          </p:cNvSpPr>
          <p:nvPr>
            <p:ph type="sldNum" sz="quarter" idx="12"/>
          </p:nvPr>
        </p:nvSpPr>
        <p:spPr>
          <a:ln/>
        </p:spPr>
        <p:txBody>
          <a:bodyPr/>
          <a:lstStyle>
            <a:lvl1pPr>
              <a:defRPr/>
            </a:lvl1pPr>
          </a:lstStyle>
          <a:p>
            <a:pPr>
              <a:defRPr/>
            </a:pPr>
            <a:fld id="{DBDA260D-7EE9-466A-818C-2EB09210146A}" type="slidenum">
              <a:rPr lang="en-US" altLang="en-US"/>
              <a:pPr>
                <a:defRPr/>
              </a:pPr>
              <a:t>‹#›</a:t>
            </a:fld>
            <a:endParaRPr lang="en-US" altLang="en-US" dirty="0"/>
          </a:p>
        </p:txBody>
      </p:sp>
    </p:spTree>
    <p:extLst>
      <p:ext uri="{BB962C8B-B14F-4D97-AF65-F5344CB8AC3E}">
        <p14:creationId xmlns:p14="http://schemas.microsoft.com/office/powerpoint/2010/main" val="2501354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43" indent="0">
              <a:buNone/>
              <a:defRPr sz="1800"/>
            </a:lvl2pPr>
            <a:lvl3pPr marL="914286" indent="0">
              <a:buNone/>
              <a:defRPr sz="1600"/>
            </a:lvl3pPr>
            <a:lvl4pPr marL="1371430" indent="0">
              <a:buNone/>
              <a:defRPr sz="1400"/>
            </a:lvl4pPr>
            <a:lvl5pPr marL="1828573" indent="0">
              <a:buNone/>
              <a:defRPr sz="1400"/>
            </a:lvl5pPr>
            <a:lvl6pPr marL="2285718" indent="0">
              <a:buNone/>
              <a:defRPr sz="1400"/>
            </a:lvl6pPr>
            <a:lvl7pPr marL="2742861" indent="0">
              <a:buNone/>
              <a:defRPr sz="1400"/>
            </a:lvl7pPr>
            <a:lvl8pPr marL="3200004" indent="0">
              <a:buNone/>
              <a:defRPr sz="1400"/>
            </a:lvl8pPr>
            <a:lvl9pPr marL="365714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12C422B-DD90-4DB7-930B-9F651406CB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66A9D8-5096-4DED-A365-C5549C46B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625B1-58C0-40DD-959B-762A8B7424B1}"/>
              </a:ext>
            </a:extLst>
          </p:cNvPr>
          <p:cNvSpPr>
            <a:spLocks noGrp="1" noChangeArrowheads="1"/>
          </p:cNvSpPr>
          <p:nvPr>
            <p:ph type="sldNum" sz="quarter" idx="12"/>
          </p:nvPr>
        </p:nvSpPr>
        <p:spPr>
          <a:ln/>
        </p:spPr>
        <p:txBody>
          <a:bodyPr/>
          <a:lstStyle>
            <a:lvl1pPr>
              <a:defRPr/>
            </a:lvl1pPr>
          </a:lstStyle>
          <a:p>
            <a:pPr>
              <a:defRPr/>
            </a:pPr>
            <a:fld id="{4BF1D317-7771-4C7F-AC32-D58405ECAC7C}" type="slidenum">
              <a:rPr lang="en-US" altLang="en-US"/>
              <a:pPr>
                <a:defRPr/>
              </a:pPr>
              <a:t>‹#›</a:t>
            </a:fld>
            <a:endParaRPr lang="en-US" altLang="en-US" dirty="0"/>
          </a:p>
        </p:txBody>
      </p:sp>
    </p:spTree>
    <p:extLst>
      <p:ext uri="{BB962C8B-B14F-4D97-AF65-F5344CB8AC3E}">
        <p14:creationId xmlns:p14="http://schemas.microsoft.com/office/powerpoint/2010/main" val="1861547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08B451-96E3-4C84-8D49-02C91DA8CF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E1088F-2379-4A9D-A8FA-5E40CDDBB2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E1B95F-9FC9-4A12-9424-40DE616983A9}"/>
              </a:ext>
            </a:extLst>
          </p:cNvPr>
          <p:cNvSpPr>
            <a:spLocks noGrp="1" noChangeArrowheads="1"/>
          </p:cNvSpPr>
          <p:nvPr>
            <p:ph type="sldNum" sz="quarter" idx="12"/>
          </p:nvPr>
        </p:nvSpPr>
        <p:spPr>
          <a:ln/>
        </p:spPr>
        <p:txBody>
          <a:bodyPr/>
          <a:lstStyle>
            <a:lvl1pPr>
              <a:defRPr/>
            </a:lvl1pPr>
          </a:lstStyle>
          <a:p>
            <a:pPr>
              <a:defRPr/>
            </a:pPr>
            <a:fld id="{01667F0B-234E-4EEF-BA89-62CA4037229C}" type="slidenum">
              <a:rPr lang="en-US" altLang="en-US"/>
              <a:pPr>
                <a:defRPr/>
              </a:pPr>
              <a:t>‹#›</a:t>
            </a:fld>
            <a:endParaRPr lang="en-US" altLang="en-US" dirty="0"/>
          </a:p>
        </p:txBody>
      </p:sp>
    </p:spTree>
    <p:extLst>
      <p:ext uri="{BB962C8B-B14F-4D97-AF65-F5344CB8AC3E}">
        <p14:creationId xmlns:p14="http://schemas.microsoft.com/office/powerpoint/2010/main" val="722659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61" indent="0">
              <a:buNone/>
              <a:defRPr sz="1600" b="1"/>
            </a:lvl7pPr>
            <a:lvl8pPr marL="3200004" indent="0">
              <a:buNone/>
              <a:defRPr sz="1600" b="1"/>
            </a:lvl8pPr>
            <a:lvl9pPr marL="365714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61" indent="0">
              <a:buNone/>
              <a:defRPr sz="1600" b="1"/>
            </a:lvl7pPr>
            <a:lvl8pPr marL="3200004" indent="0">
              <a:buNone/>
              <a:defRPr sz="1600" b="1"/>
            </a:lvl8pPr>
            <a:lvl9pPr marL="36571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20543C7-5FC3-44C5-9EAF-F30C59BF37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782586-FD14-405A-B7B3-0605086E0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033D852-1495-4E8C-BF4E-2BDE2DBB8039}"/>
              </a:ext>
            </a:extLst>
          </p:cNvPr>
          <p:cNvSpPr>
            <a:spLocks noGrp="1" noChangeArrowheads="1"/>
          </p:cNvSpPr>
          <p:nvPr>
            <p:ph type="sldNum" sz="quarter" idx="12"/>
          </p:nvPr>
        </p:nvSpPr>
        <p:spPr>
          <a:ln/>
        </p:spPr>
        <p:txBody>
          <a:bodyPr/>
          <a:lstStyle>
            <a:lvl1pPr>
              <a:defRPr/>
            </a:lvl1pPr>
          </a:lstStyle>
          <a:p>
            <a:pPr>
              <a:defRPr/>
            </a:pPr>
            <a:fld id="{8AC23DBE-F832-4BF6-B89E-DA3708E63E77}" type="slidenum">
              <a:rPr lang="en-US" altLang="en-US"/>
              <a:pPr>
                <a:defRPr/>
              </a:pPr>
              <a:t>‹#›</a:t>
            </a:fld>
            <a:endParaRPr lang="en-US" altLang="en-US" dirty="0"/>
          </a:p>
        </p:txBody>
      </p:sp>
    </p:spTree>
    <p:extLst>
      <p:ext uri="{BB962C8B-B14F-4D97-AF65-F5344CB8AC3E}">
        <p14:creationId xmlns:p14="http://schemas.microsoft.com/office/powerpoint/2010/main" val="229346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F5709A-1E16-4625-9035-C93E75BE54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C89D03-6AB3-463F-A2AE-12E7FFF9E4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E0063D-C0ED-4CA0-A0ED-1C50A31D74E3}"/>
              </a:ext>
            </a:extLst>
          </p:cNvPr>
          <p:cNvSpPr>
            <a:spLocks noGrp="1" noChangeArrowheads="1"/>
          </p:cNvSpPr>
          <p:nvPr>
            <p:ph type="sldNum" sz="quarter" idx="12"/>
          </p:nvPr>
        </p:nvSpPr>
        <p:spPr>
          <a:ln/>
        </p:spPr>
        <p:txBody>
          <a:bodyPr/>
          <a:lstStyle>
            <a:lvl1pPr>
              <a:defRPr/>
            </a:lvl1pPr>
          </a:lstStyle>
          <a:p>
            <a:pPr>
              <a:defRPr/>
            </a:pPr>
            <a:fld id="{B1A25A75-709E-432B-89FE-28D4B35B1BAB}" type="slidenum">
              <a:rPr lang="en-US" altLang="en-US"/>
              <a:pPr>
                <a:defRPr/>
              </a:pPr>
              <a:t>‹#›</a:t>
            </a:fld>
            <a:endParaRPr lang="en-US" altLang="en-US" dirty="0"/>
          </a:p>
        </p:txBody>
      </p:sp>
    </p:spTree>
    <p:extLst>
      <p:ext uri="{BB962C8B-B14F-4D97-AF65-F5344CB8AC3E}">
        <p14:creationId xmlns:p14="http://schemas.microsoft.com/office/powerpoint/2010/main" val="45421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8ABF9C-C206-44E2-908F-DD402E2723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FCB2E8B-8E78-44F8-94C8-92F4B1A222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888CB2-9A21-4A93-9652-D84C2E193EF4}"/>
              </a:ext>
            </a:extLst>
          </p:cNvPr>
          <p:cNvSpPr>
            <a:spLocks noGrp="1" noChangeArrowheads="1"/>
          </p:cNvSpPr>
          <p:nvPr>
            <p:ph type="sldNum" sz="quarter" idx="12"/>
          </p:nvPr>
        </p:nvSpPr>
        <p:spPr>
          <a:ln/>
        </p:spPr>
        <p:txBody>
          <a:bodyPr/>
          <a:lstStyle>
            <a:lvl1pPr>
              <a:defRPr/>
            </a:lvl1pPr>
          </a:lstStyle>
          <a:p>
            <a:pPr>
              <a:defRPr/>
            </a:pPr>
            <a:fld id="{03C4CF94-88D5-40C2-91C7-C6099A2758F2}" type="slidenum">
              <a:rPr lang="en-US" altLang="en-US"/>
              <a:pPr>
                <a:defRPr/>
              </a:pPr>
              <a:t>‹#›</a:t>
            </a:fld>
            <a:endParaRPr lang="en-US" altLang="en-US" dirty="0"/>
          </a:p>
        </p:txBody>
      </p:sp>
    </p:spTree>
    <p:extLst>
      <p:ext uri="{BB962C8B-B14F-4D97-AF65-F5344CB8AC3E}">
        <p14:creationId xmlns:p14="http://schemas.microsoft.com/office/powerpoint/2010/main" val="170501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43" indent="0">
              <a:buNone/>
              <a:defRPr sz="1200"/>
            </a:lvl2pPr>
            <a:lvl3pPr marL="914286" indent="0">
              <a:buNone/>
              <a:defRPr sz="1000"/>
            </a:lvl3pPr>
            <a:lvl4pPr marL="1371430" indent="0">
              <a:buNone/>
              <a:defRPr sz="900"/>
            </a:lvl4pPr>
            <a:lvl5pPr marL="1828573" indent="0">
              <a:buNone/>
              <a:defRPr sz="900"/>
            </a:lvl5pPr>
            <a:lvl6pPr marL="2285718" indent="0">
              <a:buNone/>
              <a:defRPr sz="900"/>
            </a:lvl6pPr>
            <a:lvl7pPr marL="2742861" indent="0">
              <a:buNone/>
              <a:defRPr sz="900"/>
            </a:lvl7pPr>
            <a:lvl8pPr marL="3200004" indent="0">
              <a:buNone/>
              <a:defRPr sz="900"/>
            </a:lvl8pPr>
            <a:lvl9pPr marL="365714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8E26B5-0FFF-47F1-BB25-1B56457E02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7A566C-9B27-44A1-A277-905C8321EC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5E4472-1328-4019-9C37-46524FEF0D20}"/>
              </a:ext>
            </a:extLst>
          </p:cNvPr>
          <p:cNvSpPr>
            <a:spLocks noGrp="1" noChangeArrowheads="1"/>
          </p:cNvSpPr>
          <p:nvPr>
            <p:ph type="sldNum" sz="quarter" idx="12"/>
          </p:nvPr>
        </p:nvSpPr>
        <p:spPr>
          <a:ln/>
        </p:spPr>
        <p:txBody>
          <a:bodyPr/>
          <a:lstStyle>
            <a:lvl1pPr>
              <a:defRPr/>
            </a:lvl1pPr>
          </a:lstStyle>
          <a:p>
            <a:pPr>
              <a:defRPr/>
            </a:pPr>
            <a:fld id="{A238D01A-D6F8-479C-835B-CBCB98D8774F}" type="slidenum">
              <a:rPr lang="en-US" altLang="en-US"/>
              <a:pPr>
                <a:defRPr/>
              </a:pPr>
              <a:t>‹#›</a:t>
            </a:fld>
            <a:endParaRPr lang="en-US" altLang="en-US" dirty="0"/>
          </a:p>
        </p:txBody>
      </p:sp>
    </p:spTree>
    <p:extLst>
      <p:ext uri="{BB962C8B-B14F-4D97-AF65-F5344CB8AC3E}">
        <p14:creationId xmlns:p14="http://schemas.microsoft.com/office/powerpoint/2010/main" val="3207577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61" indent="0">
              <a:buNone/>
              <a:defRPr sz="2000"/>
            </a:lvl7pPr>
            <a:lvl8pPr marL="3200004" indent="0">
              <a:buNone/>
              <a:defRPr sz="2000"/>
            </a:lvl8pPr>
            <a:lvl9pPr marL="3657149"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400"/>
            </a:lvl1pPr>
            <a:lvl2pPr marL="457143" indent="0">
              <a:buNone/>
              <a:defRPr sz="1200"/>
            </a:lvl2pPr>
            <a:lvl3pPr marL="914286" indent="0">
              <a:buNone/>
              <a:defRPr sz="1000"/>
            </a:lvl3pPr>
            <a:lvl4pPr marL="1371430" indent="0">
              <a:buNone/>
              <a:defRPr sz="900"/>
            </a:lvl4pPr>
            <a:lvl5pPr marL="1828573" indent="0">
              <a:buNone/>
              <a:defRPr sz="900"/>
            </a:lvl5pPr>
            <a:lvl6pPr marL="2285718" indent="0">
              <a:buNone/>
              <a:defRPr sz="900"/>
            </a:lvl6pPr>
            <a:lvl7pPr marL="2742861" indent="0">
              <a:buNone/>
              <a:defRPr sz="900"/>
            </a:lvl7pPr>
            <a:lvl8pPr marL="3200004" indent="0">
              <a:buNone/>
              <a:defRPr sz="900"/>
            </a:lvl8pPr>
            <a:lvl9pPr marL="365714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312B06-BD8D-4E22-9EB6-5538C3D834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F8C060-22EA-4632-8D00-7D8DA9668D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EA0F3F-F967-4DE8-86F4-67230D2EA3B1}"/>
              </a:ext>
            </a:extLst>
          </p:cNvPr>
          <p:cNvSpPr>
            <a:spLocks noGrp="1" noChangeArrowheads="1"/>
          </p:cNvSpPr>
          <p:nvPr>
            <p:ph type="sldNum" sz="quarter" idx="12"/>
          </p:nvPr>
        </p:nvSpPr>
        <p:spPr>
          <a:ln/>
        </p:spPr>
        <p:txBody>
          <a:bodyPr/>
          <a:lstStyle>
            <a:lvl1pPr>
              <a:defRPr/>
            </a:lvl1pPr>
          </a:lstStyle>
          <a:p>
            <a:pPr>
              <a:defRPr/>
            </a:pPr>
            <a:fld id="{C1028AE0-719E-45E9-8429-C6A3DF265EFF}" type="slidenum">
              <a:rPr lang="en-US" altLang="en-US"/>
              <a:pPr>
                <a:defRPr/>
              </a:pPr>
              <a:t>‹#›</a:t>
            </a:fld>
            <a:endParaRPr lang="en-US" altLang="en-US" dirty="0"/>
          </a:p>
        </p:txBody>
      </p:sp>
    </p:spTree>
    <p:extLst>
      <p:ext uri="{BB962C8B-B14F-4D97-AF65-F5344CB8AC3E}">
        <p14:creationId xmlns:p14="http://schemas.microsoft.com/office/powerpoint/2010/main" val="2427753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62C9DC-65D7-4074-AED2-0F1436BBCD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D79F14-A9B5-4186-87AC-D2E1BE0502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DCFE78-731A-4728-BD76-AE3FBB0F4754}"/>
              </a:ext>
            </a:extLst>
          </p:cNvPr>
          <p:cNvSpPr>
            <a:spLocks noGrp="1" noChangeArrowheads="1"/>
          </p:cNvSpPr>
          <p:nvPr>
            <p:ph type="sldNum" sz="quarter" idx="12"/>
          </p:nvPr>
        </p:nvSpPr>
        <p:spPr>
          <a:ln/>
        </p:spPr>
        <p:txBody>
          <a:bodyPr/>
          <a:lstStyle>
            <a:lvl1pPr>
              <a:defRPr/>
            </a:lvl1pPr>
          </a:lstStyle>
          <a:p>
            <a:pPr>
              <a:defRPr/>
            </a:pPr>
            <a:fld id="{2FC3F20F-C386-4390-A3F2-AD47D6F5ECD8}" type="slidenum">
              <a:rPr lang="en-US" altLang="en-US"/>
              <a:pPr>
                <a:defRPr/>
              </a:pPr>
              <a:t>‹#›</a:t>
            </a:fld>
            <a:endParaRPr lang="en-US" altLang="en-US" dirty="0"/>
          </a:p>
        </p:txBody>
      </p:sp>
    </p:spTree>
    <p:extLst>
      <p:ext uri="{BB962C8B-B14F-4D97-AF65-F5344CB8AC3E}">
        <p14:creationId xmlns:p14="http://schemas.microsoft.com/office/powerpoint/2010/main" val="644283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B7049A-2434-46D9-9FC1-946B0FC3F9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B2080-2C9B-4446-BEC7-89CCD711B2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7382FB-5525-4174-B88A-9CCCA1546C5E}"/>
              </a:ext>
            </a:extLst>
          </p:cNvPr>
          <p:cNvSpPr>
            <a:spLocks noGrp="1" noChangeArrowheads="1"/>
          </p:cNvSpPr>
          <p:nvPr>
            <p:ph type="sldNum" sz="quarter" idx="12"/>
          </p:nvPr>
        </p:nvSpPr>
        <p:spPr>
          <a:ln/>
        </p:spPr>
        <p:txBody>
          <a:bodyPr/>
          <a:lstStyle>
            <a:lvl1pPr>
              <a:defRPr/>
            </a:lvl1pPr>
          </a:lstStyle>
          <a:p>
            <a:pPr>
              <a:defRPr/>
            </a:pPr>
            <a:fld id="{2C0980F7-5040-49DF-9F22-298AC39099FE}" type="slidenum">
              <a:rPr lang="en-US" altLang="en-US"/>
              <a:pPr>
                <a:defRPr/>
              </a:pPr>
              <a:t>‹#›</a:t>
            </a:fld>
            <a:endParaRPr lang="en-US" altLang="en-US" dirty="0"/>
          </a:p>
        </p:txBody>
      </p:sp>
    </p:spTree>
    <p:extLst>
      <p:ext uri="{BB962C8B-B14F-4D97-AF65-F5344CB8AC3E}">
        <p14:creationId xmlns:p14="http://schemas.microsoft.com/office/powerpoint/2010/main" val="296343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1EBCFC-F88D-4D55-ABB9-C723D223315F}"/>
              </a:ext>
            </a:extLst>
          </p:cNvPr>
          <p:cNvSpPr>
            <a:spLocks noGrp="1" noChangeArrowheads="1"/>
          </p:cNvSpPr>
          <p:nvPr>
            <p:ph type="title"/>
          </p:nvPr>
        </p:nvSpPr>
        <p:spPr bwMode="auto">
          <a:xfrm>
            <a:off x="609601"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FEF4912-3A0F-4D3C-869F-E4EAD6EFB84E}"/>
              </a:ext>
            </a:extLst>
          </p:cNvPr>
          <p:cNvSpPr>
            <a:spLocks noGrp="1" noChangeArrowheads="1"/>
          </p:cNvSpPr>
          <p:nvPr>
            <p:ph type="body" idx="1"/>
          </p:nvPr>
        </p:nvSpPr>
        <p:spPr bwMode="auto">
          <a:xfrm>
            <a:off x="609601"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E58E325-EC96-4525-AE4D-2D39C1FDC609}"/>
              </a:ext>
            </a:extLst>
          </p:cNvPr>
          <p:cNvSpPr>
            <a:spLocks noGrp="1" noChangeArrowheads="1"/>
          </p:cNvSpPr>
          <p:nvPr>
            <p:ph type="dt" sz="half" idx="2"/>
          </p:nvPr>
        </p:nvSpPr>
        <p:spPr bwMode="auto">
          <a:xfrm>
            <a:off x="609601" y="6245228"/>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Roboto" panose="02000000000000000000" pitchFamily="2" charset="0"/>
              </a:defRPr>
            </a:lvl1pPr>
          </a:lstStyle>
          <a:p>
            <a:pPr>
              <a:defRPr/>
            </a:pPr>
            <a:endParaRPr lang="en-US"/>
          </a:p>
        </p:txBody>
      </p:sp>
      <p:sp>
        <p:nvSpPr>
          <p:cNvPr id="1029" name="Rectangle 5">
            <a:extLst>
              <a:ext uri="{FF2B5EF4-FFF2-40B4-BE49-F238E27FC236}">
                <a16:creationId xmlns:a16="http://schemas.microsoft.com/office/drawing/2014/main" id="{C04439AD-CEB4-4EE4-A2FF-9ACF852127F4}"/>
              </a:ext>
            </a:extLst>
          </p:cNvPr>
          <p:cNvSpPr>
            <a:spLocks noGrp="1" noChangeArrowheads="1"/>
          </p:cNvSpPr>
          <p:nvPr>
            <p:ph type="ftr" sz="quarter" idx="3"/>
          </p:nvPr>
        </p:nvSpPr>
        <p:spPr bwMode="auto">
          <a:xfrm>
            <a:off x="4165600" y="6245228"/>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Roboto" panose="02000000000000000000" pitchFamily="2" charset="0"/>
              </a:defRPr>
            </a:lvl1pPr>
          </a:lstStyle>
          <a:p>
            <a:pPr>
              <a:defRPr/>
            </a:pPr>
            <a:endParaRPr lang="en-US"/>
          </a:p>
        </p:txBody>
      </p:sp>
      <p:sp>
        <p:nvSpPr>
          <p:cNvPr id="1030" name="Rectangle 6">
            <a:extLst>
              <a:ext uri="{FF2B5EF4-FFF2-40B4-BE49-F238E27FC236}">
                <a16:creationId xmlns:a16="http://schemas.microsoft.com/office/drawing/2014/main" id="{D8C269A4-0BC6-4CF8-BBCA-7F1248D9966F}"/>
              </a:ext>
            </a:extLst>
          </p:cNvPr>
          <p:cNvSpPr>
            <a:spLocks noGrp="1" noChangeArrowheads="1"/>
          </p:cNvSpPr>
          <p:nvPr>
            <p:ph type="sldNum" sz="quarter" idx="4"/>
          </p:nvPr>
        </p:nvSpPr>
        <p:spPr bwMode="auto">
          <a:xfrm>
            <a:off x="8737601" y="6245228"/>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Roboto" panose="02000000000000000000" pitchFamily="2" charset="0"/>
              </a:defRPr>
            </a:lvl1pPr>
          </a:lstStyle>
          <a:p>
            <a:pPr>
              <a:defRPr/>
            </a:pPr>
            <a:fld id="{DDE03341-5F17-4020-ABE8-89ADFCC9EC1E}" type="slidenum">
              <a:rPr lang="en-US" altLang="en-US"/>
              <a:pPr>
                <a:defRPr/>
              </a:pPr>
              <a:t>‹#›</a:t>
            </a:fld>
            <a:endParaRPr lang="en-US" altLang="en-US" dirty="0"/>
          </a:p>
        </p:txBody>
      </p:sp>
    </p:spTree>
    <p:extLst>
      <p:ext uri="{BB962C8B-B14F-4D97-AF65-F5344CB8AC3E}">
        <p14:creationId xmlns:p14="http://schemas.microsoft.com/office/powerpoint/2010/main" val="24078576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Roboto" panose="02000000000000000000" pitchFamily="2" charset="0"/>
          <a:ea typeface="+mj-ea"/>
          <a:cs typeface="+mj-cs"/>
        </a:defRPr>
      </a:lvl1pPr>
      <a:lvl2pPr algn="ctr" rtl="0" eaLnBrk="0" fontAlgn="base" hangingPunct="0">
        <a:spcBef>
          <a:spcPct val="0"/>
        </a:spcBef>
        <a:spcAft>
          <a:spcPct val="0"/>
        </a:spcAft>
        <a:defRPr sz="4400">
          <a:solidFill>
            <a:schemeClr val="tx2"/>
          </a:solidFill>
          <a:latin typeface="Roboto" panose="02000000000000000000" pitchFamily="2" charset="0"/>
        </a:defRPr>
      </a:lvl2pPr>
      <a:lvl3pPr algn="ctr" rtl="0" eaLnBrk="0" fontAlgn="base" hangingPunct="0">
        <a:spcBef>
          <a:spcPct val="0"/>
        </a:spcBef>
        <a:spcAft>
          <a:spcPct val="0"/>
        </a:spcAft>
        <a:defRPr sz="4400">
          <a:solidFill>
            <a:schemeClr val="tx2"/>
          </a:solidFill>
          <a:latin typeface="Roboto" panose="02000000000000000000" pitchFamily="2" charset="0"/>
        </a:defRPr>
      </a:lvl3pPr>
      <a:lvl4pPr algn="ctr" rtl="0" eaLnBrk="0" fontAlgn="base" hangingPunct="0">
        <a:spcBef>
          <a:spcPct val="0"/>
        </a:spcBef>
        <a:spcAft>
          <a:spcPct val="0"/>
        </a:spcAft>
        <a:defRPr sz="4400">
          <a:solidFill>
            <a:schemeClr val="tx2"/>
          </a:solidFill>
          <a:latin typeface="Roboto" panose="02000000000000000000" pitchFamily="2" charset="0"/>
        </a:defRPr>
      </a:lvl4pPr>
      <a:lvl5pPr algn="ctr" rtl="0" eaLnBrk="0" fontAlgn="base" hangingPunct="0">
        <a:spcBef>
          <a:spcPct val="0"/>
        </a:spcBef>
        <a:spcAft>
          <a:spcPct val="0"/>
        </a:spcAft>
        <a:defRPr sz="4400">
          <a:solidFill>
            <a:schemeClr val="tx2"/>
          </a:solidFill>
          <a:latin typeface="Roboto" panose="02000000000000000000" pitchFamily="2" charset="0"/>
        </a:defRPr>
      </a:lvl5pPr>
      <a:lvl6pPr marL="457143" algn="ctr" rtl="0" fontAlgn="base">
        <a:spcBef>
          <a:spcPct val="0"/>
        </a:spcBef>
        <a:spcAft>
          <a:spcPct val="0"/>
        </a:spcAft>
        <a:defRPr sz="4400">
          <a:solidFill>
            <a:schemeClr val="tx2"/>
          </a:solidFill>
          <a:latin typeface="Arial" charset="0"/>
        </a:defRPr>
      </a:lvl6pPr>
      <a:lvl7pPr marL="914286" algn="ctr" rtl="0" fontAlgn="base">
        <a:spcBef>
          <a:spcPct val="0"/>
        </a:spcBef>
        <a:spcAft>
          <a:spcPct val="0"/>
        </a:spcAft>
        <a:defRPr sz="4400">
          <a:solidFill>
            <a:schemeClr val="tx2"/>
          </a:solidFill>
          <a:latin typeface="Arial" charset="0"/>
        </a:defRPr>
      </a:lvl7pPr>
      <a:lvl8pPr marL="1371430" algn="ctr" rtl="0" fontAlgn="base">
        <a:spcBef>
          <a:spcPct val="0"/>
        </a:spcBef>
        <a:spcAft>
          <a:spcPct val="0"/>
        </a:spcAft>
        <a:defRPr sz="4400">
          <a:solidFill>
            <a:schemeClr val="tx2"/>
          </a:solidFill>
          <a:latin typeface="Arial" charset="0"/>
        </a:defRPr>
      </a:lvl8pPr>
      <a:lvl9pPr marL="1828573" algn="ctr" rtl="0" fontAlgn="base">
        <a:spcBef>
          <a:spcPct val="0"/>
        </a:spcBef>
        <a:spcAft>
          <a:spcPct val="0"/>
        </a:spcAft>
        <a:defRPr sz="4400">
          <a:solidFill>
            <a:schemeClr val="tx2"/>
          </a:solidFill>
          <a:latin typeface="Arial" charset="0"/>
        </a:defRPr>
      </a:lvl9pPr>
    </p:titleStyle>
    <p:bodyStyle>
      <a:lvl1pPr marL="342857" indent="-342857" algn="l" rtl="0" eaLnBrk="0" fontAlgn="base" hangingPunct="0">
        <a:spcBef>
          <a:spcPct val="20000"/>
        </a:spcBef>
        <a:spcAft>
          <a:spcPct val="0"/>
        </a:spcAft>
        <a:buChar char="•"/>
        <a:defRPr sz="3200">
          <a:solidFill>
            <a:schemeClr val="tx1"/>
          </a:solidFill>
          <a:latin typeface="Roboto" panose="02000000000000000000" pitchFamily="2" charset="0"/>
          <a:ea typeface="+mn-ea"/>
          <a:cs typeface="+mn-cs"/>
        </a:defRPr>
      </a:lvl1pPr>
      <a:lvl2pPr marL="742859" indent="-285714" algn="l" rtl="0" eaLnBrk="0" fontAlgn="base" hangingPunct="0">
        <a:spcBef>
          <a:spcPct val="20000"/>
        </a:spcBef>
        <a:spcAft>
          <a:spcPct val="0"/>
        </a:spcAft>
        <a:buChar char="–"/>
        <a:defRPr sz="2800">
          <a:solidFill>
            <a:schemeClr val="tx1"/>
          </a:solidFill>
          <a:latin typeface="Roboto" panose="02000000000000000000" pitchFamily="2" charset="0"/>
        </a:defRPr>
      </a:lvl2pPr>
      <a:lvl3pPr marL="1142859" indent="-228572" algn="l" rtl="0" eaLnBrk="0" fontAlgn="base" hangingPunct="0">
        <a:spcBef>
          <a:spcPct val="20000"/>
        </a:spcBef>
        <a:spcAft>
          <a:spcPct val="0"/>
        </a:spcAft>
        <a:buChar char="•"/>
        <a:defRPr sz="2400">
          <a:solidFill>
            <a:schemeClr val="tx1"/>
          </a:solidFill>
          <a:latin typeface="Roboto" panose="02000000000000000000" pitchFamily="2" charset="0"/>
        </a:defRPr>
      </a:lvl3pPr>
      <a:lvl4pPr marL="1600003" indent="-228572" algn="l" rtl="0" eaLnBrk="0" fontAlgn="base" hangingPunct="0">
        <a:spcBef>
          <a:spcPct val="20000"/>
        </a:spcBef>
        <a:spcAft>
          <a:spcPct val="0"/>
        </a:spcAft>
        <a:buChar char="–"/>
        <a:defRPr sz="2000">
          <a:solidFill>
            <a:schemeClr val="tx1"/>
          </a:solidFill>
          <a:latin typeface="Roboto" panose="02000000000000000000" pitchFamily="2" charset="0"/>
        </a:defRPr>
      </a:lvl4pPr>
      <a:lvl5pPr marL="2057146" indent="-228572" algn="l" rtl="0" eaLnBrk="0" fontAlgn="base" hangingPunct="0">
        <a:spcBef>
          <a:spcPct val="20000"/>
        </a:spcBef>
        <a:spcAft>
          <a:spcPct val="0"/>
        </a:spcAft>
        <a:buChar char="»"/>
        <a:defRPr sz="2000">
          <a:solidFill>
            <a:schemeClr val="tx1"/>
          </a:solidFill>
          <a:latin typeface="Roboto" panose="02000000000000000000" pitchFamily="2" charset="0"/>
        </a:defRPr>
      </a:lvl5pPr>
      <a:lvl6pPr marL="2514289" indent="-228572" algn="l" rtl="0" fontAlgn="base">
        <a:spcBef>
          <a:spcPct val="20000"/>
        </a:spcBef>
        <a:spcAft>
          <a:spcPct val="0"/>
        </a:spcAft>
        <a:buChar char="»"/>
        <a:defRPr sz="2000">
          <a:solidFill>
            <a:schemeClr val="tx1"/>
          </a:solidFill>
          <a:latin typeface="+mn-lt"/>
        </a:defRPr>
      </a:lvl6pPr>
      <a:lvl7pPr marL="2971432" indent="-228572" algn="l" rtl="0" fontAlgn="base">
        <a:spcBef>
          <a:spcPct val="20000"/>
        </a:spcBef>
        <a:spcAft>
          <a:spcPct val="0"/>
        </a:spcAft>
        <a:buChar char="»"/>
        <a:defRPr sz="2000">
          <a:solidFill>
            <a:schemeClr val="tx1"/>
          </a:solidFill>
          <a:latin typeface="+mn-lt"/>
        </a:defRPr>
      </a:lvl7pPr>
      <a:lvl8pPr marL="3428576" indent="-228572" algn="l" rtl="0" fontAlgn="base">
        <a:spcBef>
          <a:spcPct val="20000"/>
        </a:spcBef>
        <a:spcAft>
          <a:spcPct val="0"/>
        </a:spcAft>
        <a:buChar char="»"/>
        <a:defRPr sz="2000">
          <a:solidFill>
            <a:schemeClr val="tx1"/>
          </a:solidFill>
          <a:latin typeface="+mn-lt"/>
        </a:defRPr>
      </a:lvl8pPr>
      <a:lvl9pPr marL="3885720" indent="-2285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61" algn="l" defTabSz="914286" rtl="0" eaLnBrk="1" latinLnBrk="0" hangingPunct="1">
        <a:defRPr sz="1800" kern="1200">
          <a:solidFill>
            <a:schemeClr val="tx1"/>
          </a:solidFill>
          <a:latin typeface="+mn-lt"/>
          <a:ea typeface="+mn-ea"/>
          <a:cs typeface="+mn-cs"/>
        </a:defRPr>
      </a:lvl7pPr>
      <a:lvl8pPr marL="3200004" algn="l" defTabSz="914286" rtl="0" eaLnBrk="1" latinLnBrk="0" hangingPunct="1">
        <a:defRPr sz="1800" kern="1200">
          <a:solidFill>
            <a:schemeClr val="tx1"/>
          </a:solidFill>
          <a:latin typeface="+mn-lt"/>
          <a:ea typeface="+mn-ea"/>
          <a:cs typeface="+mn-cs"/>
        </a:defRPr>
      </a:lvl8pPr>
      <a:lvl9pPr marL="3657149"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45572" y="2806769"/>
            <a:ext cx="7256943" cy="132343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a:noFill/>
                </a:ln>
                <a:solidFill>
                  <a:srgbClr val="6E3C3B"/>
                </a:solidFill>
                <a:effectLst/>
                <a:uLnTx/>
                <a:uFillTx/>
                <a:latin typeface="Arial" panose="020B0604020202020204" pitchFamily="34" charset="0"/>
                <a:cs typeface="Arial" panose="020B0604020202020204" pitchFamily="34" charset="0"/>
              </a:rPr>
              <a:t>TẬP LÀM VĂN</a:t>
            </a:r>
            <a:endParaRPr kumimoji="0" lang="ko-KR" altLang="en-US" sz="8000" b="1" i="0" u="none" strike="noStrike" kern="1200" cap="none" spc="0" normalizeH="0" baseline="0" noProof="0" dirty="0">
              <a:ln>
                <a:noFill/>
              </a:ln>
              <a:solidFill>
                <a:srgbClr val="6E3C3B"/>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9" name="TextBox 8"/>
          <p:cNvSpPr txBox="1"/>
          <p:nvPr/>
        </p:nvSpPr>
        <p:spPr>
          <a:xfrm>
            <a:off x="4753213" y="3760877"/>
            <a:ext cx="6835403" cy="156966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ko-KR" sz="4800" b="1" dirty="0" err="1">
                <a:solidFill>
                  <a:srgbClr val="FF0000"/>
                </a:solidFill>
                <a:latin typeface="Calibri Light" panose="020F0302020204030204"/>
              </a:rPr>
              <a:t>Luyện</a:t>
            </a:r>
            <a:r>
              <a:rPr lang="en-US" altLang="ko-KR" sz="4800" b="1" dirty="0">
                <a:solidFill>
                  <a:srgbClr val="FF0000"/>
                </a:solidFill>
                <a:latin typeface="Calibri Light" panose="020F0302020204030204"/>
              </a:rPr>
              <a:t> </a:t>
            </a:r>
            <a:r>
              <a:rPr lang="en-US" altLang="ko-KR" sz="4800" b="1" dirty="0" err="1">
                <a:solidFill>
                  <a:srgbClr val="FF0000"/>
                </a:solidFill>
                <a:latin typeface="Calibri Light" panose="020F0302020204030204"/>
              </a:rPr>
              <a:t>tập</a:t>
            </a:r>
            <a:r>
              <a:rPr lang="en-US" altLang="ko-KR" sz="4800" b="1" dirty="0">
                <a:solidFill>
                  <a:srgbClr val="FF0000"/>
                </a:solidFill>
                <a:latin typeface="Calibri Light" panose="020F0302020204030204"/>
              </a:rPr>
              <a:t> </a:t>
            </a:r>
            <a:r>
              <a:rPr lang="en-US" altLang="ko-KR" sz="4800" b="1" dirty="0" err="1">
                <a:solidFill>
                  <a:srgbClr val="FF0000"/>
                </a:solidFill>
                <a:latin typeface="Calibri Light" panose="020F0302020204030204"/>
              </a:rPr>
              <a:t>miêu</a:t>
            </a:r>
            <a:r>
              <a:rPr lang="en-US" altLang="ko-KR" sz="4800" b="1" dirty="0">
                <a:solidFill>
                  <a:srgbClr val="FF0000"/>
                </a:solidFill>
                <a:latin typeface="Calibri Light" panose="020F0302020204030204"/>
              </a:rPr>
              <a:t> </a:t>
            </a:r>
            <a:r>
              <a:rPr lang="en-US" altLang="ko-KR" sz="4800" b="1" dirty="0" err="1">
                <a:solidFill>
                  <a:srgbClr val="FF0000"/>
                </a:solidFill>
                <a:latin typeface="Calibri Light" panose="020F0302020204030204"/>
              </a:rPr>
              <a:t>tả</a:t>
            </a:r>
            <a:r>
              <a:rPr lang="en-US" altLang="ko-KR" sz="4800" b="1" dirty="0">
                <a:solidFill>
                  <a:srgbClr val="FF0000"/>
                </a:solidFill>
                <a:latin typeface="Calibri Light" panose="020F0302020204030204"/>
              </a:rPr>
              <a:t> </a:t>
            </a:r>
            <a:r>
              <a:rPr lang="en-US" altLang="ko-KR" sz="4800" b="1" err="1">
                <a:solidFill>
                  <a:srgbClr val="FF0000"/>
                </a:solidFill>
                <a:latin typeface="Calibri Light" panose="020F0302020204030204"/>
              </a:rPr>
              <a:t>đồ</a:t>
            </a:r>
            <a:r>
              <a:rPr lang="en-US" altLang="ko-KR" sz="4800" b="1">
                <a:solidFill>
                  <a:srgbClr val="FF0000"/>
                </a:solidFill>
                <a:latin typeface="Calibri Light" panose="020F0302020204030204"/>
              </a:rPr>
              <a:t> vật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ko-KR" sz="4800" b="1" i="0" u="none" strike="noStrike" kern="1200" cap="none" spc="0" normalizeH="0" baseline="0" noProof="0">
                <a:ln>
                  <a:noFill/>
                </a:ln>
                <a:solidFill>
                  <a:srgbClr val="FF0000"/>
                </a:solidFill>
                <a:effectLst/>
                <a:uLnTx/>
                <a:uFillTx/>
                <a:latin typeface="Calibri Light" panose="020F0302020204030204"/>
                <a:ea typeface="Malgun Gothic" panose="020B0503020000020004" pitchFamily="34" charset="-127"/>
                <a:cs typeface="Arial" panose="020B0604020202020204" pitchFamily="34" charset="0"/>
              </a:rPr>
              <a:t>GV: </a:t>
            </a:r>
            <a:r>
              <a:rPr lang="en-US" altLang="ko-KR" sz="4800" b="1">
                <a:solidFill>
                  <a:srgbClr val="FF0000"/>
                </a:solidFill>
                <a:latin typeface="Calibri Light" panose="020F0302020204030204"/>
                <a:ea typeface="Malgun Gothic" panose="020B0503020000020004" pitchFamily="34" charset="-127"/>
                <a:cs typeface="Arial" panose="020B0604020202020204" pitchFamily="34" charset="0"/>
              </a:rPr>
              <a:t>Đỗ Thị Thu Hoài-4E</a:t>
            </a:r>
            <a:endParaRPr kumimoji="0" lang="ko-KR" altLang="en-US" sz="4800" b="1" i="0" u="none" strike="noStrike" kern="1200" cap="none" spc="0" normalizeH="0" baseline="0" noProof="0" dirty="0">
              <a:ln>
                <a:noFill/>
              </a:ln>
              <a:solidFill>
                <a:srgbClr val="FF0000"/>
              </a:solidFill>
              <a:effectLst/>
              <a:uLnTx/>
              <a:uFillTx/>
              <a:latin typeface="Calibri Light" panose="020F0302020204030204"/>
              <a:ea typeface="Malgun Gothic" panose="020B0503020000020004" pitchFamily="34" charset="-127"/>
              <a:cs typeface="Arial" panose="020B0604020202020204" pitchFamily="34" charset="0"/>
            </a:endParaRPr>
          </a:p>
        </p:txBody>
      </p:sp>
      <p:pic>
        <p:nvPicPr>
          <p:cNvPr id="14" name="Accapella-Jingle-Bells-OPlus">
            <a:hlinkClick r:id="" action="ppaction://media"/>
          </p:cNvPr>
          <p:cNvPicPr>
            <a:picLocks noChangeAspect="1"/>
          </p:cNvPicPr>
          <p:nvPr>
            <a:audioFile r:link="rId1"/>
            <p:extLst>
              <p:ext uri="{DAA4B4D4-6D71-4841-9C94-3DE7FCFB9230}">
                <p14:media xmlns:p14="http://schemas.microsoft.com/office/powerpoint/2010/main" r:embed="rId2">
                  <p14:trim end="0.4375"/>
                </p14:media>
              </p:ext>
            </p:extLst>
          </p:nvPr>
        </p:nvPicPr>
        <p:blipFill>
          <a:blip r:embed="rId4"/>
          <a:stretch>
            <a:fillRect/>
          </a:stretch>
        </p:blipFill>
        <p:spPr>
          <a:xfrm>
            <a:off x="-602593" y="251373"/>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98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15614" y="84083"/>
            <a:ext cx="11981793" cy="6773917"/>
          </a:xfrm>
          <a:prstGeom prst="roundRect">
            <a:avLst>
              <a:gd name="adj" fmla="val 534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052238" y="3900744"/>
            <a:ext cx="4024148" cy="2873173"/>
          </a:xfrm>
          <a:prstGeom prst="rect">
            <a:avLst/>
          </a:prstGeom>
        </p:spPr>
      </p:pic>
      <p:sp>
        <p:nvSpPr>
          <p:cNvPr id="5122" name="Text Box 3"/>
          <p:cNvSpPr txBox="1"/>
          <p:nvPr/>
        </p:nvSpPr>
        <p:spPr>
          <a:xfrm>
            <a:off x="343174" y="215599"/>
            <a:ext cx="11733212" cy="4554220"/>
          </a:xfrm>
          <a:prstGeom prst="rect">
            <a:avLst/>
          </a:prstGeom>
          <a:noFill/>
          <a:ln w="9525">
            <a:noFill/>
          </a:ln>
        </p:spPr>
        <p:txBody>
          <a:bodyPr>
            <a:spAutoFit/>
          </a:bodyPr>
          <a:lstStyle/>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sng"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Bài 1:</a:t>
            </a: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 Đọc đoạn văn “Chiếc xe đạp của chú Tư” và trả lời câu hỏi:</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a/ Tìm các phần mở bài, thân bài, kết bài trong bài văn trên</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b/ Ở phần thân bài, chiếc xe đạp được tả theo trình tự như thế nào?</a:t>
            </a:r>
          </a:p>
          <a:p>
            <a:pPr marL="342900" marR="0" lvl="0" indent="-342900" algn="just" defTabSz="914400" rtl="0" eaLnBrk="1" fontAlgn="auto" latinLnBrk="0" hangingPunct="1">
              <a:lnSpc>
                <a:spcPct val="10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c/ </a:t>
            </a:r>
            <a:r>
              <a:rPr kumimoji="0" lang="en-US" altLang="en-US" sz="2900" b="1" i="0" u="none" strike="noStrike" kern="1200" cap="none" spc="0" normalizeH="0" baseline="0" noProof="0" dirty="0" err="1">
                <a:ln>
                  <a:noFill/>
                </a:ln>
                <a:solidFill>
                  <a:srgbClr val="274530"/>
                </a:solidFill>
                <a:effectLst/>
                <a:uLnTx/>
                <a:uFillTx/>
                <a:latin typeface="Arial" panose="020B0604020202020204" pitchFamily="34" charset="0"/>
                <a:ea typeface="+mn-ea"/>
                <a:cs typeface="Arial" panose="020B0604020202020204" pitchFamily="34" charset="0"/>
              </a:rPr>
              <a:t>Tác</a:t>
            </a: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 giả quan sát chiếc xe đạp bằng những giác quan nào?</a:t>
            </a:r>
          </a:p>
          <a:p>
            <a:pPr marL="342900" marR="0" lvl="0" indent="-342900" algn="just" defTabSz="914400" rtl="0" eaLnBrk="1" fontAlgn="auto" latinLnBrk="0" hangingPunct="1">
              <a:lnSpc>
                <a:spcPct val="150000"/>
              </a:lnSpc>
              <a:spcBef>
                <a:spcPct val="50000"/>
              </a:spcBef>
              <a:spcAft>
                <a:spcPts val="0"/>
              </a:spcAft>
              <a:buClrTx/>
              <a:buSzTx/>
              <a:buFontTx/>
              <a:buNone/>
              <a:defRPr/>
            </a:pPr>
            <a:r>
              <a:rPr kumimoji="0" lang="en-US" altLang="en-US" sz="2900" b="1" i="0" u="none" strike="noStrike" kern="1200" cap="none" spc="0" normalizeH="0" baseline="0" noProof="0" dirty="0">
                <a:ln>
                  <a:noFill/>
                </a:ln>
                <a:solidFill>
                  <a:srgbClr val="274530"/>
                </a:solidFill>
                <a:effectLst/>
                <a:uLnTx/>
                <a:uFillTx/>
                <a:latin typeface="Arial" panose="020B0604020202020204" pitchFamily="34" charset="0"/>
                <a:ea typeface="+mn-ea"/>
                <a:cs typeface="Arial" panose="020B0604020202020204" pitchFamily="34" charset="0"/>
              </a:rPr>
              <a:t>d/ Tìm lời kể chuyện xen lẫn lời miêu tả trong bài. Lời kể nói lên điều gì về tình cảm của chú Tư với chiếc xe đạp? </a:t>
            </a:r>
          </a:p>
        </p:txBody>
      </p:sp>
      <p:grpSp>
        <p:nvGrpSpPr>
          <p:cNvPr id="8" name="Group 7"/>
          <p:cNvGrpSpPr/>
          <p:nvPr/>
        </p:nvGrpSpPr>
        <p:grpSpPr>
          <a:xfrm>
            <a:off x="115614" y="4679077"/>
            <a:ext cx="1293322" cy="2094840"/>
            <a:chOff x="556315" y="449926"/>
            <a:chExt cx="2622351" cy="4247515"/>
          </a:xfrm>
        </p:grpSpPr>
        <p:sp>
          <p:nvSpPr>
            <p:cNvPr id="9" name="Graphic 47"/>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endParaRPr lang="en-US"/>
            </a:p>
          </p:txBody>
        </p:sp>
        <p:sp>
          <p:nvSpPr>
            <p:cNvPr id="10" name="Star: 5 Points 9"/>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98775" y="-21020"/>
            <a:ext cx="12015470" cy="6979731"/>
          </a:xfrm>
          <a:prstGeom prst="rect">
            <a:avLst/>
          </a:prstGeom>
          <a:solidFill>
            <a:schemeClr val="bg1">
              <a:alpha val="94000"/>
            </a:schemeClr>
          </a:solid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Chiếc</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xe</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đạp</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chú</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Tư</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hầu</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cũng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Tư</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Chía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trại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xuồng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còn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đạp</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Ở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xóm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vườn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trội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khác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sánh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Xe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màu</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hai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cái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láng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bóng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ngừng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đạp</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cứ</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thật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êm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tai.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Ngay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giữa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cầm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gắn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hai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bướm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hai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cánh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lấm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tấm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đỏ</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cắm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cành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hoa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Bao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dừng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cũng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rút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cái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giẻ</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yên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lau</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phủi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bước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nhà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tiệm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âu</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yếm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gọi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ngựa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sắt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Coi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thì</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coi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đừng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đụng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vào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ngựa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sắt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tao</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nghe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bây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Ấy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dặn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sắp</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nhỏ</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đứng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vây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quanh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Ngựa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hí</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đưa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bóp</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cái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chuông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kính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coong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 Nghe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ngựa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hí</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chưa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đá</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đưa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đá</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ngược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ra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đá</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Đám</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nít</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cười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rộ</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còn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thì</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hãnh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chiếc</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xe</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914400" rtl="0" eaLnBrk="1" fontAlgn="auto" latinLnBrk="0" hangingPunct="1">
              <a:lnSpc>
                <a:spcPct val="80000"/>
              </a:lnSpc>
              <a:spcBef>
                <a:spcPts val="0"/>
              </a:spcBef>
              <a:spcAft>
                <a:spcPts val="0"/>
              </a:spcAft>
              <a:buClrTx/>
              <a:buSzTx/>
              <a:buFontTx/>
              <a:buNone/>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Theo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Nguyễn</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Quang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Sáng</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38400" y="0"/>
            <a:ext cx="9753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29910" y="1600027"/>
            <a:ext cx="9362090" cy="4708981"/>
          </a:xfrm>
          <a:prstGeom prst="rect">
            <a:avLst/>
          </a:prstGeom>
          <a:noFill/>
        </p:spPr>
        <p:txBody>
          <a:bodyPr wrap="square">
            <a:spAutoFit/>
          </a:bodyPr>
          <a:lstStyle/>
          <a:p>
            <a:pPr eaLnBrk="1" hangingPunct="1">
              <a:spcBef>
                <a:spcPct val="50000"/>
              </a:spcBef>
              <a:buFontTx/>
              <a:buChar char="-"/>
            </a:pPr>
            <a:r>
              <a:rPr lang="en-US" altLang="en-US" sz="4000" dirty="0" err="1">
                <a:solidFill>
                  <a:srgbClr val="0000FF"/>
                </a:solidFill>
                <a:latin typeface="+mj-lt"/>
                <a:cs typeface="Times New Roman" panose="02020603050405020304" pitchFamily="18" charset="0"/>
              </a:rPr>
              <a:t>Trại</a:t>
            </a:r>
            <a:r>
              <a:rPr lang="en-US" altLang="en-US" sz="4000" dirty="0">
                <a:solidFill>
                  <a:srgbClr val="0000FF"/>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xuồng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xưởng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đóng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tàu</a:t>
            </a:r>
            <a:r>
              <a:rPr lang="en-US" altLang="en-US" sz="4000" dirty="0">
                <a:solidFill>
                  <a:srgbClr val="274530"/>
                </a:solidFill>
                <a:latin typeface="+mj-lt"/>
                <a:cs typeface="Times New Roman" panose="02020603050405020304" pitchFamily="18" charset="0"/>
              </a:rPr>
              <a:t>.</a:t>
            </a:r>
          </a:p>
          <a:p>
            <a:pPr eaLnBrk="1" hangingPunct="1">
              <a:spcBef>
                <a:spcPct val="50000"/>
              </a:spcBef>
              <a:buFontTx/>
              <a:buChar char="-"/>
            </a:pPr>
            <a:r>
              <a:rPr lang="en-US" altLang="en-US" sz="4000" dirty="0">
                <a:solidFill>
                  <a:srgbClr val="FF0000"/>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Xóm</a:t>
            </a:r>
            <a:r>
              <a:rPr lang="en-US" altLang="en-US" sz="4000" dirty="0">
                <a:solidFill>
                  <a:srgbClr val="0000FF"/>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vườn</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xóm</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quê</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nơi</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dân</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cư</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sống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bằng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nghề</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trồng</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trọt</a:t>
            </a:r>
            <a:r>
              <a:rPr lang="en-US" altLang="en-US" sz="4000" dirty="0">
                <a:solidFill>
                  <a:srgbClr val="274530"/>
                </a:solidFill>
                <a:latin typeface="+mj-lt"/>
                <a:cs typeface="Times New Roman" panose="02020603050405020304" pitchFamily="18" charset="0"/>
              </a:rPr>
              <a:t>.</a:t>
            </a:r>
          </a:p>
          <a:p>
            <a:pPr eaLnBrk="1" hangingPunct="1">
              <a:spcBef>
                <a:spcPct val="50000"/>
              </a:spcBef>
              <a:buFontTx/>
              <a:buChar char="-"/>
            </a:pPr>
            <a:r>
              <a:rPr lang="en-US" altLang="en-US" sz="4000" dirty="0">
                <a:solidFill>
                  <a:srgbClr val="0000FF"/>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Tiệm</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cửa</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hàng</a:t>
            </a:r>
            <a:r>
              <a:rPr lang="en-US" altLang="en-US" sz="4000" dirty="0">
                <a:solidFill>
                  <a:srgbClr val="274530"/>
                </a:solidFill>
                <a:latin typeface="+mj-lt"/>
                <a:cs typeface="Times New Roman" panose="02020603050405020304" pitchFamily="18" charset="0"/>
              </a:rPr>
              <a:t>.</a:t>
            </a:r>
          </a:p>
          <a:p>
            <a:pPr eaLnBrk="1" hangingPunct="1">
              <a:spcBef>
                <a:spcPct val="50000"/>
              </a:spcBef>
              <a:buFontTx/>
              <a:buChar char="-"/>
            </a:pPr>
            <a:r>
              <a:rPr lang="en-US" altLang="en-US" sz="4000" dirty="0">
                <a:solidFill>
                  <a:srgbClr val="FF0000"/>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Hãnh</a:t>
            </a:r>
            <a:r>
              <a:rPr lang="en-US" altLang="en-US" sz="4000" dirty="0">
                <a:solidFill>
                  <a:srgbClr val="0000FF"/>
                </a:solidFill>
                <a:latin typeface="+mj-lt"/>
                <a:cs typeface="Times New Roman" panose="02020603050405020304" pitchFamily="18" charset="0"/>
              </a:rPr>
              <a:t> </a:t>
            </a:r>
            <a:r>
              <a:rPr lang="en-US" altLang="en-US" sz="4000" dirty="0" err="1">
                <a:solidFill>
                  <a:srgbClr val="0000FF"/>
                </a:solidFill>
                <a:latin typeface="+mj-lt"/>
                <a:cs typeface="Times New Roman" panose="02020603050405020304" pitchFamily="18" charset="0"/>
              </a:rPr>
              <a:t>diện</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tự</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hào</a:t>
            </a:r>
            <a:r>
              <a:rPr lang="en-US" altLang="en-US" sz="4000" dirty="0">
                <a:solidFill>
                  <a:srgbClr val="274530"/>
                </a:solidFill>
                <a:latin typeface="+mj-lt"/>
                <a:cs typeface="Times New Roman" panose="02020603050405020304" pitchFamily="18" charset="0"/>
              </a:rPr>
              <a:t> ra </a:t>
            </a:r>
            <a:r>
              <a:rPr lang="en-US" altLang="en-US" sz="4000" dirty="0" err="1">
                <a:solidFill>
                  <a:srgbClr val="274530"/>
                </a:solidFill>
                <a:latin typeface="+mj-lt"/>
                <a:cs typeface="Times New Roman" panose="02020603050405020304" pitchFamily="18" charset="0"/>
              </a:rPr>
              <a:t>mặt</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vì</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cho</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là</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mình</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hơn</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người</a:t>
            </a:r>
            <a:r>
              <a:rPr lang="en-US" altLang="en-US" sz="4000" dirty="0">
                <a:solidFill>
                  <a:srgbClr val="274530"/>
                </a:solidFill>
                <a:latin typeface="+mj-lt"/>
                <a:cs typeface="Times New Roman" panose="02020603050405020304" pitchFamily="18" charset="0"/>
              </a:rPr>
              <a:t> </a:t>
            </a:r>
            <a:r>
              <a:rPr lang="en-US" altLang="en-US" sz="4000" dirty="0" err="1">
                <a:solidFill>
                  <a:srgbClr val="274530"/>
                </a:solidFill>
                <a:latin typeface="+mj-lt"/>
                <a:cs typeface="Times New Roman" panose="02020603050405020304" pitchFamily="18" charset="0"/>
              </a:rPr>
              <a:t>khác</a:t>
            </a:r>
            <a:r>
              <a:rPr lang="en-US" altLang="en-US" sz="4000" dirty="0">
                <a:solidFill>
                  <a:srgbClr val="274530"/>
                </a:solidFill>
                <a:latin typeface="+mj-lt"/>
                <a:cs typeface="Times New Roman" panose="02020603050405020304" pitchFamily="18" charset="0"/>
              </a:rPr>
              <a:t>.</a:t>
            </a:r>
          </a:p>
        </p:txBody>
      </p:sp>
      <p:sp>
        <p:nvSpPr>
          <p:cNvPr id="8" name="TextBox 7"/>
          <p:cNvSpPr txBox="1"/>
          <p:nvPr/>
        </p:nvSpPr>
        <p:spPr>
          <a:xfrm>
            <a:off x="3147130" y="548992"/>
            <a:ext cx="7019229" cy="70788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BF403B"/>
                </a:solidFill>
                <a:effectLst/>
                <a:uLnTx/>
                <a:uFillTx/>
                <a:latin typeface="Calibri" panose="020F0502020204030204" pitchFamily="34" charset="0"/>
                <a:cs typeface="Calibri" panose="020F0502020204030204" pitchFamily="34" charset="0"/>
              </a:rPr>
              <a:t>GIẢI NGHĨA TỪ</a:t>
            </a:r>
            <a:endParaRPr kumimoji="0" lang="vi-VN" sz="4000" b="1" i="0" u="none" strike="noStrike" kern="1200" cap="none" spc="0" normalizeH="0" baseline="0" noProof="0" dirty="0">
              <a:ln>
                <a:noFill/>
              </a:ln>
              <a:solidFill>
                <a:srgbClr val="BF403B"/>
              </a:solidFill>
              <a:effectLst/>
              <a:uLnTx/>
              <a:uFillTx/>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34403" y="0"/>
            <a:ext cx="9957597" cy="6858000"/>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Text Box 5"/>
          <p:cNvSpPr txBox="1"/>
          <p:nvPr/>
        </p:nvSpPr>
        <p:spPr>
          <a:xfrm>
            <a:off x="2446255" y="476567"/>
            <a:ext cx="9554563" cy="733425"/>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Trong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tôi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hầu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như</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ai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biết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Tư</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Chía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chỉ</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chủ</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xuồng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còn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đạp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18" name="Text Box 4"/>
          <p:cNvSpPr txBox="1"/>
          <p:nvPr/>
        </p:nvSpPr>
        <p:spPr>
          <a:xfrm>
            <a:off x="3966528" y="0"/>
            <a:ext cx="4459288" cy="460375"/>
          </a:xfrm>
          <a:prstGeom prst="rect">
            <a:avLst/>
          </a:prstGeom>
          <a:solidFill>
            <a:schemeClr val="bg1">
              <a:alpha val="76000"/>
            </a:schemeClr>
          </a:solid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Chiếc xe đạp của chú Tư</a:t>
            </a:r>
          </a:p>
        </p:txBody>
      </p:sp>
      <p:sp>
        <p:nvSpPr>
          <p:cNvPr id="24" name="Rectangles 23"/>
          <p:cNvSpPr/>
          <p:nvPr/>
        </p:nvSpPr>
        <p:spPr>
          <a:xfrm>
            <a:off x="2455336" y="476567"/>
            <a:ext cx="9571990" cy="821690"/>
          </a:xfrm>
          <a:prstGeom prst="rect">
            <a:avLst/>
          </a:prstGeom>
          <a:solidFill>
            <a:schemeClr val="accent6">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Giới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thiệu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222" name="Text Box 16"/>
          <p:cNvSpPr txBox="1"/>
          <p:nvPr/>
        </p:nvSpPr>
        <p:spPr>
          <a:xfrm>
            <a:off x="8425498" y="6551295"/>
            <a:ext cx="3851275" cy="306705"/>
          </a:xfrm>
          <a:prstGeom prst="rect">
            <a:avLst/>
          </a:prstGeom>
          <a:solidFill>
            <a:schemeClr val="bg1">
              <a:alpha val="69000"/>
            </a:schemeClr>
          </a:solid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Theo Nguyễn Quang Sáng</a:t>
            </a:r>
          </a:p>
        </p:txBody>
      </p:sp>
      <p:grpSp>
        <p:nvGrpSpPr>
          <p:cNvPr id="3" name="Group 19"/>
          <p:cNvGrpSpPr/>
          <p:nvPr/>
        </p:nvGrpSpPr>
        <p:grpSpPr>
          <a:xfrm>
            <a:off x="11743" y="6066156"/>
            <a:ext cx="2318654" cy="522288"/>
            <a:chOff x="460" y="3566"/>
            <a:chExt cx="1098" cy="329"/>
          </a:xfrm>
        </p:grpSpPr>
        <p:sp>
          <p:nvSpPr>
            <p:cNvPr id="9235" name="Text Box 20"/>
            <p:cNvSpPr txBox="1"/>
            <p:nvPr/>
          </p:nvSpPr>
          <p:spPr>
            <a:xfrm>
              <a:off x="460" y="3566"/>
              <a:ext cx="864" cy="329"/>
            </a:xfrm>
            <a:prstGeom prst="rect">
              <a:avLst/>
            </a:prstGeom>
            <a:solidFill>
              <a:schemeClr val="accent4">
                <a:lumMod val="20000"/>
                <a:lumOff val="80000"/>
              </a:schemeClr>
            </a:solid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Kết bài:</a:t>
              </a:r>
            </a:p>
          </p:txBody>
        </p:sp>
        <p:sp>
          <p:nvSpPr>
            <p:cNvPr id="9236" name="AutoShape 21"/>
            <p:cNvSpPr/>
            <p:nvPr/>
          </p:nvSpPr>
          <p:spPr>
            <a:xfrm>
              <a:off x="1222" y="3672"/>
              <a:ext cx="336" cy="144"/>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grpSp>
        <p:nvGrpSpPr>
          <p:cNvPr id="4" name="Group 22"/>
          <p:cNvGrpSpPr/>
          <p:nvPr/>
        </p:nvGrpSpPr>
        <p:grpSpPr>
          <a:xfrm>
            <a:off x="-3005" y="565785"/>
            <a:ext cx="2207444" cy="522288"/>
            <a:chOff x="357" y="969"/>
            <a:chExt cx="1046" cy="329"/>
          </a:xfrm>
        </p:grpSpPr>
        <p:sp>
          <p:nvSpPr>
            <p:cNvPr id="9233" name="Text Box 23"/>
            <p:cNvSpPr txBox="1"/>
            <p:nvPr/>
          </p:nvSpPr>
          <p:spPr>
            <a:xfrm>
              <a:off x="357" y="969"/>
              <a:ext cx="799" cy="329"/>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Mở bài:</a:t>
              </a:r>
            </a:p>
          </p:txBody>
        </p:sp>
        <p:sp>
          <p:nvSpPr>
            <p:cNvPr id="9234" name="AutoShape 24"/>
            <p:cNvSpPr/>
            <p:nvPr/>
          </p:nvSpPr>
          <p:spPr>
            <a:xfrm>
              <a:off x="1067" y="1062"/>
              <a:ext cx="336" cy="144"/>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grpSp>
        <p:nvGrpSpPr>
          <p:cNvPr id="9" name="Group 8"/>
          <p:cNvGrpSpPr/>
          <p:nvPr/>
        </p:nvGrpSpPr>
        <p:grpSpPr>
          <a:xfrm>
            <a:off x="6350" y="3305175"/>
            <a:ext cx="2396490" cy="522605"/>
            <a:chOff x="132" y="5205"/>
            <a:chExt cx="3774" cy="823"/>
          </a:xfrm>
        </p:grpSpPr>
        <p:sp>
          <p:nvSpPr>
            <p:cNvPr id="9231" name="Text Box 26"/>
            <p:cNvSpPr txBox="1"/>
            <p:nvPr/>
          </p:nvSpPr>
          <p:spPr>
            <a:xfrm>
              <a:off x="132" y="5205"/>
              <a:ext cx="2840" cy="823"/>
            </a:xfrm>
            <a:prstGeom prst="rect">
              <a:avLst/>
            </a:prstGeom>
            <a:solidFill>
              <a:schemeClr val="accent4">
                <a:lumMod val="20000"/>
                <a:lumOff val="80000"/>
              </a:schemeClr>
            </a:solid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274530"/>
                  </a:solidFill>
                  <a:effectLst/>
                  <a:uLnTx/>
                  <a:uFillTx/>
                  <a:latin typeface="Arial" panose="020B0604020202020204" pitchFamily="34" charset="0"/>
                  <a:ea typeface="+mn-ea"/>
                  <a:cs typeface="+mn-cs"/>
                </a:rPr>
                <a:t>Thân bài:</a:t>
              </a:r>
            </a:p>
          </p:txBody>
        </p:sp>
        <p:sp>
          <p:nvSpPr>
            <p:cNvPr id="9232" name="AutoShape 27"/>
            <p:cNvSpPr/>
            <p:nvPr/>
          </p:nvSpPr>
          <p:spPr>
            <a:xfrm>
              <a:off x="2788" y="5540"/>
              <a:ext cx="1118" cy="360"/>
            </a:xfrm>
            <a:prstGeom prst="rightArrow">
              <a:avLst>
                <a:gd name="adj1" fmla="val 50000"/>
                <a:gd name="adj2" fmla="val 58322"/>
              </a:avLst>
            </a:prstGeom>
            <a:solidFill>
              <a:srgbClr val="FF0000"/>
            </a:solidFill>
            <a:ln w="9525" cap="flat" cmpd="sng">
              <a:solidFill>
                <a:srgbClr val="0000FF"/>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srgbClr val="274530"/>
                </a:solidFill>
                <a:effectLst/>
                <a:uLnTx/>
                <a:uFillTx/>
                <a:latin typeface="Tahoma" panose="020B0604030504040204" pitchFamily="34" charset="0"/>
                <a:ea typeface="+mn-ea"/>
                <a:cs typeface="+mn-cs"/>
              </a:endParaRPr>
            </a:p>
          </p:txBody>
        </p:sp>
      </p:grpSp>
      <p:sp>
        <p:nvSpPr>
          <p:cNvPr id="15388" name="AutoShape 28"/>
          <p:cNvSpPr/>
          <p:nvPr/>
        </p:nvSpPr>
        <p:spPr>
          <a:xfrm>
            <a:off x="2205356" y="631190"/>
            <a:ext cx="304800" cy="457200"/>
          </a:xfrm>
          <a:prstGeom prst="leftBrace">
            <a:avLst>
              <a:gd name="adj1" fmla="val 12493"/>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5389" name="AutoShape 29"/>
          <p:cNvSpPr/>
          <p:nvPr/>
        </p:nvSpPr>
        <p:spPr>
          <a:xfrm>
            <a:off x="2207895" y="1331595"/>
            <a:ext cx="302895" cy="4600575"/>
          </a:xfrm>
          <a:prstGeom prst="leftBrace">
            <a:avLst>
              <a:gd name="adj1" fmla="val 98374"/>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5390" name="AutoShape 30"/>
          <p:cNvSpPr/>
          <p:nvPr/>
        </p:nvSpPr>
        <p:spPr>
          <a:xfrm>
            <a:off x="2330450" y="6145530"/>
            <a:ext cx="107950" cy="405765"/>
          </a:xfrm>
          <a:prstGeom prst="leftBrace">
            <a:avLst>
              <a:gd name="adj1" fmla="val 24986"/>
              <a:gd name="adj2" fmla="val 50000"/>
            </a:avLst>
          </a:prstGeom>
          <a:noFill/>
          <a:ln w="9525" cap="flat" cmpd="sng">
            <a:solidFill>
              <a:srgbClr val="FF0000"/>
            </a:solidFill>
            <a:prstDash val="solid"/>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7" name="Text Box 5"/>
          <p:cNvSpPr txBox="1"/>
          <p:nvPr/>
        </p:nvSpPr>
        <p:spPr>
          <a:xfrm>
            <a:off x="2504440" y="1242695"/>
            <a:ext cx="9582785" cy="4909820"/>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Ở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xóm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vườn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một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đã</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trội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hơn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người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khác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đẹp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nhất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sánh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bằng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Xe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màu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láng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bóng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đạp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cứ</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thật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êm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tai.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giữa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cầm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gắn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bướm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bằng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lấm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tấm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đỏ</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cắm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cả</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một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cành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hoa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Bao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giờ</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rút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giẻ</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dưới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yên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lau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phủi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sạch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sẽ</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bước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tiệm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âu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yếm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gọi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mình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đừng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đụng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vào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tao</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nghe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bây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Ấy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là</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dặn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sắp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nhỏ</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đứng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vây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quanh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biết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hí</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tay</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bóp</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cái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chuông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kính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coong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Nghe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ngựa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hí</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được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không</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đưa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chân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ngược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ra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sau</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đó</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endParaRPr>
          </a:p>
        </p:txBody>
      </p:sp>
      <p:sp>
        <p:nvSpPr>
          <p:cNvPr id="8" name="Text Box 5"/>
          <p:cNvSpPr txBox="1"/>
          <p:nvPr/>
        </p:nvSpPr>
        <p:spPr>
          <a:xfrm>
            <a:off x="2606041" y="6234430"/>
            <a:ext cx="8372475" cy="324485"/>
          </a:xfrm>
          <a:prstGeom prst="rect">
            <a:avLst/>
          </a:prstGeom>
          <a:noFill/>
          <a:ln w="9525">
            <a:noFill/>
          </a:ln>
        </p:spPr>
        <p:txBody>
          <a:bodyPr>
            <a:spAutoFit/>
          </a:bodyPr>
          <a:lstStyle/>
          <a:p>
            <a:pPr marL="0" marR="0" lvl="0" indent="0" algn="just" defTabSz="914400" rtl="0" eaLnBrk="1" fontAlgn="auto" latinLnBrk="0" hangingPunct="1">
              <a:lnSpc>
                <a:spcPct val="80000"/>
              </a:lnSpc>
              <a:spcBef>
                <a:spcPts val="0"/>
              </a:spcBef>
              <a:spcAft>
                <a:spcPts val="0"/>
              </a:spcAft>
              <a:buClrTx/>
              <a:buSzTx/>
              <a:buFontTx/>
              <a:buNone/>
              <a:defRPr/>
            </a:pP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Đám</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con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nít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cười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rộ</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còn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chú</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thì</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hãnh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diện</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với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chiếc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xe</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của</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mn-ea"/>
              </a:rPr>
              <a:t>mình</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a:off x="8890635" y="1940560"/>
            <a:ext cx="307403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06040" y="2239645"/>
            <a:ext cx="116649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743440" y="2239645"/>
            <a:ext cx="234378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82875" y="2545080"/>
            <a:ext cx="9278620"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06040" y="2867025"/>
            <a:ext cx="193992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89375" y="2239645"/>
            <a:ext cx="5744210" cy="0"/>
          </a:xfrm>
          <a:prstGeom prst="line">
            <a:avLst/>
          </a:prstGeom>
          <a:ln w="44450" cmpd="sng">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Rectangles 24"/>
          <p:cNvSpPr/>
          <p:nvPr/>
        </p:nvSpPr>
        <p:spPr>
          <a:xfrm>
            <a:off x="2474314" y="1260159"/>
            <a:ext cx="9570085" cy="4712335"/>
          </a:xfrm>
          <a:prstGeom prst="rect">
            <a:avLst/>
          </a:prstGeom>
          <a:solidFill>
            <a:schemeClr val="accent1">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Tả</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6" name="Rectangles 25"/>
          <p:cNvSpPr/>
          <p:nvPr/>
        </p:nvSpPr>
        <p:spPr>
          <a:xfrm>
            <a:off x="2476219" y="5912408"/>
            <a:ext cx="9570085" cy="939005"/>
          </a:xfrm>
          <a:prstGeom prst="rect">
            <a:avLst/>
          </a:prstGeom>
          <a:solidFill>
            <a:schemeClr val="accent2">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niềm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đám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nít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chiếc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1000" fill="hold"/>
                                        <p:tgtEl>
                                          <p:spTgt spid="15365"/>
                                        </p:tgtEl>
                                        <p:attrNameLst>
                                          <p:attrName>ppt_x</p:attrName>
                                        </p:attrNameLst>
                                      </p:cBhvr>
                                      <p:tavLst>
                                        <p:tav tm="0">
                                          <p:val>
                                            <p:strVal val="#ppt_x-.2"/>
                                          </p:val>
                                        </p:tav>
                                        <p:tav tm="100000">
                                          <p:val>
                                            <p:strVal val="#ppt_x"/>
                                          </p:val>
                                        </p:tav>
                                      </p:tavLst>
                                    </p:anim>
                                    <p:anim calcmode="lin" valueType="num">
                                      <p:cBhvr>
                                        <p:cTn id="13"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6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222"/>
                                        </p:tgtEl>
                                        <p:attrNameLst>
                                          <p:attrName>style.visibility</p:attrName>
                                        </p:attrNameLst>
                                      </p:cBhvr>
                                      <p:to>
                                        <p:strVal val="visible"/>
                                      </p:to>
                                    </p:set>
                                    <p:anim calcmode="lin" valueType="num">
                                      <p:cBhvr>
                                        <p:cTn id="27" dur="1000" fill="hold"/>
                                        <p:tgtEl>
                                          <p:spTgt spid="9222"/>
                                        </p:tgtEl>
                                        <p:attrNameLst>
                                          <p:attrName>ppt_x</p:attrName>
                                        </p:attrNameLst>
                                      </p:cBhvr>
                                      <p:tavLst>
                                        <p:tav tm="0">
                                          <p:val>
                                            <p:strVal val="#ppt_x-.2"/>
                                          </p:val>
                                        </p:tav>
                                        <p:tav tm="100000">
                                          <p:val>
                                            <p:strVal val="#ppt_x"/>
                                          </p:val>
                                        </p:tav>
                                      </p:tavLst>
                                    </p:anim>
                                    <p:anim calcmode="lin" valueType="num">
                                      <p:cBhvr>
                                        <p:cTn id="28"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22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388"/>
                                        </p:tgtEl>
                                        <p:attrNameLst>
                                          <p:attrName>style.visibility</p:attrName>
                                        </p:attrNameLst>
                                      </p:cBhvr>
                                      <p:to>
                                        <p:strVal val="visible"/>
                                      </p:to>
                                    </p:set>
                                    <p:animEffect transition="in" filter="blinds(horizontal)">
                                      <p:cBhvr>
                                        <p:cTn id="34" dur="500"/>
                                        <p:tgtEl>
                                          <p:spTgt spid="1538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389"/>
                                        </p:tgtEl>
                                        <p:attrNameLst>
                                          <p:attrName>style.visibility</p:attrName>
                                        </p:attrNameLst>
                                      </p:cBhvr>
                                      <p:to>
                                        <p:strVal val="visible"/>
                                      </p:to>
                                    </p:set>
                                    <p:animEffect transition="in" filter="blinds(horizontal)">
                                      <p:cBhvr>
                                        <p:cTn id="44" dur="500"/>
                                        <p:tgtEl>
                                          <p:spTgt spid="1538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390"/>
                                        </p:tgtEl>
                                        <p:attrNameLst>
                                          <p:attrName>style.visibility</p:attrName>
                                        </p:attrNameLst>
                                      </p:cBhvr>
                                      <p:to>
                                        <p:strVal val="visible"/>
                                      </p:to>
                                    </p:set>
                                    <p:animEffect transition="in" filter="blinds(horizontal)">
                                      <p:cBhvr>
                                        <p:cTn id="54" dur="500"/>
                                        <p:tgtEl>
                                          <p:spTgt spid="1539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linds(horizontal)">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p:tgtEl>
                                          <p:spTgt spid="17"/>
                                        </p:tgtEl>
                                        <p:attrNameLst>
                                          <p:attrName>ppt_y</p:attrName>
                                        </p:attrNameLst>
                                      </p:cBhvr>
                                      <p:tavLst>
                                        <p:tav tm="0">
                                          <p:val>
                                            <p:strVal val="#ppt_y+#ppt_h*1.125000"/>
                                          </p:val>
                                        </p:tav>
                                        <p:tav tm="100000">
                                          <p:val>
                                            <p:strVal val="#ppt_y"/>
                                          </p:val>
                                        </p:tav>
                                      </p:tavLst>
                                    </p:anim>
                                    <p:animEffect transition="in" filter="wipe(up)">
                                      <p:cBhvr>
                                        <p:cTn id="88" dur="500"/>
                                        <p:tgtEl>
                                          <p:spTgt spid="17"/>
                                        </p:tgtEl>
                                      </p:cBhvr>
                                    </p:animEffect>
                                  </p:childTnLst>
                                </p:cTn>
                              </p:par>
                              <p:par>
                                <p:cTn id="89" presetID="12" presetClass="entr" presetSubtype="4"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p:tgtEl>
                                          <p:spTgt spid="20"/>
                                        </p:tgtEl>
                                        <p:attrNameLst>
                                          <p:attrName>ppt_y</p:attrName>
                                        </p:attrNameLst>
                                      </p:cBhvr>
                                      <p:tavLst>
                                        <p:tav tm="0">
                                          <p:val>
                                            <p:strVal val="#ppt_y+#ppt_h*1.125000"/>
                                          </p:val>
                                        </p:tav>
                                        <p:tav tm="100000">
                                          <p:val>
                                            <p:strVal val="#ppt_y"/>
                                          </p:val>
                                        </p:tav>
                                      </p:tavLst>
                                    </p:anim>
                                    <p:animEffect transition="in" filter="wipe(up)">
                                      <p:cBhvr>
                                        <p:cTn id="92" dur="500"/>
                                        <p:tgtEl>
                                          <p:spTgt spid="20"/>
                                        </p:tgtEl>
                                      </p:cBhvr>
                                    </p:animEffect>
                                  </p:childTnLst>
                                </p:cTn>
                              </p:par>
                              <p:par>
                                <p:cTn id="93" presetID="12" presetClass="entr" presetSubtype="4"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p:tgtEl>
                                          <p:spTgt spid="21"/>
                                        </p:tgtEl>
                                        <p:attrNameLst>
                                          <p:attrName>ppt_y</p:attrName>
                                        </p:attrNameLst>
                                      </p:cBhvr>
                                      <p:tavLst>
                                        <p:tav tm="0">
                                          <p:val>
                                            <p:strVal val="#ppt_y+#ppt_h*1.125000"/>
                                          </p:val>
                                        </p:tav>
                                        <p:tav tm="100000">
                                          <p:val>
                                            <p:strVal val="#ppt_y"/>
                                          </p:val>
                                        </p:tav>
                                      </p:tavLst>
                                    </p:anim>
                                    <p:animEffect transition="in" filter="wipe(up)">
                                      <p:cBhvr>
                                        <p:cTn id="96" dur="500"/>
                                        <p:tgtEl>
                                          <p:spTgt spid="21"/>
                                        </p:tgtEl>
                                      </p:cBhvr>
                                    </p:animEffect>
                                  </p:childTnLst>
                                </p:cTn>
                              </p:par>
                              <p:par>
                                <p:cTn id="97" presetID="12" presetClass="entr" presetSubtype="4"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p:tgtEl>
                                          <p:spTgt spid="18"/>
                                        </p:tgtEl>
                                        <p:attrNameLst>
                                          <p:attrName>ppt_y</p:attrName>
                                        </p:attrNameLst>
                                      </p:cBhvr>
                                      <p:tavLst>
                                        <p:tav tm="0">
                                          <p:val>
                                            <p:strVal val="#ppt_y+#ppt_h*1.125000"/>
                                          </p:val>
                                        </p:tav>
                                        <p:tav tm="100000">
                                          <p:val>
                                            <p:strVal val="#ppt_y"/>
                                          </p:val>
                                        </p:tav>
                                      </p:tavLst>
                                    </p:anim>
                                    <p:animEffect transition="in" filter="wipe(up)">
                                      <p:cBhvr>
                                        <p:cTn id="100" dur="500"/>
                                        <p:tgtEl>
                                          <p:spTgt spid="18"/>
                                        </p:tgtEl>
                                      </p:cBhvr>
                                    </p:animEffect>
                                  </p:childTnLst>
                                </p:cTn>
                              </p:par>
                              <p:par>
                                <p:cTn id="101" presetID="12" presetClass="entr" presetSubtype="4"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p:tgtEl>
                                          <p:spTgt spid="23"/>
                                        </p:tgtEl>
                                        <p:attrNameLst>
                                          <p:attrName>ppt_y</p:attrName>
                                        </p:attrNameLst>
                                      </p:cBhvr>
                                      <p:tavLst>
                                        <p:tav tm="0">
                                          <p:val>
                                            <p:strVal val="#ppt_y+#ppt_h*1.125000"/>
                                          </p:val>
                                        </p:tav>
                                        <p:tav tm="100000">
                                          <p:val>
                                            <p:strVal val="#ppt_y"/>
                                          </p:val>
                                        </p:tav>
                                      </p:tavLst>
                                    </p:anim>
                                    <p:animEffect transition="in" filter="wipe(up)">
                                      <p:cBhvr>
                                        <p:cTn id="1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9218" grpId="0" animBg="1"/>
      <p:bldP spid="24" grpId="0" bldLvl="0" animBg="1"/>
      <p:bldP spid="24" grpId="1" bldLvl="0" animBg="1"/>
      <p:bldP spid="9222" grpId="0" animBg="1"/>
      <p:bldP spid="15388" grpId="0" animBg="1"/>
      <p:bldP spid="15389" grpId="0" animBg="1"/>
      <p:bldP spid="15390" grpId="0" animBg="1"/>
      <p:bldP spid="7" grpId="0"/>
      <p:bldP spid="8" grpId="0"/>
      <p:bldP spid="25" grpId="0" bldLvl="0" animBg="1"/>
      <p:bldP spid="25" grpId="1" bldLvl="0" animBg="1"/>
      <p:bldP spid="26" grpId="0" bldLvl="0" animBg="1"/>
      <p:bldP spid="26"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97820" y="0"/>
            <a:ext cx="7294179" cy="6858000"/>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Text Box 26"/>
          <p:cNvSpPr txBox="1"/>
          <p:nvPr/>
        </p:nvSpPr>
        <p:spPr>
          <a:xfrm>
            <a:off x="8164830" y="101600"/>
            <a:ext cx="1824990" cy="52260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Thân bài:</a:t>
            </a:r>
          </a:p>
        </p:txBody>
      </p:sp>
      <p:sp>
        <p:nvSpPr>
          <p:cNvPr id="7" name="Text Box 5"/>
          <p:cNvSpPr txBox="1"/>
          <p:nvPr/>
        </p:nvSpPr>
        <p:spPr>
          <a:xfrm>
            <a:off x="5288915" y="685165"/>
            <a:ext cx="6903085" cy="5873750"/>
          </a:xfrm>
          <a:prstGeom prst="rect">
            <a:avLst/>
          </a:prstGeom>
          <a:noFill/>
          <a:ln w="9525">
            <a:noFill/>
          </a:ln>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Ở xóm vườn, có một chiếc xe đã là trội hơn người khác rồi, chiếc xe của chú lại là chiếc xe đẹp nhất, không có chiếc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lau, phủi sạch sẽ rồi mới bước vào nhà, vào tiệm. Chú âu yếm gọi chiếc xe của mình là con ngựa sắt.</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Coi thì coi, đừng đụng vào con ngựa sắt của tao nghe bây.</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Ấy là chú dặn sắp nhỏ đứng vây quanh chiếc xe của chú.</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Ngựa chú biết hí không chú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Chú đưa tay bóp cái chuông kính coong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Nghe ngựa hí chưa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Nó đá được không chú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Chú đưa chân đá ngược ra sau :</a:t>
            </a: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mn-ea"/>
              </a:rPr>
              <a:t>- Nó đá đó.</a:t>
            </a:r>
            <a:endParaRPr kumimoji="0" lang="en-US" alt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endParaRPr>
          </a:p>
        </p:txBody>
      </p:sp>
      <p:cxnSp>
        <p:nvCxnSpPr>
          <p:cNvPr id="18" name="Straight Connector 17"/>
          <p:cNvCxnSpPr/>
          <p:nvPr/>
        </p:nvCxnSpPr>
        <p:spPr>
          <a:xfrm>
            <a:off x="5869940" y="1355090"/>
            <a:ext cx="6219825"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22265" y="1680210"/>
            <a:ext cx="2481514" cy="0"/>
          </a:xfrm>
          <a:prstGeom prst="line">
            <a:avLst/>
          </a:prstGeom>
          <a:ln w="444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57210" y="1680210"/>
            <a:ext cx="3942715"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22265" y="2021205"/>
            <a:ext cx="66167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56225" y="2351405"/>
            <a:ext cx="67183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56225" y="2667000"/>
            <a:ext cx="668274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56225" y="2961640"/>
            <a:ext cx="520700" cy="0"/>
          </a:xfrm>
          <a:prstGeom prst="line">
            <a:avLst/>
          </a:prstGeom>
          <a:ln w="4445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5" name="Rectangles 24"/>
          <p:cNvSpPr/>
          <p:nvPr/>
        </p:nvSpPr>
        <p:spPr>
          <a:xfrm>
            <a:off x="447226" y="2420140"/>
            <a:ext cx="4097020" cy="1018694"/>
          </a:xfrm>
          <a:prstGeom prst="rect">
            <a:avLst/>
          </a:prstGeom>
          <a:solidFill>
            <a:schemeClr val="accent2">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FF00"/>
                </a:solidFill>
                <a:effectLst/>
                <a:uLnTx/>
                <a:uFillTx/>
                <a:latin typeface="Calibri" panose="020F0502020204030204"/>
                <a:ea typeface="+mn-ea"/>
                <a:cs typeface="+mn-cs"/>
                <a:sym typeface="+mn-ea"/>
              </a:rPr>
              <a:t>+ Tả những bộ phận có đặc điểm nổi bật:</a:t>
            </a:r>
          </a:p>
        </p:txBody>
      </p:sp>
      <p:sp>
        <p:nvSpPr>
          <p:cNvPr id="26" name="Rectangles 25"/>
          <p:cNvSpPr/>
          <p:nvPr/>
        </p:nvSpPr>
        <p:spPr>
          <a:xfrm>
            <a:off x="447226" y="1298903"/>
            <a:ext cx="4097020" cy="1018694"/>
          </a:xfrm>
          <a:prstGeom prst="rect">
            <a:avLst/>
          </a:prstGeom>
          <a:solidFill>
            <a:schemeClr val="accent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C00000"/>
                </a:solidFill>
                <a:effectLst/>
                <a:uLnTx/>
                <a:uFillTx/>
                <a:latin typeface="Calibri" panose="020F0502020204030204"/>
                <a:ea typeface="+mn-ea"/>
                <a:cs typeface="+mn-cs"/>
                <a:sym typeface="+mn-ea"/>
              </a:rPr>
              <a:t>+ Tả bao quát chiếc xe: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mn-ea"/>
              </a:rPr>
              <a:t> </a:t>
            </a:r>
            <a:endParaRPr kumimoji="0" lang="en-US" sz="2800" b="1" i="0" u="none" strike="noStrike" kern="1200" cap="none" spc="0" normalizeH="0" baseline="0" noProof="0">
              <a:ln>
                <a:noFill/>
              </a:ln>
              <a:solidFill>
                <a:srgbClr val="FFFF00"/>
              </a:solidFill>
              <a:effectLst/>
              <a:uLnTx/>
              <a:uFillTx/>
              <a:latin typeface="Calibri" panose="020F0502020204030204"/>
              <a:ea typeface="+mn-ea"/>
              <a:cs typeface="+mn-cs"/>
              <a:sym typeface="+mn-ea"/>
            </a:endParaRPr>
          </a:p>
        </p:txBody>
      </p:sp>
      <p:sp>
        <p:nvSpPr>
          <p:cNvPr id="27" name="Rectangles 26"/>
          <p:cNvSpPr/>
          <p:nvPr/>
        </p:nvSpPr>
        <p:spPr>
          <a:xfrm>
            <a:off x="447226" y="3541377"/>
            <a:ext cx="4097020" cy="1018694"/>
          </a:xfrm>
          <a:prstGeom prst="rect">
            <a:avLst/>
          </a:prstGeom>
          <a:solidFill>
            <a:schemeClr val="accent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Nói</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về</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tình</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cảm</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của</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chú</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Tư</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với</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chiếc</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r>
              <a:rPr kumimoji="0" lang="en-US" sz="2800" b="1" i="0" u="none" strike="noStrike" kern="1200" cap="none" spc="0" normalizeH="0" baseline="0" noProof="0" dirty="0" err="1">
                <a:ln>
                  <a:noFill/>
                </a:ln>
                <a:solidFill>
                  <a:srgbClr val="ED7D31"/>
                </a:solidFill>
                <a:effectLst/>
                <a:uLnTx/>
                <a:uFillTx/>
                <a:latin typeface="Calibri" panose="020F0502020204030204"/>
                <a:ea typeface="+mn-ea"/>
                <a:cs typeface="+mn-cs"/>
                <a:sym typeface="+mn-ea"/>
              </a:rPr>
              <a:t>xe</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sym typeface="+mn-ea"/>
              </a:rPr>
              <a:t>: </a:t>
            </a:r>
          </a:p>
        </p:txBody>
      </p:sp>
      <p:cxnSp>
        <p:nvCxnSpPr>
          <p:cNvPr id="28" name="Straight Connector 27"/>
          <p:cNvCxnSpPr/>
          <p:nvPr/>
        </p:nvCxnSpPr>
        <p:spPr>
          <a:xfrm>
            <a:off x="5994400" y="2961640"/>
            <a:ext cx="6080125"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2265" y="3269615"/>
            <a:ext cx="6673215"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56225" y="3622040"/>
            <a:ext cx="4390390" cy="0"/>
          </a:xfrm>
          <a:prstGeom prst="line">
            <a:avLst/>
          </a:prstGeom>
          <a:ln w="444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1" name="Rectangles 25"/>
          <p:cNvSpPr/>
          <p:nvPr/>
        </p:nvSpPr>
        <p:spPr>
          <a:xfrm>
            <a:off x="447226" y="174754"/>
            <a:ext cx="4097020" cy="1018694"/>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Trình</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tự</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khi</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miêu</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tả</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chiếc</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xe</a:t>
            </a:r>
            <a:r>
              <a:rPr kumimoji="0" lang="en-US" sz="3200" b="1" i="0" u="none" strike="noStrike" kern="1200" cap="none" spc="0" normalizeH="0" noProof="0" dirty="0">
                <a:ln>
                  <a:noFill/>
                </a:ln>
                <a:solidFill>
                  <a:srgbClr val="274530"/>
                </a:solidFill>
                <a:effectLst/>
                <a:uLnTx/>
                <a:uFillTx/>
                <a:latin typeface="Calibri" panose="020F0502020204030204"/>
                <a:ea typeface="+mn-ea"/>
                <a:cs typeface="+mn-cs"/>
                <a:sym typeface="+mn-ea"/>
              </a:rPr>
              <a:t> </a:t>
            </a:r>
            <a:r>
              <a:rPr kumimoji="0" lang="en-US" sz="3200" b="1" i="0" u="none" strike="noStrike" kern="1200" cap="none" spc="0" normalizeH="0" noProof="0" dirty="0" err="1">
                <a:ln>
                  <a:noFill/>
                </a:ln>
                <a:solidFill>
                  <a:srgbClr val="274530"/>
                </a:solidFill>
                <a:effectLst/>
                <a:uLnTx/>
                <a:uFillTx/>
                <a:latin typeface="Calibri" panose="020F0502020204030204"/>
                <a:ea typeface="+mn-ea"/>
                <a:cs typeface="+mn-cs"/>
                <a:sym typeface="+mn-ea"/>
              </a:rPr>
              <a:t>đạp</a:t>
            </a:r>
            <a:r>
              <a:rPr kumimoji="0" lang="en-US" sz="32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a:t>
            </a:r>
            <a:r>
              <a:rPr kumimoji="0" lang="en-US" sz="3200" b="0"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endParaRPr kumimoji="0" lang="en-US" sz="3200" b="1" i="0" u="none" strike="noStrike" kern="1200" cap="none" spc="0" normalizeH="0" baseline="0" noProof="0" dirty="0">
              <a:ln>
                <a:noFill/>
              </a:ln>
              <a:solidFill>
                <a:srgbClr val="274530"/>
              </a:solidFill>
              <a:effectLst/>
              <a:uLnTx/>
              <a:uFillTx/>
              <a:latin typeface="Calibri" panose="020F0502020204030204"/>
              <a:ea typeface="+mn-ea"/>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par>
                                <p:cTn id="9" presetID="1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par>
                                <p:cTn id="13" presetID="1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par>
                                <p:cTn id="27" presetID="1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par>
                                <p:cTn id="31" presetID="1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ppt_y</p:attrName>
                                        </p:attrNameLst>
                                      </p:cBhvr>
                                      <p:tavLst>
                                        <p:tav tm="0">
                                          <p:val>
                                            <p:strVal val="#ppt_y+#ppt_h*1.125000"/>
                                          </p:val>
                                        </p:tav>
                                        <p:tav tm="100000">
                                          <p:val>
                                            <p:strVal val="#ppt_y"/>
                                          </p:val>
                                        </p:tav>
                                      </p:tavLst>
                                    </p:anim>
                                    <p:animEffect transition="in" filter="wipe(up)">
                                      <p:cBhvr>
                                        <p:cTn id="34" dur="500"/>
                                        <p:tgtEl>
                                          <p:spTgt spid="22"/>
                                        </p:tgtEl>
                                      </p:cBhvr>
                                    </p:animEffect>
                                  </p:childTnLst>
                                </p:cTn>
                              </p:par>
                              <p:par>
                                <p:cTn id="35" presetID="1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up)">
                                      <p:cBhvr>
                                        <p:cTn id="38" dur="500"/>
                                        <p:tgtEl>
                                          <p:spTgt spid="23"/>
                                        </p:tgtEl>
                                      </p:cBhvr>
                                    </p:animEffect>
                                  </p:childTnLst>
                                </p:cTn>
                              </p:par>
                              <p:par>
                                <p:cTn id="39" presetID="1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p:tgtEl>
                                          <p:spTgt spid="24"/>
                                        </p:tgtEl>
                                        <p:attrNameLst>
                                          <p:attrName>ppt_y</p:attrName>
                                        </p:attrNameLst>
                                      </p:cBhvr>
                                      <p:tavLst>
                                        <p:tav tm="0">
                                          <p:val>
                                            <p:strVal val="#ppt_y+#ppt_h*1.125000"/>
                                          </p:val>
                                        </p:tav>
                                        <p:tav tm="100000">
                                          <p:val>
                                            <p:strVal val="#ppt_y"/>
                                          </p:val>
                                        </p:tav>
                                      </p:tavLst>
                                    </p:anim>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ppt_y</p:attrName>
                                        </p:attrNameLst>
                                      </p:cBhvr>
                                      <p:tavLst>
                                        <p:tav tm="0">
                                          <p:val>
                                            <p:strVal val="#ppt_y+#ppt_h*1.125000"/>
                                          </p:val>
                                        </p:tav>
                                        <p:tav tm="100000">
                                          <p:val>
                                            <p:strVal val="#ppt_y"/>
                                          </p:val>
                                        </p:tav>
                                      </p:tavLst>
                                    </p:anim>
                                    <p:animEffect transition="in" filter="wipe(up)">
                                      <p:cBhvr>
                                        <p:cTn id="48" dur="500"/>
                                        <p:tgtEl>
                                          <p:spTgt spid="27"/>
                                        </p:tgtEl>
                                      </p:cBhvr>
                                    </p:animEffect>
                                  </p:childTnLst>
                                </p:cTn>
                              </p:par>
                              <p:par>
                                <p:cTn id="49" presetID="1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p:tgtEl>
                                          <p:spTgt spid="28"/>
                                        </p:tgtEl>
                                        <p:attrNameLst>
                                          <p:attrName>ppt_y</p:attrName>
                                        </p:attrNameLst>
                                      </p:cBhvr>
                                      <p:tavLst>
                                        <p:tav tm="0">
                                          <p:val>
                                            <p:strVal val="#ppt_y+#ppt_h*1.125000"/>
                                          </p:val>
                                        </p:tav>
                                        <p:tav tm="100000">
                                          <p:val>
                                            <p:strVal val="#ppt_y"/>
                                          </p:val>
                                        </p:tav>
                                      </p:tavLst>
                                    </p:anim>
                                    <p:animEffect transition="in" filter="wipe(up)">
                                      <p:cBhvr>
                                        <p:cTn id="52" dur="500"/>
                                        <p:tgtEl>
                                          <p:spTgt spid="28"/>
                                        </p:tgtEl>
                                      </p:cBhvr>
                                    </p:animEffect>
                                  </p:childTnLst>
                                </p:cTn>
                              </p:par>
                              <p:par>
                                <p:cTn id="53" presetID="1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par>
                                <p:cTn id="57" presetID="1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ppt_y</p:attrName>
                                        </p:attrNameLst>
                                      </p:cBhvr>
                                      <p:tavLst>
                                        <p:tav tm="0">
                                          <p:val>
                                            <p:strVal val="#ppt_y+#ppt_h*1.125000"/>
                                          </p:val>
                                        </p:tav>
                                        <p:tav tm="100000">
                                          <p:val>
                                            <p:strVal val="#ppt_y"/>
                                          </p:val>
                                        </p:tav>
                                      </p:tavLst>
                                    </p:anim>
                                    <p:animEffect transition="in" filter="wipe(up)">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3394841" y="0"/>
            <a:ext cx="8797159" cy="6894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Chiếc</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xe</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đạp</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của</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chú</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Tư</a:t>
            </a:r>
            <a:endParaRPr kumimoji="0" lang="en-US" sz="21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Trong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tôi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hầu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như</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ai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cũng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biết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Tư</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Chía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chỉ</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vì</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chủ</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xuồng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còn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vì</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đạp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Ở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xóm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vườn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một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đã</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trội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hơn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người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khác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rồi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đẹp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nhất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nào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sánh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bằng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Xe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màu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vàng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hai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vành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láng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bóng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ngừng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đạp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cứ</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thật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êm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tai.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giữa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cầm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gắn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hai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bướm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bằng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hai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cánh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lấm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tấm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đỏ</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Có</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khi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cắm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cả</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một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cành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hoa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Bao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giờ</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dừng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cũng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rút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cái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giẻ</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dưới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yên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lau</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phủi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sạch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sẽ</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rồi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bước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nhà</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tiệm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âu</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yếm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gọi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mình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là</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ngựa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sắt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Coi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thì</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coi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đừng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đụng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ngựa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sắt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tao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nghe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bây</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Ấy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dặn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sắp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nhỏ</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đứng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vây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quanh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Ngựa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biết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hí</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bóp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chuông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kính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coong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Nghe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ngựa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hí</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được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chân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ngược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ra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sau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con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nít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cười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rộ</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còn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thì</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hãnh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diện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mình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r"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Theo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Nguyễn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Quang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Sáng</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s 25"/>
          <p:cNvSpPr/>
          <p:nvPr/>
        </p:nvSpPr>
        <p:spPr>
          <a:xfrm>
            <a:off x="0" y="178277"/>
            <a:ext cx="3394841" cy="1018694"/>
          </a:xfrm>
          <a:prstGeom prst="rect">
            <a:avLst/>
          </a:prstGeom>
          <a:solidFill>
            <a:schemeClr val="accent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Tác</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giả</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quan</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sát</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chiếu</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xe</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đạp</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bằng</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các</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giác</a:t>
            </a:r>
            <a:r>
              <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rPr>
              <a:t> </a:t>
            </a:r>
            <a:r>
              <a:rPr kumimoji="0" lang="en-US" sz="2400" b="1" i="0" u="none" strike="noStrike" kern="1200" cap="none" spc="0" normalizeH="0" baseline="0" noProof="0" dirty="0" err="1">
                <a:ln>
                  <a:noFill/>
                </a:ln>
                <a:solidFill>
                  <a:srgbClr val="274530"/>
                </a:solidFill>
                <a:effectLst/>
                <a:uLnTx/>
                <a:uFillTx/>
                <a:latin typeface="Calibri" panose="020F0502020204030204"/>
                <a:ea typeface="+mn-ea"/>
                <a:cs typeface="+mn-cs"/>
                <a:sym typeface="+mn-ea"/>
              </a:rPr>
              <a:t>quan</a:t>
            </a:r>
            <a:endParaRPr kumimoji="0" lang="en-US" sz="2400" b="1" i="0" u="none" strike="noStrike" kern="1200" cap="none" spc="0" normalizeH="0" baseline="0" noProof="0" dirty="0">
              <a:ln>
                <a:noFill/>
              </a:ln>
              <a:solidFill>
                <a:srgbClr val="274530"/>
              </a:solidFill>
              <a:effectLst/>
              <a:uLnTx/>
              <a:uFillTx/>
              <a:latin typeface="Calibri" panose="020F0502020204030204"/>
              <a:ea typeface="+mn-ea"/>
              <a:cs typeface="+mn-cs"/>
              <a:sym typeface="+mn-ea"/>
            </a:endParaRPr>
          </a:p>
        </p:txBody>
      </p:sp>
      <p:sp>
        <p:nvSpPr>
          <p:cNvPr id="6" name="Rectangle: Rounded Corners 5"/>
          <p:cNvSpPr/>
          <p:nvPr/>
        </p:nvSpPr>
        <p:spPr>
          <a:xfrm>
            <a:off x="9701048" y="1468821"/>
            <a:ext cx="2490952" cy="286404"/>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418490" y="1844564"/>
            <a:ext cx="1847194"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583919" y="1822790"/>
            <a:ext cx="1531881" cy="295043"/>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3421116" y="2173011"/>
            <a:ext cx="8694684"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3418491" y="2535619"/>
            <a:ext cx="2993196" cy="273269"/>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5289333" y="1822790"/>
            <a:ext cx="5218384" cy="273269"/>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
          <p:cNvSpPr>
            <a:spLocks noChangeArrowheads="1"/>
          </p:cNvSpPr>
          <p:nvPr/>
        </p:nvSpPr>
        <p:spPr bwMode="auto">
          <a:xfrm>
            <a:off x="76200" y="1260751"/>
            <a:ext cx="3242439" cy="1726324"/>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sz="3200" b="1" dirty="0">
              <a:solidFill>
                <a:srgbClr val="7030A0"/>
              </a:solidFill>
              <a:latin typeface="Arial" panose="020B0604020202020204" pitchFamily="34" charset="0"/>
              <a:cs typeface="Arial" panose="020B0604020202020204" pitchFamily="34" charset="0"/>
            </a:endParaRPr>
          </a:p>
          <a:p>
            <a:pPr algn="ctr" eaLnBrk="1" hangingPunct="1"/>
            <a:endParaRPr lang="en-US" altLang="en-US" sz="3200" b="1" dirty="0">
              <a:solidFill>
                <a:srgbClr val="7030A0"/>
              </a:solidFill>
              <a:latin typeface="Arial" panose="020B0604020202020204" pitchFamily="34" charset="0"/>
              <a:cs typeface="Arial" panose="020B0604020202020204" pitchFamily="34" charset="0"/>
            </a:endParaRPr>
          </a:p>
          <a:p>
            <a:pPr algn="ctr" eaLnBrk="1" hangingPunct="1"/>
            <a:r>
              <a:rPr lang="en-US" altLang="en-US" sz="3200" b="1" dirty="0" err="1">
                <a:solidFill>
                  <a:srgbClr val="7030A0"/>
                </a:solidFill>
                <a:latin typeface="Arial" panose="020B0604020202020204" pitchFamily="34" charset="0"/>
                <a:cs typeface="Arial" panose="020B0604020202020204" pitchFamily="34" charset="0"/>
              </a:rPr>
              <a:t>Bằng</a:t>
            </a:r>
            <a:r>
              <a:rPr lang="en-US" altLang="en-US" sz="3200" b="1" dirty="0">
                <a:solidFill>
                  <a:srgbClr val="7030A0"/>
                </a:solidFill>
                <a:latin typeface="Arial" panose="020B0604020202020204" pitchFamily="34" charset="0"/>
                <a:cs typeface="Arial" panose="020B0604020202020204" pitchFamily="34" charset="0"/>
              </a:rPr>
              <a:t> </a:t>
            </a:r>
            <a:r>
              <a:rPr lang="en-US" altLang="en-US" sz="3200" b="1" dirty="0" err="1">
                <a:solidFill>
                  <a:srgbClr val="7030A0"/>
                </a:solidFill>
                <a:latin typeface="Arial" panose="020B0604020202020204" pitchFamily="34" charset="0"/>
                <a:cs typeface="Arial" panose="020B0604020202020204" pitchFamily="34" charset="0"/>
              </a:rPr>
              <a:t>mắt</a:t>
            </a:r>
            <a:r>
              <a:rPr lang="en-US" altLang="en-US" sz="3200" b="1" dirty="0">
                <a:solidFill>
                  <a:srgbClr val="7030A0"/>
                </a:solidFill>
                <a:latin typeface="Arial" panose="020B0604020202020204" pitchFamily="34" charset="0"/>
                <a:cs typeface="Arial" panose="020B0604020202020204" pitchFamily="34" charset="0"/>
              </a:rPr>
              <a:t> </a:t>
            </a:r>
            <a:r>
              <a:rPr lang="en-US" altLang="en-US" sz="3200" b="1" dirty="0" err="1">
                <a:solidFill>
                  <a:srgbClr val="7030A0"/>
                </a:solidFill>
                <a:latin typeface="Arial" panose="020B0604020202020204" pitchFamily="34" charset="0"/>
                <a:cs typeface="Arial" panose="020B0604020202020204" pitchFamily="34" charset="0"/>
              </a:rPr>
              <a:t>nhìn</a:t>
            </a:r>
            <a:endParaRPr lang="en-US" altLang="en-US" sz="3200" b="1" dirty="0">
              <a:solidFill>
                <a:srgbClr val="7030A0"/>
              </a:solidFill>
              <a:latin typeface="Arial" panose="020B0604020202020204" pitchFamily="34" charset="0"/>
              <a:cs typeface="Arial" panose="020B0604020202020204" pitchFamily="34" charset="0"/>
            </a:endParaRPr>
          </a:p>
        </p:txBody>
      </p:sp>
      <p:sp>
        <p:nvSpPr>
          <p:cNvPr id="12" name="Rectangle 4"/>
          <p:cNvSpPr>
            <a:spLocks noChangeArrowheads="1"/>
          </p:cNvSpPr>
          <p:nvPr/>
        </p:nvSpPr>
        <p:spPr bwMode="auto">
          <a:xfrm>
            <a:off x="102478" y="3050855"/>
            <a:ext cx="3242439" cy="1726324"/>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sz="3200" b="1" dirty="0">
              <a:solidFill>
                <a:schemeClr val="accent4">
                  <a:lumMod val="75000"/>
                </a:schemeClr>
              </a:solidFill>
              <a:latin typeface="Arial" panose="020B0604020202020204" pitchFamily="34" charset="0"/>
              <a:cs typeface="Arial" panose="020B0604020202020204" pitchFamily="34" charset="0"/>
            </a:endParaRPr>
          </a:p>
          <a:p>
            <a:pPr algn="ctr" eaLnBrk="1" hangingPunct="1"/>
            <a:endParaRPr lang="en-US" altLang="en-US" sz="3200" b="1" dirty="0">
              <a:solidFill>
                <a:schemeClr val="accent4">
                  <a:lumMod val="75000"/>
                </a:schemeClr>
              </a:solidFill>
              <a:latin typeface="Arial" panose="020B0604020202020204" pitchFamily="34" charset="0"/>
              <a:cs typeface="Arial" panose="020B0604020202020204" pitchFamily="34" charset="0"/>
            </a:endParaRPr>
          </a:p>
          <a:p>
            <a:pPr algn="ctr" eaLnBrk="1" hangingPunct="1"/>
            <a:r>
              <a:rPr lang="en-US" altLang="en-US" sz="3200" b="1" dirty="0" err="1">
                <a:solidFill>
                  <a:schemeClr val="accent4">
                    <a:lumMod val="75000"/>
                  </a:schemeClr>
                </a:solidFill>
                <a:latin typeface="Arial" panose="020B0604020202020204" pitchFamily="34" charset="0"/>
                <a:cs typeface="Arial" panose="020B0604020202020204" pitchFamily="34" charset="0"/>
              </a:rPr>
              <a:t>Bằng</a:t>
            </a:r>
            <a:r>
              <a:rPr lang="en-US" altLang="en-US" sz="3200" b="1" dirty="0">
                <a:solidFill>
                  <a:schemeClr val="accent4">
                    <a:lumMod val="75000"/>
                  </a:schemeClr>
                </a:solidFill>
                <a:latin typeface="Arial" panose="020B0604020202020204" pitchFamily="34" charset="0"/>
                <a:cs typeface="Arial" panose="020B0604020202020204" pitchFamily="34" charset="0"/>
              </a:rPr>
              <a:t> tai </a:t>
            </a:r>
            <a:r>
              <a:rPr lang="en-US" altLang="en-US" sz="3200" b="1" dirty="0" err="1">
                <a:solidFill>
                  <a:schemeClr val="accent4">
                    <a:lumMod val="75000"/>
                  </a:schemeClr>
                </a:solidFill>
                <a:latin typeface="Arial" panose="020B0604020202020204" pitchFamily="34" charset="0"/>
                <a:cs typeface="Arial" panose="020B0604020202020204" pitchFamily="34" charset="0"/>
              </a:rPr>
              <a:t>nghe</a:t>
            </a:r>
            <a:endParaRPr lang="en-US" altLang="en-US" sz="3200" b="1" dirty="0">
              <a:solidFill>
                <a:schemeClr val="accent4">
                  <a:lumMod val="75000"/>
                </a:schemeClr>
              </a:solidFill>
              <a:latin typeface="Arial" panose="020B0604020202020204" pitchFamily="34" charset="0"/>
              <a:cs typeface="Arial" panose="020B0604020202020204" pitchFamily="34" charset="0"/>
            </a:endParaRPr>
          </a:p>
        </p:txBody>
      </p:sp>
      <p:pic>
        <p:nvPicPr>
          <p:cNvPr id="1026" name="Picture 2" descr="Chấn thương mắt xảy ra khi nào và làm thế nào để xử lý? • Hello Bac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7" y="1296782"/>
            <a:ext cx="2039992" cy="1019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i tai tiết lộ sự phú quý của bạn - VnExpress Đời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9115" y="3108460"/>
            <a:ext cx="1770336" cy="1062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
                                        <p:tgtEl>
                                          <p:spTgt spid="16"/>
                                        </p:tgtEl>
                                      </p:cBhvr>
                                    </p:animEffect>
                                    <p:anim calcmode="lin" valueType="num">
                                      <p:cBhvr>
                                        <p:cTn id="8" dur="400" fill="hold"/>
                                        <p:tgtEl>
                                          <p:spTgt spid="16"/>
                                        </p:tgtEl>
                                        <p:attrNameLst>
                                          <p:attrName>ppt_x</p:attrName>
                                        </p:attrNameLst>
                                      </p:cBhvr>
                                      <p:tavLst>
                                        <p:tav tm="0">
                                          <p:val>
                                            <p:strVal val="#ppt_x"/>
                                          </p:val>
                                        </p:tav>
                                        <p:tav tm="100000">
                                          <p:val>
                                            <p:strVal val="#ppt_x"/>
                                          </p:val>
                                        </p:tav>
                                      </p:tavLst>
                                    </p:anim>
                                    <p:anim calcmode="lin" valueType="num">
                                      <p:cBhvr>
                                        <p:cTn id="9" dur="400" fill="hold"/>
                                        <p:tgtEl>
                                          <p:spTgt spid="1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
                                        <p:tgtEl>
                                          <p:spTgt spid="12"/>
                                        </p:tgtEl>
                                      </p:cBhvr>
                                    </p:animEffect>
                                    <p:anim calcmode="lin" valueType="num">
                                      <p:cBhvr>
                                        <p:cTn id="42" dur="400" fill="hold"/>
                                        <p:tgtEl>
                                          <p:spTgt spid="12"/>
                                        </p:tgtEl>
                                        <p:attrNameLst>
                                          <p:attrName>ppt_x</p:attrName>
                                        </p:attrNameLst>
                                      </p:cBhvr>
                                      <p:tavLst>
                                        <p:tav tm="0">
                                          <p:val>
                                            <p:strVal val="#ppt_x"/>
                                          </p:val>
                                        </p:tav>
                                        <p:tav tm="100000">
                                          <p:val>
                                            <p:strVal val="#ppt_x"/>
                                          </p:val>
                                        </p:tav>
                                      </p:tavLst>
                                    </p:anim>
                                    <p:anim calcmode="lin" valueType="num">
                                      <p:cBhvr>
                                        <p:cTn id="43" dur="400" fill="hold"/>
                                        <p:tgtEl>
                                          <p:spTgt spid="1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3394841" y="0"/>
            <a:ext cx="8797159" cy="6894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Chiếc</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xe</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đạp</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của</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chú</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sym typeface="+mn-ea"/>
              </a:rPr>
              <a:t> </a:t>
            </a:r>
            <a:r>
              <a:rPr kumimoji="0" lang="en-US" sz="2100" b="1" i="0" u="none" strike="noStrike" kern="1200" cap="none" spc="0" normalizeH="0" baseline="0" noProof="0" dirty="0" err="1">
                <a:ln>
                  <a:noFill/>
                </a:ln>
                <a:solidFill>
                  <a:srgbClr val="FF0000"/>
                </a:solidFill>
                <a:effectLst/>
                <a:uLnTx/>
                <a:uFillTx/>
                <a:latin typeface="Calibri" panose="020F0502020204030204"/>
                <a:ea typeface="+mn-ea"/>
                <a:cs typeface="+mn-cs"/>
                <a:sym typeface="+mn-ea"/>
              </a:rPr>
              <a:t>Tư</a:t>
            </a:r>
            <a:endParaRPr kumimoji="0" lang="en-US" sz="21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Trong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tôi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hầu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như</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ai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cũng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biết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Tư</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Chía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chỉ</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vì</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chủ</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xuồng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còn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vì</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đạp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Ở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xóm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vườn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một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đã</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trội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hơn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người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khác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rồi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đẹp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nhất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nào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sánh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bằng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Xe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màu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vàng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hai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vành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láng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bóng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ngừng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đạp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cứ</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ro</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thật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êm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tai.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giữa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cầm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gắn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hai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bướm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bằng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hai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cánh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lấm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tấm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đỏ</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Có</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khi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cắm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cả</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một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cành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hoa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Bao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giờ</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dừng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cũng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rút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cái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giẻ</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dưới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yên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lau</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phủi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sạch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sẽ</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rồi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bước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nhà</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tiệm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âu</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yếm</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gọi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mình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là</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ngựa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sắt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Coi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thì</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coi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đừng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đụng</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vào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con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ngựa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sắt</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tao</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nghe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bây</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Ấy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là</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dặn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sắp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nhỏ</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đứng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vây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quanh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chiếc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xe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của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Ngựa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biết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hí</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tay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bóp</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cái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chuông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kính</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coong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Nghe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ngựa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hí</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được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không</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Chú</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đưa</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chân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ngược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ra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sau</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đó</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Đám</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con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nít</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cười</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rộ</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còn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chú</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thì</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hãnh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diện</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với</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chiếc</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xe</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của</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 </a:t>
            </a:r>
            <a:r>
              <a:rPr kumimoji="0" lang="en-US" sz="2100" i="0" u="none" strike="noStrike" kern="1200" cap="none" spc="0" normalizeH="0" baseline="0" noProof="0" dirty="0" err="1">
                <a:ln>
                  <a:noFill/>
                </a:ln>
                <a:solidFill>
                  <a:schemeClr val="tx1"/>
                </a:solidFill>
                <a:effectLst/>
                <a:uLnTx/>
                <a:uFillTx/>
                <a:latin typeface="Calibri" panose="020F0502020204030204"/>
                <a:ea typeface="+mn-ea"/>
                <a:cs typeface="+mn-cs"/>
                <a:sym typeface="+mn-ea"/>
              </a:rPr>
              <a:t>mình</a:t>
            </a:r>
            <a:r>
              <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sym typeface="+mn-ea"/>
              </a:rPr>
              <a:t>.</a:t>
            </a:r>
            <a:endParaRPr kumimoji="0" lang="en-US" sz="21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r" defTabSz="914400" rtl="0" eaLnBrk="1" fontAlgn="auto" latinLnBrk="0" hangingPunct="1">
              <a:lnSpc>
                <a:spcPct val="80000"/>
              </a:lnSpc>
              <a:spcBef>
                <a:spcPts val="0"/>
              </a:spcBef>
              <a:spcAft>
                <a:spcPts val="0"/>
              </a:spcAft>
              <a:buClrTx/>
              <a:buSzTx/>
              <a:buFontTx/>
              <a:buNone/>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Theo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Nguyễn</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sym typeface="+mn-ea"/>
              </a:rPr>
              <a:t> Quang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sym typeface="+mn-ea"/>
              </a:rPr>
              <a:t>Sáng</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s 25"/>
          <p:cNvSpPr/>
          <p:nvPr/>
        </p:nvSpPr>
        <p:spPr>
          <a:xfrm>
            <a:off x="0" y="178277"/>
            <a:ext cx="3394841" cy="1018694"/>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err="1">
                <a:solidFill>
                  <a:srgbClr val="274530"/>
                </a:solidFill>
                <a:latin typeface="Calibri" panose="020F0502020204030204"/>
                <a:sym typeface="+mn-ea"/>
              </a:rPr>
              <a:t>Tìm</a:t>
            </a:r>
            <a:r>
              <a:rPr lang="en-US" sz="3200" b="1" dirty="0">
                <a:solidFill>
                  <a:srgbClr val="274530"/>
                </a:solidFill>
                <a:latin typeface="Calibri" panose="020F0502020204030204"/>
                <a:sym typeface="+mn-ea"/>
              </a:rPr>
              <a:t> </a:t>
            </a:r>
            <a:r>
              <a:rPr lang="en-US" sz="3200" b="1" dirty="0" err="1">
                <a:solidFill>
                  <a:srgbClr val="274530"/>
                </a:solidFill>
                <a:latin typeface="Calibri" panose="020F0502020204030204"/>
                <a:sym typeface="+mn-ea"/>
              </a:rPr>
              <a:t>lời</a:t>
            </a:r>
            <a:r>
              <a:rPr lang="en-US" sz="3200" b="1" dirty="0">
                <a:solidFill>
                  <a:srgbClr val="274530"/>
                </a:solidFill>
                <a:latin typeface="Calibri" panose="020F0502020204030204"/>
                <a:sym typeface="+mn-ea"/>
              </a:rPr>
              <a:t> </a:t>
            </a:r>
            <a:r>
              <a:rPr lang="en-US" sz="3200" b="1" dirty="0" err="1">
                <a:solidFill>
                  <a:srgbClr val="274530"/>
                </a:solidFill>
                <a:latin typeface="Calibri" panose="020F0502020204030204"/>
                <a:sym typeface="+mn-ea"/>
              </a:rPr>
              <a:t>kể</a:t>
            </a:r>
            <a:r>
              <a:rPr lang="en-US" sz="3200" b="1" dirty="0">
                <a:solidFill>
                  <a:srgbClr val="274530"/>
                </a:solidFill>
                <a:latin typeface="Calibri" panose="020F0502020204030204"/>
                <a:sym typeface="+mn-ea"/>
              </a:rPr>
              <a:t> xen </a:t>
            </a:r>
            <a:r>
              <a:rPr lang="en-US" sz="3200" b="1" dirty="0" err="1">
                <a:solidFill>
                  <a:srgbClr val="274530"/>
                </a:solidFill>
                <a:latin typeface="Calibri" panose="020F0502020204030204"/>
                <a:sym typeface="+mn-ea"/>
              </a:rPr>
              <a:t>lẫn</a:t>
            </a:r>
            <a:r>
              <a:rPr lang="en-US" sz="3200" b="1" dirty="0">
                <a:solidFill>
                  <a:srgbClr val="274530"/>
                </a:solidFill>
                <a:latin typeface="Calibri" panose="020F0502020204030204"/>
                <a:sym typeface="+mn-ea"/>
              </a:rPr>
              <a:t> </a:t>
            </a:r>
            <a:r>
              <a:rPr lang="en-US" sz="3200" b="1" dirty="0" err="1">
                <a:solidFill>
                  <a:srgbClr val="274530"/>
                </a:solidFill>
                <a:latin typeface="Calibri" panose="020F0502020204030204"/>
                <a:sym typeface="+mn-ea"/>
              </a:rPr>
              <a:t>lời</a:t>
            </a:r>
            <a:r>
              <a:rPr lang="en-US" sz="3200" b="1" dirty="0">
                <a:solidFill>
                  <a:srgbClr val="274530"/>
                </a:solidFill>
                <a:latin typeface="Calibri" panose="020F0502020204030204"/>
                <a:sym typeface="+mn-ea"/>
              </a:rPr>
              <a:t> </a:t>
            </a:r>
            <a:r>
              <a:rPr lang="en-US" sz="3200" b="1" dirty="0" err="1">
                <a:solidFill>
                  <a:srgbClr val="274530"/>
                </a:solidFill>
                <a:latin typeface="Calibri" panose="020F0502020204030204"/>
                <a:sym typeface="+mn-ea"/>
              </a:rPr>
              <a:t>miêu</a:t>
            </a:r>
            <a:r>
              <a:rPr lang="en-US" sz="3200" b="1" dirty="0">
                <a:solidFill>
                  <a:srgbClr val="274530"/>
                </a:solidFill>
                <a:latin typeface="Calibri" panose="020F0502020204030204"/>
                <a:sym typeface="+mn-ea"/>
              </a:rPr>
              <a:t> </a:t>
            </a:r>
            <a:r>
              <a:rPr lang="en-US" sz="3200" b="1" dirty="0" err="1">
                <a:solidFill>
                  <a:srgbClr val="274530"/>
                </a:solidFill>
                <a:latin typeface="Calibri" panose="020F0502020204030204"/>
                <a:sym typeface="+mn-ea"/>
              </a:rPr>
              <a:t>tả</a:t>
            </a:r>
            <a:r>
              <a:rPr lang="en-US" sz="3200" b="1" dirty="0">
                <a:solidFill>
                  <a:srgbClr val="274530"/>
                </a:solidFill>
                <a:latin typeface="Calibri" panose="020F0502020204030204"/>
                <a:sym typeface="+mn-ea"/>
              </a:rPr>
              <a:t> </a:t>
            </a:r>
            <a:endParaRPr kumimoji="0" lang="en-US" sz="3200" b="1" i="0" u="none" strike="noStrike" kern="1200" cap="none" spc="0" normalizeH="0" baseline="0" noProof="0" dirty="0">
              <a:ln>
                <a:noFill/>
              </a:ln>
              <a:solidFill>
                <a:srgbClr val="274530"/>
              </a:solidFill>
              <a:effectLst/>
              <a:uLnTx/>
              <a:uFillTx/>
              <a:latin typeface="Calibri" panose="020F0502020204030204"/>
              <a:ea typeface="+mn-ea"/>
              <a:cs typeface="+mn-cs"/>
              <a:sym typeface="+mn-ea"/>
            </a:endParaRPr>
          </a:p>
        </p:txBody>
      </p:sp>
      <p:sp>
        <p:nvSpPr>
          <p:cNvPr id="6" name="Rectangle: Rounded Corners 5"/>
          <p:cNvSpPr/>
          <p:nvPr/>
        </p:nvSpPr>
        <p:spPr>
          <a:xfrm>
            <a:off x="4035972" y="2186151"/>
            <a:ext cx="8156028"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494688" y="2559268"/>
            <a:ext cx="8697311"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494689" y="2900855"/>
            <a:ext cx="8697310"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3494689" y="3242442"/>
            <a:ext cx="1770994"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3494687" y="3605050"/>
            <a:ext cx="6342995"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6153804" y="6321972"/>
            <a:ext cx="4430115" cy="273269"/>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 y="2695902"/>
            <a:ext cx="3242440" cy="403187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sz="3200" b="1" dirty="0" err="1">
                <a:solidFill>
                  <a:srgbClr val="003300"/>
                </a:solidFill>
                <a:latin typeface="Times New Roman" panose="02020603050405020304" pitchFamily="18" charset="0"/>
                <a:cs typeface="Times New Roman" panose="02020603050405020304" pitchFamily="18" charset="0"/>
              </a:rPr>
              <a:t>Những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lời</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kể</a:t>
            </a:r>
            <a:r>
              <a:rPr lang="en-US" sz="3200" b="1" dirty="0">
                <a:solidFill>
                  <a:srgbClr val="003300"/>
                </a:solidFill>
                <a:latin typeface="Times New Roman" panose="02020603050405020304" pitchFamily="18" charset="0"/>
                <a:cs typeface="Times New Roman" panose="02020603050405020304" pitchFamily="18" charset="0"/>
              </a:rPr>
              <a:t> xen </a:t>
            </a:r>
            <a:r>
              <a:rPr lang="en-US" sz="3200" b="1" dirty="0" err="1">
                <a:solidFill>
                  <a:srgbClr val="003300"/>
                </a:solidFill>
                <a:latin typeface="Times New Roman" panose="02020603050405020304" pitchFamily="18" charset="0"/>
                <a:cs typeface="Times New Roman" panose="02020603050405020304" pitchFamily="18" charset="0"/>
              </a:rPr>
              <a:t>lẫn</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lời</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miêu</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tả</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nói</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lên</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tình</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cảm</a:t>
            </a:r>
            <a:r>
              <a:rPr lang="en-US" sz="3200" b="1" dirty="0">
                <a:solidFill>
                  <a:srgbClr val="003300"/>
                </a:solidFill>
                <a:latin typeface="Times New Roman" panose="02020603050405020304" pitchFamily="18" charset="0"/>
                <a:cs typeface="Times New Roman" panose="02020603050405020304" pitchFamily="18" charset="0"/>
              </a:rPr>
              <a:t> </a:t>
            </a:r>
          </a:p>
          <a:p>
            <a:pPr algn="ctr" eaLnBrk="1" hangingPunct="1">
              <a:defRPr/>
            </a:pPr>
            <a:r>
              <a:rPr lang="en-US" sz="3200" b="1" dirty="0" err="1">
                <a:solidFill>
                  <a:srgbClr val="003300"/>
                </a:solidFill>
                <a:latin typeface="Times New Roman" panose="02020603050405020304" pitchFamily="18" charset="0"/>
                <a:cs typeface="Times New Roman" panose="02020603050405020304" pitchFamily="18" charset="0"/>
              </a:rPr>
              <a:t>của</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chú</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Tư</a:t>
            </a:r>
            <a:r>
              <a:rPr lang="en-US" sz="3200" b="1" dirty="0">
                <a:solidFill>
                  <a:srgbClr val="003300"/>
                </a:solidFill>
                <a:latin typeface="Times New Roman" panose="02020603050405020304" pitchFamily="18" charset="0"/>
                <a:cs typeface="Times New Roman" panose="02020603050405020304" pitchFamily="18" charset="0"/>
              </a:rPr>
              <a:t> </a:t>
            </a:r>
          </a:p>
          <a:p>
            <a:pPr algn="ctr" eaLnBrk="1" hangingPunct="1">
              <a:defRPr/>
            </a:pPr>
            <a:r>
              <a:rPr lang="en-US" sz="3200" b="1" dirty="0" err="1">
                <a:solidFill>
                  <a:srgbClr val="003300"/>
                </a:solidFill>
                <a:latin typeface="Times New Roman" panose="02020603050405020304" pitchFamily="18" charset="0"/>
                <a:cs typeface="Times New Roman" panose="02020603050405020304" pitchFamily="18" charset="0"/>
              </a:rPr>
              <a:t>với</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chiếc</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xe</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đạp</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Chú</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yêu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quý</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chiếc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xe</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rất</a:t>
            </a:r>
            <a:endParaRPr lang="en-US" sz="3200" b="1" dirty="0">
              <a:solidFill>
                <a:srgbClr val="7030A0"/>
              </a:solidFill>
              <a:latin typeface="Times New Roman" panose="02020603050405020304" pitchFamily="18" charset="0"/>
              <a:cs typeface="Times New Roman" panose="02020603050405020304" pitchFamily="18" charset="0"/>
            </a:endParaRPr>
          </a:p>
          <a:p>
            <a:pPr algn="ctr" eaLnBrk="1" hangingPunct="1">
              <a:defRPr/>
            </a:pPr>
            <a:r>
              <a:rPr lang="en-US" sz="3200" b="1" dirty="0" err="1">
                <a:solidFill>
                  <a:srgbClr val="7030A0"/>
                </a:solidFill>
                <a:latin typeface="Times New Roman" panose="02020603050405020304" pitchFamily="18" charset="0"/>
                <a:cs typeface="Times New Roman" panose="02020603050405020304" pitchFamily="18" charset="0"/>
              </a:rPr>
              <a:t>hãnh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vì</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nó</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16" name="Rectangle 4"/>
          <p:cNvSpPr>
            <a:spLocks noChangeArrowheads="1"/>
          </p:cNvSpPr>
          <p:nvPr/>
        </p:nvSpPr>
        <p:spPr bwMode="auto">
          <a:xfrm>
            <a:off x="76200" y="1260751"/>
            <a:ext cx="3242439" cy="1371600"/>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000" b="1" dirty="0" err="1">
                <a:solidFill>
                  <a:srgbClr val="7030A0"/>
                </a:solidFill>
                <a:latin typeface="Arial" panose="020B0604020202020204" pitchFamily="34" charset="0"/>
                <a:cs typeface="Arial" panose="020B0604020202020204" pitchFamily="34" charset="0"/>
              </a:rPr>
              <a:t>Lời</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kể</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nói</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lên</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điều</a:t>
            </a:r>
            <a:r>
              <a:rPr lang="en-US" altLang="en-US" sz="2000" b="1" dirty="0">
                <a:solidFill>
                  <a:srgbClr val="7030A0"/>
                </a:solidFill>
                <a:latin typeface="Arial" panose="020B0604020202020204" pitchFamily="34" charset="0"/>
                <a:cs typeface="Arial" panose="020B0604020202020204" pitchFamily="34" charset="0"/>
              </a:rPr>
              <a:t> </a:t>
            </a:r>
          </a:p>
          <a:p>
            <a:pPr algn="ctr" eaLnBrk="1" hangingPunct="1"/>
            <a:r>
              <a:rPr lang="en-US" altLang="en-US" sz="2000" b="1" dirty="0" err="1">
                <a:solidFill>
                  <a:srgbClr val="7030A0"/>
                </a:solidFill>
                <a:latin typeface="Arial" panose="020B0604020202020204" pitchFamily="34" charset="0"/>
                <a:cs typeface="Arial" panose="020B0604020202020204" pitchFamily="34" charset="0"/>
              </a:rPr>
              <a:t>gì</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về</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tình</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cảm</a:t>
            </a:r>
            <a:r>
              <a:rPr lang="en-US" altLang="en-US" sz="2000" b="1" dirty="0">
                <a:solidFill>
                  <a:srgbClr val="7030A0"/>
                </a:solidFill>
                <a:latin typeface="Arial" panose="020B0604020202020204" pitchFamily="34" charset="0"/>
                <a:cs typeface="Arial" panose="020B0604020202020204" pitchFamily="34" charset="0"/>
              </a:rPr>
              <a:t> </a:t>
            </a:r>
          </a:p>
          <a:p>
            <a:pPr algn="ctr" eaLnBrk="1" hangingPunct="1"/>
            <a:r>
              <a:rPr lang="en-US" altLang="en-US" sz="2000" b="1" dirty="0" err="1">
                <a:solidFill>
                  <a:srgbClr val="7030A0"/>
                </a:solidFill>
                <a:latin typeface="Arial" panose="020B0604020202020204" pitchFamily="34" charset="0"/>
                <a:cs typeface="Arial" panose="020B0604020202020204" pitchFamily="34" charset="0"/>
              </a:rPr>
              <a:t>của</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chú</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Tư</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với</a:t>
            </a:r>
            <a:r>
              <a:rPr lang="en-US" altLang="en-US" sz="2000" b="1" dirty="0">
                <a:solidFill>
                  <a:srgbClr val="7030A0"/>
                </a:solidFill>
                <a:latin typeface="Arial" panose="020B0604020202020204" pitchFamily="34" charset="0"/>
                <a:cs typeface="Arial" panose="020B0604020202020204" pitchFamily="34" charset="0"/>
              </a:rPr>
              <a:t> </a:t>
            </a:r>
          </a:p>
          <a:p>
            <a:pPr algn="ctr" eaLnBrk="1" hangingPunct="1"/>
            <a:r>
              <a:rPr lang="en-US" altLang="en-US" sz="2000" b="1" dirty="0" err="1">
                <a:solidFill>
                  <a:srgbClr val="7030A0"/>
                </a:solidFill>
                <a:latin typeface="Arial" panose="020B0604020202020204" pitchFamily="34" charset="0"/>
                <a:cs typeface="Arial" panose="020B0604020202020204" pitchFamily="34" charset="0"/>
              </a:rPr>
              <a:t>chiếc</a:t>
            </a:r>
            <a:r>
              <a:rPr lang="en-US" altLang="en-US" sz="2000" b="1" dirty="0">
                <a:solidFill>
                  <a:srgbClr val="7030A0"/>
                </a:solidFill>
                <a:latin typeface="Arial" panose="020B0604020202020204" pitchFamily="34" charset="0"/>
                <a:cs typeface="Arial" panose="020B0604020202020204" pitchFamily="34" charset="0"/>
              </a:rPr>
              <a:t> </a:t>
            </a:r>
            <a:r>
              <a:rPr lang="en-US" altLang="en-US" sz="2000" b="1" dirty="0" err="1">
                <a:solidFill>
                  <a:srgbClr val="7030A0"/>
                </a:solidFill>
                <a:latin typeface="Arial" panose="020B0604020202020204" pitchFamily="34" charset="0"/>
                <a:cs typeface="Arial" panose="020B0604020202020204" pitchFamily="34" charset="0"/>
              </a:rPr>
              <a:t>xe</a:t>
            </a:r>
            <a:r>
              <a:rPr lang="en-US" altLang="en-US" sz="2000" b="1" dirty="0">
                <a:solidFill>
                  <a:srgbClr val="7030A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
                                        <p:tgtEl>
                                          <p:spTgt spid="16"/>
                                        </p:tgtEl>
                                      </p:cBhvr>
                                    </p:animEffect>
                                    <p:anim calcmode="lin" valueType="num">
                                      <p:cBhvr>
                                        <p:cTn id="33" dur="400" fill="hold"/>
                                        <p:tgtEl>
                                          <p:spTgt spid="16"/>
                                        </p:tgtEl>
                                        <p:attrNameLst>
                                          <p:attrName>ppt_x</p:attrName>
                                        </p:attrNameLst>
                                      </p:cBhvr>
                                      <p:tavLst>
                                        <p:tav tm="0">
                                          <p:val>
                                            <p:strVal val="#ppt_x"/>
                                          </p:val>
                                        </p:tav>
                                        <p:tav tm="100000">
                                          <p:val>
                                            <p:strVal val="#ppt_x"/>
                                          </p:val>
                                        </p:tav>
                                      </p:tavLst>
                                    </p:anim>
                                    <p:anim calcmode="lin" valueType="num">
                                      <p:cBhvr>
                                        <p:cTn id="34" dur="400" fill="hold"/>
                                        <p:tgtEl>
                                          <p:spTgt spid="1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Text Box 3"/>
          <p:cNvSpPr txBox="1"/>
          <p:nvPr/>
        </p:nvSpPr>
        <p:spPr>
          <a:xfrm>
            <a:off x="111760" y="1165491"/>
            <a:ext cx="11601450" cy="2123658"/>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400" b="1" i="0" u="sng" strike="noStrike" kern="1200" cap="none" spc="0" normalizeH="0" baseline="0" noProof="0" dirty="0" err="1">
                <a:ln>
                  <a:noFill/>
                </a:ln>
                <a:solidFill>
                  <a:srgbClr val="274530"/>
                </a:solidFill>
                <a:effectLst/>
                <a:uLnTx/>
                <a:uFillTx/>
                <a:latin typeface="Arial" panose="020B0604020202020204" pitchFamily="34" charset="0"/>
                <a:cs typeface="Arial" panose="020B0604020202020204" pitchFamily="34" charset="0"/>
                <a:sym typeface="+mn-ea"/>
              </a:rPr>
              <a:t>Bài</a:t>
            </a:r>
            <a:r>
              <a:rPr kumimoji="0" lang="en-US" altLang="en-US" sz="4400" b="1" i="0" u="sng"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 2:</a:t>
            </a:r>
            <a:r>
              <a:rPr kumimoji="0" lang="en-US" altLang="en-US" sz="4400" b="1" i="0"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 </a:t>
            </a:r>
            <a:r>
              <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Lập d</a:t>
            </a:r>
            <a:r>
              <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ea typeface="Times New Roman" panose="02020603050405020304" pitchFamily="18" charset="0"/>
                <a:cs typeface="Arial" panose="020B0604020202020204" pitchFamily="34" charset="0"/>
                <a:sym typeface="+mn-ea"/>
              </a:rPr>
              <a:t>à</a:t>
            </a:r>
            <a:r>
              <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n ý cho </a:t>
            </a:r>
            <a:r>
              <a:rPr kumimoji="0" lang="en-US" altLang="en-US" sz="4400" b="1" i="0" u="none" strike="noStrike" kern="1200" cap="none" spc="0" normalizeH="0" baseline="0" noProof="0" dirty="0" err="1">
                <a:ln>
                  <a:noFill/>
                </a:ln>
                <a:solidFill>
                  <a:srgbClr val="274530"/>
                </a:solidFill>
                <a:effectLst/>
                <a:uLnTx/>
                <a:uFillTx/>
                <a:latin typeface="Arial" panose="020B0604020202020204" pitchFamily="34" charset="0"/>
                <a:cs typeface="Arial" panose="020B0604020202020204" pitchFamily="34" charset="0"/>
                <a:sym typeface="+mn-ea"/>
              </a:rPr>
              <a:t>b</a:t>
            </a:r>
            <a:r>
              <a:rPr kumimoji="0" lang="en-US" altLang="en-US" sz="4400" b="1" i="0" u="none" strike="noStrike" kern="1200" cap="none" spc="0" normalizeH="0" baseline="0" noProof="0" dirty="0" err="1">
                <a:ln>
                  <a:noFill/>
                </a:ln>
                <a:solidFill>
                  <a:srgbClr val="274530"/>
                </a:solidFill>
                <a:effectLst/>
                <a:uLnTx/>
                <a:uFillTx/>
                <a:latin typeface="Arial" panose="020B0604020202020204" pitchFamily="34" charset="0"/>
                <a:ea typeface="Times New Roman" panose="02020603050405020304" pitchFamily="18" charset="0"/>
                <a:cs typeface="Arial" panose="020B0604020202020204" pitchFamily="34" charset="0"/>
                <a:sym typeface="+mn-ea"/>
              </a:rPr>
              <a:t>à</a:t>
            </a:r>
            <a:r>
              <a:rPr kumimoji="0" lang="en-US" altLang="en-US" sz="4400" b="1" i="0" u="none" strike="noStrike" kern="1200" cap="none" spc="0" normalizeH="0" baseline="0" noProof="0" dirty="0" err="1">
                <a:ln>
                  <a:noFill/>
                </a:ln>
                <a:solidFill>
                  <a:srgbClr val="274530"/>
                </a:solidFill>
                <a:effectLst/>
                <a:uLnTx/>
                <a:uFillTx/>
                <a:latin typeface="Arial" panose="020B0604020202020204" pitchFamily="34" charset="0"/>
                <a:cs typeface="Arial" panose="020B0604020202020204" pitchFamily="34" charset="0"/>
                <a:sym typeface="+mn-ea"/>
              </a:rPr>
              <a:t>i</a:t>
            </a:r>
            <a:r>
              <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 </a:t>
            </a:r>
            <a:r>
              <a:rPr kumimoji="0" lang="en-US" altLang="en-US" sz="4400" b="1" i="0" u="none" strike="noStrike" kern="1200" cap="none" spc="0" normalizeH="0" baseline="0" noProof="0" err="1">
                <a:ln>
                  <a:noFill/>
                </a:ln>
                <a:solidFill>
                  <a:srgbClr val="274530"/>
                </a:solidFill>
                <a:effectLst/>
                <a:uLnTx/>
                <a:uFillTx/>
                <a:latin typeface="Arial" panose="020B0604020202020204" pitchFamily="34" charset="0"/>
                <a:cs typeface="Arial" panose="020B0604020202020204" pitchFamily="34" charset="0"/>
                <a:sym typeface="+mn-ea"/>
              </a:rPr>
              <a:t>văn</a:t>
            </a:r>
            <a:r>
              <a:rPr kumimoji="0" lang="en-US" altLang="en-US" sz="4400" b="1" i="0" u="none" strike="noStrike" kern="1200" cap="none" spc="0" normalizeH="0" baseline="0" noProof="0">
                <a:ln>
                  <a:noFill/>
                </a:ln>
                <a:solidFill>
                  <a:srgbClr val="274530"/>
                </a:solidFill>
                <a:effectLst/>
                <a:uLnTx/>
                <a:uFillTx/>
                <a:latin typeface="Arial" panose="020B0604020202020204" pitchFamily="34" charset="0"/>
                <a:cs typeface="Arial" panose="020B0604020202020204" pitchFamily="34" charset="0"/>
                <a:sym typeface="+mn-ea"/>
              </a:rPr>
              <a:t> miêu </a:t>
            </a:r>
            <a:r>
              <a:rPr kumimoji="0" lang="en-US" altLang="en-US" sz="4400" b="1" i="0" u="none" strike="noStrike" kern="1200" cap="none" spc="0" normalizeH="0" baseline="0" noProof="0" dirty="0" err="1">
                <a:ln>
                  <a:noFill/>
                </a:ln>
                <a:solidFill>
                  <a:srgbClr val="274530"/>
                </a:solidFill>
                <a:effectLst/>
                <a:uLnTx/>
                <a:uFillTx/>
                <a:latin typeface="Arial" panose="020B0604020202020204" pitchFamily="34" charset="0"/>
                <a:cs typeface="Arial" panose="020B0604020202020204" pitchFamily="34" charset="0"/>
                <a:sym typeface="+mn-ea"/>
              </a:rPr>
              <a:t>tả</a:t>
            </a:r>
            <a:r>
              <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rPr>
              <a:t> </a:t>
            </a:r>
            <a:r>
              <a:rPr lang="en-US" altLang="en-US" sz="4400" b="1" dirty="0" err="1">
                <a:solidFill>
                  <a:srgbClr val="274530"/>
                </a:solidFill>
                <a:latin typeface="Arial" panose="020B0604020202020204" pitchFamily="34" charset="0"/>
                <a:cs typeface="Arial" panose="020B0604020202020204" pitchFamily="34" charset="0"/>
                <a:sym typeface="+mn-ea"/>
              </a:rPr>
              <a:t>chiếc</a:t>
            </a:r>
            <a:r>
              <a:rPr lang="en-US" altLang="en-US" sz="4400" b="1" dirty="0">
                <a:solidFill>
                  <a:srgbClr val="274530"/>
                </a:solidFill>
                <a:latin typeface="Arial" panose="020B0604020202020204" pitchFamily="34" charset="0"/>
                <a:cs typeface="Arial" panose="020B0604020202020204" pitchFamily="34" charset="0"/>
                <a:sym typeface="+mn-ea"/>
              </a:rPr>
              <a:t> </a:t>
            </a:r>
            <a:r>
              <a:rPr lang="en-US" altLang="en-US" sz="4400" b="1" err="1">
                <a:solidFill>
                  <a:srgbClr val="274530"/>
                </a:solidFill>
                <a:latin typeface="Arial" panose="020B0604020202020204" pitchFamily="34" charset="0"/>
                <a:cs typeface="Arial" panose="020B0604020202020204" pitchFamily="34" charset="0"/>
                <a:sym typeface="+mn-ea"/>
              </a:rPr>
              <a:t>áo</a:t>
            </a:r>
            <a:r>
              <a:rPr lang="en-US" altLang="en-US" sz="4400" b="1">
                <a:solidFill>
                  <a:srgbClr val="274530"/>
                </a:solidFill>
                <a:latin typeface="Arial" panose="020B0604020202020204" pitchFamily="34" charset="0"/>
                <a:cs typeface="Arial" panose="020B0604020202020204" pitchFamily="34" charset="0"/>
                <a:sym typeface="+mn-ea"/>
              </a:rPr>
              <a:t> đồng phục mà </a:t>
            </a:r>
            <a:r>
              <a:rPr lang="en-US" altLang="en-US" sz="4400" b="1" err="1">
                <a:solidFill>
                  <a:srgbClr val="274530"/>
                </a:solidFill>
                <a:latin typeface="Arial" panose="020B0604020202020204" pitchFamily="34" charset="0"/>
                <a:cs typeface="Arial" panose="020B0604020202020204" pitchFamily="34" charset="0"/>
                <a:sym typeface="+mn-ea"/>
              </a:rPr>
              <a:t>em</a:t>
            </a:r>
            <a:r>
              <a:rPr lang="en-US" altLang="en-US" sz="4400" b="1">
                <a:solidFill>
                  <a:srgbClr val="274530"/>
                </a:solidFill>
                <a:latin typeface="Arial" panose="020B0604020202020204" pitchFamily="34" charset="0"/>
                <a:cs typeface="Arial" panose="020B0604020202020204" pitchFamily="34" charset="0"/>
                <a:sym typeface="+mn-ea"/>
              </a:rPr>
              <a:t> mặc đến trường hằng ngày.</a:t>
            </a:r>
            <a:endParaRPr kumimoji="0" lang="en-US" altLang="en-US" sz="4400" b="1" i="0" u="none" strike="noStrike" kern="1200" cap="none" spc="0" normalizeH="0" baseline="0" noProof="0" dirty="0">
              <a:ln>
                <a:noFill/>
              </a:ln>
              <a:solidFill>
                <a:srgbClr val="274530"/>
              </a:solidFill>
              <a:effectLst/>
              <a:uLnTx/>
              <a:uFillTx/>
              <a:latin typeface="Arial" panose="020B0604020202020204" pitchFamily="34" charset="0"/>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04151" y="84083"/>
            <a:ext cx="11981793" cy="6773917"/>
          </a:xfrm>
          <a:prstGeom prst="roundRect">
            <a:avLst>
              <a:gd name="adj" fmla="val 534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Text Box 4"/>
          <p:cNvSpPr txBox="1"/>
          <p:nvPr/>
        </p:nvSpPr>
        <p:spPr>
          <a:xfrm>
            <a:off x="1293791" y="157655"/>
            <a:ext cx="31416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Mở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r>
              <a:rPr kumimoji="0" lang="en-US" altLang="en-US" sz="1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1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0" name="Rectangle 6"/>
          <p:cNvSpPr/>
          <p:nvPr/>
        </p:nvSpPr>
        <p:spPr>
          <a:xfrm>
            <a:off x="414316" y="614855"/>
            <a:ext cx="11981793"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Giới thiệu chiếc áo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mặc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một chiếc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áo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cũ</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hay mới, mặc nó bao lâu?</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1511" name="Rectangle 7"/>
          <p:cNvSpPr/>
          <p:nvPr/>
        </p:nvSpPr>
        <p:spPr>
          <a:xfrm>
            <a:off x="414316" y="1511192"/>
            <a:ext cx="9244691"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+Tả bao quát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chiếc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áo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(dáng, kiểu, rộng, hẹp, vải,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21512" name="Text Box 8"/>
          <p:cNvSpPr txBox="1"/>
          <p:nvPr/>
        </p:nvSpPr>
        <p:spPr>
          <a:xfrm>
            <a:off x="1139290" y="1104924"/>
            <a:ext cx="32432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Thân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endPar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3" name="Text Box 9"/>
          <p:cNvSpPr txBox="1"/>
          <p:nvPr/>
        </p:nvSpPr>
        <p:spPr>
          <a:xfrm>
            <a:off x="1291689" y="4679270"/>
            <a:ext cx="29384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Kết b</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endPar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1514" name="Rectangle 10"/>
          <p:cNvSpPr/>
          <p:nvPr/>
        </p:nvSpPr>
        <p:spPr>
          <a:xfrm>
            <a:off x="399393" y="2862231"/>
            <a:ext cx="11857038"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Tả từng bộ phận: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áo,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tay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áo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khuy áo</a:t>
            </a:r>
            <a:endParaRPr kumimoji="0" lang="en-US" altLang="en-US" sz="2800" b="1" i="0" u="none" strike="noStrike" kern="1200" cap="none" spc="0" normalizeH="0" baseline="0" noProof="0" dirty="0">
              <a:ln>
                <a:noFill/>
              </a:ln>
              <a:solidFill>
                <a:srgbClr val="0000FF"/>
              </a:solidFill>
              <a:effectLst/>
              <a:uLnTx/>
              <a:uFillTx/>
              <a:latin typeface="VNI-Times" pitchFamily="2" charset="0"/>
              <a:ea typeface="+mn-ea"/>
              <a:cs typeface="+mn-cs"/>
            </a:endParaRPr>
          </a:p>
        </p:txBody>
      </p:sp>
      <p:sp>
        <p:nvSpPr>
          <p:cNvPr id="21515" name="Rectangle 11"/>
          <p:cNvSpPr/>
          <p:nvPr/>
        </p:nvSpPr>
        <p:spPr>
          <a:xfrm>
            <a:off x="2755403" y="4679270"/>
            <a:ext cx="8512175"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Tình cảm của em với chiếc áo.</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
        <p:nvSpPr>
          <p:cNvPr id="21516" name="Rectangle 12"/>
          <p:cNvSpPr/>
          <p:nvPr/>
        </p:nvSpPr>
        <p:spPr>
          <a:xfrm>
            <a:off x="717529" y="1962960"/>
            <a:ext cx="11553825" cy="95313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Áo 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 gì?</a:t>
            </a: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Chất liệu vải gì?</a:t>
            </a: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Dáng áo trông thế 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rộng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hẹp, vừa)</a:t>
            </a:r>
            <a:endParaRPr kumimoji="0" lang="en-US" altLang="en-US" sz="2800" b="1" i="0" u="none" strike="noStrike" kern="1200" cap="none" spc="0" normalizeH="0" baseline="0" noProof="0" dirty="0">
              <a:ln>
                <a:noFill/>
              </a:ln>
              <a:solidFill>
                <a:srgbClr val="000000"/>
              </a:solidFill>
              <a:effectLst/>
              <a:uLnTx/>
              <a:uFillTx/>
              <a:latin typeface="VNI-Times" pitchFamily="2" charset="0"/>
              <a:ea typeface="+mn-ea"/>
              <a:cs typeface="+mn-cs"/>
            </a:endParaRPr>
          </a:p>
        </p:txBody>
      </p:sp>
      <p:sp>
        <p:nvSpPr>
          <p:cNvPr id="21517" name="Rectangle 13"/>
          <p:cNvSpPr/>
          <p:nvPr/>
        </p:nvSpPr>
        <p:spPr>
          <a:xfrm>
            <a:off x="717529" y="3327990"/>
            <a:ext cx="8797925" cy="13836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Cổ mềm hay cứng, có hình gì?</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Tay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khuy</a:t>
            </a: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áo, logo</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Những đặc điểm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riêng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khác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FF3399"/>
              </a:solidFill>
              <a:effectLst/>
              <a:uLnTx/>
              <a:uFillTx/>
              <a:latin typeface="Times New Roman" panose="02020603050405020304" pitchFamily="18" charset="0"/>
              <a:ea typeface="Times New Roman" panose="02020603050405020304" pitchFamily="18" charset="0"/>
              <a:cs typeface="+mn-cs"/>
            </a:endParaRPr>
          </a:p>
        </p:txBody>
      </p:sp>
      <p:sp>
        <p:nvSpPr>
          <p:cNvPr id="15371" name="Rectangle 16"/>
          <p:cNvSpPr/>
          <p:nvPr/>
        </p:nvSpPr>
        <p:spPr>
          <a:xfrm>
            <a:off x="717527" y="6154985"/>
            <a:ext cx="100330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có cảm giác gì khi mặc chiếc áo?</a:t>
            </a:r>
          </a:p>
        </p:txBody>
      </p:sp>
      <p:sp>
        <p:nvSpPr>
          <p:cNvPr id="15372" name="Text Box 15"/>
          <p:cNvSpPr txBox="1"/>
          <p:nvPr/>
        </p:nvSpPr>
        <p:spPr>
          <a:xfrm>
            <a:off x="717527" y="5140148"/>
            <a:ext cx="11857038"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yêu</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thích</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chiếc</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áo</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như</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thế</a:t>
            </a:r>
            <a:r>
              <a:rPr kumimoji="0" lang="en-US" alt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nào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15373" name="Rectangle 17"/>
          <p:cNvSpPr/>
          <p:nvPr/>
        </p:nvSpPr>
        <p:spPr>
          <a:xfrm>
            <a:off x="717527" y="5633015"/>
            <a:ext cx="9504363"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Chiếc áo nhắc lại kỉ niệm đẹp nào của 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linds(horizont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blinds(horizontal)">
                                      <p:cBhvr>
                                        <p:cTn id="17" dur="5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blinds(horizontal)">
                                      <p:cBhvr>
                                        <p:cTn id="22" dur="500"/>
                                        <p:tgtEl>
                                          <p:spTgt spid="215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16"/>
                                        </p:tgtEl>
                                        <p:attrNameLst>
                                          <p:attrName>style.visibility</p:attrName>
                                        </p:attrNameLst>
                                      </p:cBhvr>
                                      <p:to>
                                        <p:strVal val="visible"/>
                                      </p:to>
                                    </p:set>
                                    <p:animEffect transition="in" filter="blinds(horizontal)">
                                      <p:cBhvr>
                                        <p:cTn id="25" dur="500"/>
                                        <p:tgtEl>
                                          <p:spTgt spid="215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514"/>
                                        </p:tgtEl>
                                        <p:attrNameLst>
                                          <p:attrName>style.visibility</p:attrName>
                                        </p:attrNameLst>
                                      </p:cBhvr>
                                      <p:to>
                                        <p:strVal val="visible"/>
                                      </p:to>
                                    </p:set>
                                    <p:animEffect transition="in" filter="blinds(horizontal)">
                                      <p:cBhvr>
                                        <p:cTn id="30" dur="500"/>
                                        <p:tgtEl>
                                          <p:spTgt spid="215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517"/>
                                        </p:tgtEl>
                                        <p:attrNameLst>
                                          <p:attrName>style.visibility</p:attrName>
                                        </p:attrNameLst>
                                      </p:cBhvr>
                                      <p:to>
                                        <p:strVal val="visible"/>
                                      </p:to>
                                    </p:set>
                                    <p:animEffect transition="in" filter="blinds(horizontal)">
                                      <p:cBhvr>
                                        <p:cTn id="33" dur="500"/>
                                        <p:tgtEl>
                                          <p:spTgt spid="215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513"/>
                                        </p:tgtEl>
                                        <p:attrNameLst>
                                          <p:attrName>style.visibility</p:attrName>
                                        </p:attrNameLst>
                                      </p:cBhvr>
                                      <p:to>
                                        <p:strVal val="visible"/>
                                      </p:to>
                                    </p:set>
                                    <p:animEffect transition="in" filter="blinds(horizontal)">
                                      <p:cBhvr>
                                        <p:cTn id="38" dur="500"/>
                                        <p:tgtEl>
                                          <p:spTgt spid="215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blinds(horizontal)">
                                      <p:cBhvr>
                                        <p:cTn id="41" dur="500"/>
                                        <p:tgtEl>
                                          <p:spTgt spid="1537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515"/>
                                        </p:tgtEl>
                                        <p:attrNameLst>
                                          <p:attrName>style.visibility</p:attrName>
                                        </p:attrNameLst>
                                      </p:cBhvr>
                                      <p:to>
                                        <p:strVal val="visible"/>
                                      </p:to>
                                    </p:set>
                                    <p:animEffect transition="in" filter="blinds(horizontal)">
                                      <p:cBhvr>
                                        <p:cTn id="44" dur="500"/>
                                        <p:tgtEl>
                                          <p:spTgt spid="215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373"/>
                                        </p:tgtEl>
                                        <p:attrNameLst>
                                          <p:attrName>style.visibility</p:attrName>
                                        </p:attrNameLst>
                                      </p:cBhvr>
                                      <p:to>
                                        <p:strVal val="visible"/>
                                      </p:to>
                                    </p:set>
                                    <p:animEffect transition="in" filter="blinds(horizontal)">
                                      <p:cBhvr>
                                        <p:cTn id="47" dur="500"/>
                                        <p:tgtEl>
                                          <p:spTgt spid="1537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371"/>
                                        </p:tgtEl>
                                        <p:attrNameLst>
                                          <p:attrName>style.visibility</p:attrName>
                                        </p:attrNameLst>
                                      </p:cBhvr>
                                      <p:to>
                                        <p:strVal val="visible"/>
                                      </p:to>
                                    </p:set>
                                    <p:animEffect transition="in" filter="blinds(horizontal)">
                                      <p:cBhvr>
                                        <p:cTn id="50"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21511" grpId="0"/>
      <p:bldP spid="21512" grpId="0"/>
      <p:bldP spid="21513" grpId="0"/>
      <p:bldP spid="21514" grpId="0"/>
      <p:bldP spid="21515" grpId="0"/>
      <p:bldP spid="21516" grpId="0"/>
      <p:bldP spid="21517" grpId="0"/>
      <p:bldP spid="15371" grpId="0"/>
      <p:bldP spid="15372" grpId="0"/>
      <p:bldP spid="153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aphic 44"/>
          <p:cNvGrpSpPr/>
          <p:nvPr/>
        </p:nvGrpSpPr>
        <p:grpSpPr>
          <a:xfrm>
            <a:off x="-25947" y="3946167"/>
            <a:ext cx="12233669" cy="2906548"/>
            <a:chOff x="-25947" y="3946167"/>
            <a:chExt cx="12233669" cy="2906548"/>
          </a:xfrm>
        </p:grpSpPr>
        <p:sp>
          <p:nvSpPr>
            <p:cNvPr id="66" name="Freeform: Shape 65"/>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7" name="Freeform: Shape 66"/>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2" name="Text Placeholder 1"/>
          <p:cNvSpPr>
            <a:spLocks noGrp="1"/>
          </p:cNvSpPr>
          <p:nvPr>
            <p:ph type="body" sz="quarter" idx="10"/>
          </p:nvPr>
        </p:nvSpPr>
        <p:spPr>
          <a:xfrm>
            <a:off x="2691376" y="738561"/>
            <a:ext cx="5932586" cy="724247"/>
          </a:xfrm>
          <a:prstGeom prst="roundRect">
            <a:avLst>
              <a:gd name="adj" fmla="val 50000"/>
            </a:avLst>
          </a:prstGeom>
          <a:solidFill>
            <a:schemeClr val="accent1">
              <a:lumMod val="60000"/>
              <a:lumOff val="40000"/>
            </a:schemeClr>
          </a:solidFill>
        </p:spPr>
        <p:txBody>
          <a:bodyPr/>
          <a:lstStyle/>
          <a:p>
            <a:r>
              <a:rPr lang="en-US" dirty="0" err="1">
                <a:solidFill>
                  <a:srgbClr val="274530"/>
                </a:solidFill>
              </a:rPr>
              <a:t>Các</a:t>
            </a:r>
            <a:r>
              <a:rPr lang="en-US" dirty="0">
                <a:solidFill>
                  <a:srgbClr val="274530"/>
                </a:solidFill>
              </a:rPr>
              <a:t> con </a:t>
            </a:r>
            <a:r>
              <a:rPr lang="en-US" dirty="0" err="1">
                <a:solidFill>
                  <a:srgbClr val="274530"/>
                </a:solidFill>
              </a:rPr>
              <a:t>nhớ</a:t>
            </a:r>
            <a:r>
              <a:rPr lang="en-US" dirty="0">
                <a:solidFill>
                  <a:srgbClr val="274530"/>
                </a:solidFill>
              </a:rPr>
              <a:t> </a:t>
            </a:r>
            <a:r>
              <a:rPr lang="en-US" dirty="0" err="1">
                <a:solidFill>
                  <a:srgbClr val="274530"/>
                </a:solidFill>
              </a:rPr>
              <a:t>nhé</a:t>
            </a:r>
            <a:r>
              <a:rPr lang="en-US" dirty="0">
                <a:solidFill>
                  <a:srgbClr val="274530"/>
                </a:solidFill>
              </a:rPr>
              <a:t>!</a:t>
            </a:r>
          </a:p>
        </p:txBody>
      </p:sp>
      <p:grpSp>
        <p:nvGrpSpPr>
          <p:cNvPr id="62" name="Group 61"/>
          <p:cNvGrpSpPr/>
          <p:nvPr/>
        </p:nvGrpSpPr>
        <p:grpSpPr>
          <a:xfrm>
            <a:off x="7447118" y="660112"/>
            <a:ext cx="5257123" cy="6513004"/>
            <a:chOff x="7447118" y="660112"/>
            <a:chExt cx="5257123" cy="6513004"/>
          </a:xfrm>
          <a:effectLst>
            <a:outerShdw blurRad="63500" sx="102000" sy="102000" algn="ctr" rotWithShape="0">
              <a:prstClr val="black">
                <a:alpha val="40000"/>
              </a:prstClr>
            </a:outerShdw>
          </a:effectLst>
        </p:grpSpPr>
        <p:grpSp>
          <p:nvGrpSpPr>
            <p:cNvPr id="44" name="Group 43"/>
            <p:cNvGrpSpPr/>
            <p:nvPr/>
          </p:nvGrpSpPr>
          <p:grpSpPr>
            <a:xfrm rot="8209529" flipH="1">
              <a:off x="10892222" y="2425426"/>
              <a:ext cx="1698156" cy="1662326"/>
              <a:chOff x="9852604" y="3754891"/>
              <a:chExt cx="1042033" cy="1020047"/>
            </a:xfrm>
          </p:grpSpPr>
          <p:sp>
            <p:nvSpPr>
              <p:cNvPr id="4" name="Freeform: Shape 3"/>
              <p:cNvSpPr/>
              <p:nvPr/>
            </p:nvSpPr>
            <p:spPr>
              <a:xfrm rot="19806917" flipH="1">
                <a:off x="9852604" y="3754891"/>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Freeform: Shape 4"/>
              <p:cNvSpPr/>
              <p:nvPr/>
            </p:nvSpPr>
            <p:spPr>
              <a:xfrm rot="19806917" flipH="1">
                <a:off x="10491036" y="4280201"/>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Freeform: Shape 5"/>
              <p:cNvSpPr/>
              <p:nvPr/>
            </p:nvSpPr>
            <p:spPr>
              <a:xfrm rot="19806917" flipH="1">
                <a:off x="10314119" y="4284921"/>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61" name="Freeform: Shape 60"/>
            <p:cNvSpPr/>
            <p:nvPr/>
          </p:nvSpPr>
          <p:spPr>
            <a:xfrm rot="19234626" flipH="1">
              <a:off x="10202494" y="5186762"/>
              <a:ext cx="2501747" cy="1986354"/>
            </a:xfrm>
            <a:custGeom>
              <a:avLst/>
              <a:gdLst>
                <a:gd name="connsiteX0" fmla="*/ 107785 w 2501747"/>
                <a:gd name="connsiteY0" fmla="*/ 0 h 1986354"/>
                <a:gd name="connsiteX1" fmla="*/ 0 w 2501747"/>
                <a:gd name="connsiteY1" fmla="*/ 631949 h 1986354"/>
                <a:gd name="connsiteX2" fmla="*/ 1113427 w 2501747"/>
                <a:gd name="connsiteY2" fmla="*/ 1986354 h 1986354"/>
                <a:gd name="connsiteX3" fmla="*/ 2501747 w 2501747"/>
                <a:gd name="connsiteY3" fmla="*/ 845046 h 1986354"/>
                <a:gd name="connsiteX4" fmla="*/ 2357616 w 2501747"/>
                <a:gd name="connsiteY4" fmla="*/ 0 h 198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47" h="1986354">
                  <a:moveTo>
                    <a:pt x="107785" y="0"/>
                  </a:moveTo>
                  <a:lnTo>
                    <a:pt x="0" y="631949"/>
                  </a:lnTo>
                  <a:lnTo>
                    <a:pt x="1113427" y="1986354"/>
                  </a:lnTo>
                  <a:lnTo>
                    <a:pt x="2501747" y="845046"/>
                  </a:lnTo>
                  <a:lnTo>
                    <a:pt x="2357616" y="0"/>
                  </a:lnTo>
                  <a:close/>
                </a:path>
              </a:pathLst>
            </a:custGeom>
            <a:solidFill>
              <a:schemeClr val="accent3">
                <a:lumMod val="75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50" name="Group 49"/>
            <p:cNvGrpSpPr/>
            <p:nvPr/>
          </p:nvGrpSpPr>
          <p:grpSpPr>
            <a:xfrm rot="1609323">
              <a:off x="7447118" y="5129502"/>
              <a:ext cx="2144394" cy="1089725"/>
              <a:chOff x="8146942" y="4628654"/>
              <a:chExt cx="1824892" cy="927362"/>
            </a:xfrm>
          </p:grpSpPr>
          <p:sp>
            <p:nvSpPr>
              <p:cNvPr id="13" name="Freeform: Shape 12"/>
              <p:cNvSpPr/>
              <p:nvPr/>
            </p:nvSpPr>
            <p:spPr>
              <a:xfrm rot="19806917" flipH="1">
                <a:off x="8599585" y="4628654"/>
                <a:ext cx="1372249" cy="586817"/>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4" name="Freeform: Shape 13"/>
              <p:cNvSpPr/>
              <p:nvPr/>
            </p:nvSpPr>
            <p:spPr>
              <a:xfrm rot="19806917" flipH="1">
                <a:off x="8146942" y="5023367"/>
                <a:ext cx="559733" cy="532649"/>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accent3">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 name="Freeform: Shape 14"/>
              <p:cNvSpPr/>
              <p:nvPr/>
            </p:nvSpPr>
            <p:spPr>
              <a:xfrm rot="19806917" flipH="1">
                <a:off x="8530351" y="4897626"/>
                <a:ext cx="279867" cy="631957"/>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6" name="Freeform: Shape 15"/>
            <p:cNvSpPr/>
            <p:nvPr/>
          </p:nvSpPr>
          <p:spPr>
            <a:xfrm rot="19234626" flipH="1">
              <a:off x="9137572" y="3653305"/>
              <a:ext cx="2843097" cy="2821881"/>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7" name="Freeform: Shape 16"/>
            <p:cNvSpPr/>
            <p:nvPr/>
          </p:nvSpPr>
          <p:spPr>
            <a:xfrm rot="19234626" flipH="1">
              <a:off x="9610680" y="5261644"/>
              <a:ext cx="2715794" cy="604689"/>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8" name="Freeform: Shape 17"/>
            <p:cNvSpPr/>
            <p:nvPr/>
          </p:nvSpPr>
          <p:spPr>
            <a:xfrm rot="19234626" flipH="1">
              <a:off x="7933410" y="2921869"/>
              <a:ext cx="3394743" cy="2026236"/>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9" name="Freeform: Shape 18"/>
            <p:cNvSpPr/>
            <p:nvPr/>
          </p:nvSpPr>
          <p:spPr>
            <a:xfrm rot="19234626" flipH="1">
              <a:off x="9771445" y="2691945"/>
              <a:ext cx="1326071" cy="1230594"/>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0" name="Freeform: Shape 19"/>
            <p:cNvSpPr/>
            <p:nvPr/>
          </p:nvSpPr>
          <p:spPr>
            <a:xfrm rot="19234626" flipH="1">
              <a:off x="8354370" y="2798603"/>
              <a:ext cx="2376320" cy="2058062"/>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7" name="Freeform: Shape 46"/>
            <p:cNvSpPr/>
            <p:nvPr/>
          </p:nvSpPr>
          <p:spPr>
            <a:xfrm rot="19234626" flipH="1">
              <a:off x="8549516" y="3489497"/>
              <a:ext cx="3323665" cy="2322218"/>
            </a:xfrm>
            <a:custGeom>
              <a:avLst/>
              <a:gdLst>
                <a:gd name="connsiteX0" fmla="*/ 439985 w 2039488"/>
                <a:gd name="connsiteY0" fmla="*/ 64230 h 1424974"/>
                <a:gd name="connsiteX1" fmla="*/ 302043 w 2039488"/>
                <a:gd name="connsiteY1" fmla="*/ 196554 h 1424974"/>
                <a:gd name="connsiteX2" fmla="*/ 296918 w 2039488"/>
                <a:gd name="connsiteY2" fmla="*/ 207867 h 1424974"/>
                <a:gd name="connsiteX3" fmla="*/ 294890 w 2039488"/>
                <a:gd name="connsiteY3" fmla="*/ 207662 h 1424974"/>
                <a:gd name="connsiteX4" fmla="*/ 0 w 2039488"/>
                <a:gd name="connsiteY4" fmla="*/ 503853 h 1424974"/>
                <a:gd name="connsiteX5" fmla="*/ 130525 w 2039488"/>
                <a:gd name="connsiteY5" fmla="*/ 749409 h 1424974"/>
                <a:gd name="connsiteX6" fmla="*/ 143193 w 2039488"/>
                <a:gd name="connsiteY6" fmla="*/ 756334 h 1424974"/>
                <a:gd name="connsiteX7" fmla="*/ 143996 w 2039488"/>
                <a:gd name="connsiteY7" fmla="*/ 766952 h 1424974"/>
                <a:gd name="connsiteX8" fmla="*/ 387296 w 2039488"/>
                <a:gd name="connsiteY8" fmla="*/ 1080419 h 1424974"/>
                <a:gd name="connsiteX9" fmla="*/ 452627 w 2039488"/>
                <a:gd name="connsiteY9" fmla="*/ 1100863 h 1424974"/>
                <a:gd name="connsiteX10" fmla="*/ 496924 w 2039488"/>
                <a:gd name="connsiteY10" fmla="*/ 1166765 h 1424974"/>
                <a:gd name="connsiteX11" fmla="*/ 648364 w 2039488"/>
                <a:gd name="connsiteY11" fmla="*/ 1229684 h 1424974"/>
                <a:gd name="connsiteX12" fmla="*/ 678785 w 2039488"/>
                <a:gd name="connsiteY12" fmla="*/ 1226608 h 1424974"/>
                <a:gd name="connsiteX13" fmla="*/ 680522 w 2039488"/>
                <a:gd name="connsiteY13" fmla="*/ 1230097 h 1424974"/>
                <a:gd name="connsiteX14" fmla="*/ 1016814 w 2039488"/>
                <a:gd name="connsiteY14" fmla="*/ 1424974 h 1424974"/>
                <a:gd name="connsiteX15" fmla="*/ 1329759 w 2039488"/>
                <a:gd name="connsiteY15" fmla="*/ 1264124 h 1424974"/>
                <a:gd name="connsiteX16" fmla="*/ 1355167 w 2039488"/>
                <a:gd name="connsiteY16" fmla="*/ 1225172 h 1424974"/>
                <a:gd name="connsiteX17" fmla="*/ 1377452 w 2039488"/>
                <a:gd name="connsiteY17" fmla="*/ 1229685 h 1424974"/>
                <a:gd name="connsiteX18" fmla="*/ 1555044 w 2039488"/>
                <a:gd name="connsiteY18" fmla="*/ 1134972 h 1424974"/>
                <a:gd name="connsiteX19" fmla="*/ 1569798 w 2039488"/>
                <a:gd name="connsiteY19" fmla="*/ 1107708 h 1424974"/>
                <a:gd name="connsiteX20" fmla="*/ 1580085 w 2039488"/>
                <a:gd name="connsiteY20" fmla="*/ 1106796 h 1424974"/>
                <a:gd name="connsiteX21" fmla="*/ 1905611 w 2039488"/>
                <a:gd name="connsiteY21" fmla="*/ 787781 h 1424974"/>
                <a:gd name="connsiteX22" fmla="*/ 1909490 w 2039488"/>
                <a:gd name="connsiteY22" fmla="*/ 749116 h 1424974"/>
                <a:gd name="connsiteX23" fmla="*/ 1952828 w 2039488"/>
                <a:gd name="connsiteY23" fmla="*/ 713220 h 1424974"/>
                <a:gd name="connsiteX24" fmla="*/ 2039488 w 2039488"/>
                <a:gd name="connsiteY24" fmla="*/ 503852 h 1424974"/>
                <a:gd name="connsiteX25" fmla="*/ 1744599 w 2039488"/>
                <a:gd name="connsiteY25" fmla="*/ 207661 h 1424974"/>
                <a:gd name="connsiteX26" fmla="*/ 1737339 w 2039488"/>
                <a:gd name="connsiteY26" fmla="*/ 208401 h 1424974"/>
                <a:gd name="connsiteX27" fmla="*/ 1710640 w 2039488"/>
                <a:gd name="connsiteY27" fmla="*/ 165636 h 1424974"/>
                <a:gd name="connsiteX28" fmla="*/ 1354017 w 2039488"/>
                <a:gd name="connsiteY28" fmla="*/ 1 h 1424974"/>
                <a:gd name="connsiteX29" fmla="*/ 1050013 w 2039488"/>
                <a:gd name="connsiteY29" fmla="*/ 110097 h 1424974"/>
                <a:gd name="connsiteX30" fmla="*/ 1017139 w 2039488"/>
                <a:gd name="connsiteY30" fmla="*/ 144795 h 1424974"/>
                <a:gd name="connsiteX31" fmla="*/ 984265 w 2039488"/>
                <a:gd name="connsiteY31" fmla="*/ 110096 h 1424974"/>
                <a:gd name="connsiteX32" fmla="*/ 680262 w 2039488"/>
                <a:gd name="connsiteY32" fmla="*/ 1 h 1424974"/>
                <a:gd name="connsiteX33" fmla="*/ 439985 w 2039488"/>
                <a:gd name="connsiteY33" fmla="*/ 64230 h 142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9488" h="1424974">
                  <a:moveTo>
                    <a:pt x="439985" y="64230"/>
                  </a:moveTo>
                  <a:cubicBezTo>
                    <a:pt x="382739" y="97996"/>
                    <a:pt x="335236" y="143434"/>
                    <a:pt x="302043" y="196554"/>
                  </a:cubicBezTo>
                  <a:lnTo>
                    <a:pt x="296918" y="207867"/>
                  </a:lnTo>
                  <a:lnTo>
                    <a:pt x="294890" y="207662"/>
                  </a:lnTo>
                  <a:cubicBezTo>
                    <a:pt x="132148" y="207661"/>
                    <a:pt x="0" y="340459"/>
                    <a:pt x="0" y="503853"/>
                  </a:cubicBezTo>
                  <a:cubicBezTo>
                    <a:pt x="408" y="605973"/>
                    <a:pt x="52179" y="696143"/>
                    <a:pt x="130525" y="749409"/>
                  </a:cubicBezTo>
                  <a:lnTo>
                    <a:pt x="143193" y="756334"/>
                  </a:lnTo>
                  <a:lnTo>
                    <a:pt x="143996" y="766952"/>
                  </a:lnTo>
                  <a:cubicBezTo>
                    <a:pt x="165610" y="908394"/>
                    <a:pt x="260017" y="1026191"/>
                    <a:pt x="387296" y="1080419"/>
                  </a:cubicBezTo>
                  <a:lnTo>
                    <a:pt x="452627" y="1100863"/>
                  </a:lnTo>
                  <a:lnTo>
                    <a:pt x="496924" y="1166765"/>
                  </a:lnTo>
                  <a:cubicBezTo>
                    <a:pt x="535681" y="1205639"/>
                    <a:pt x="589223" y="1229684"/>
                    <a:pt x="648364" y="1229684"/>
                  </a:cubicBezTo>
                  <a:lnTo>
                    <a:pt x="678785" y="1226608"/>
                  </a:lnTo>
                  <a:lnTo>
                    <a:pt x="680522" y="1230097"/>
                  </a:lnTo>
                  <a:cubicBezTo>
                    <a:pt x="753404" y="1347672"/>
                    <a:pt x="876826" y="1424974"/>
                    <a:pt x="1016814" y="1424974"/>
                  </a:cubicBezTo>
                  <a:cubicBezTo>
                    <a:pt x="1142804" y="1424974"/>
                    <a:pt x="1255374" y="1362359"/>
                    <a:pt x="1329759" y="1264124"/>
                  </a:cubicBezTo>
                  <a:lnTo>
                    <a:pt x="1355167" y="1225172"/>
                  </a:lnTo>
                  <a:lnTo>
                    <a:pt x="1377452" y="1229685"/>
                  </a:lnTo>
                  <a:cubicBezTo>
                    <a:pt x="1451378" y="1229685"/>
                    <a:pt x="1516556" y="1192115"/>
                    <a:pt x="1555044" y="1134972"/>
                  </a:cubicBezTo>
                  <a:lnTo>
                    <a:pt x="1569798" y="1107708"/>
                  </a:lnTo>
                  <a:lnTo>
                    <a:pt x="1580085" y="1106796"/>
                  </a:lnTo>
                  <a:cubicBezTo>
                    <a:pt x="1743194" y="1077520"/>
                    <a:pt x="1872521" y="950262"/>
                    <a:pt x="1905611" y="787781"/>
                  </a:cubicBezTo>
                  <a:lnTo>
                    <a:pt x="1909490" y="749116"/>
                  </a:lnTo>
                  <a:lnTo>
                    <a:pt x="1952828" y="713220"/>
                  </a:lnTo>
                  <a:cubicBezTo>
                    <a:pt x="2006289" y="659596"/>
                    <a:pt x="2039488" y="585549"/>
                    <a:pt x="2039488" y="503852"/>
                  </a:cubicBezTo>
                  <a:cubicBezTo>
                    <a:pt x="2039488" y="340460"/>
                    <a:pt x="1907342" y="207661"/>
                    <a:pt x="1744599" y="207661"/>
                  </a:cubicBezTo>
                  <a:lnTo>
                    <a:pt x="1737339" y="208401"/>
                  </a:lnTo>
                  <a:lnTo>
                    <a:pt x="1710640" y="165636"/>
                  </a:lnTo>
                  <a:cubicBezTo>
                    <a:pt x="1633171" y="65861"/>
                    <a:pt x="1502112" y="1"/>
                    <a:pt x="1354017" y="1"/>
                  </a:cubicBezTo>
                  <a:cubicBezTo>
                    <a:pt x="1235540" y="1"/>
                    <a:pt x="1127966" y="42152"/>
                    <a:pt x="1050013" y="110097"/>
                  </a:cubicBezTo>
                  <a:lnTo>
                    <a:pt x="1017139" y="144795"/>
                  </a:lnTo>
                  <a:lnTo>
                    <a:pt x="984265" y="110096"/>
                  </a:lnTo>
                  <a:cubicBezTo>
                    <a:pt x="906311" y="42151"/>
                    <a:pt x="798739" y="0"/>
                    <a:pt x="680262" y="1"/>
                  </a:cubicBezTo>
                  <a:cubicBezTo>
                    <a:pt x="591405" y="1"/>
                    <a:pt x="508680" y="23710"/>
                    <a:pt x="439985" y="64230"/>
                  </a:cubicBezTo>
                  <a:close/>
                </a:path>
              </a:pathLst>
            </a:custGeom>
            <a:solidFill>
              <a:srgbClr val="FFFFFF"/>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0" name="Freeform: Shape 29"/>
            <p:cNvSpPr/>
            <p:nvPr/>
          </p:nvSpPr>
          <p:spPr>
            <a:xfrm rot="19234626" flipH="1">
              <a:off x="9205783" y="3484696"/>
              <a:ext cx="647124" cy="647124"/>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1" name="Freeform: Shape 30"/>
            <p:cNvSpPr/>
            <p:nvPr/>
          </p:nvSpPr>
          <p:spPr>
            <a:xfrm rot="19234626" flipH="1">
              <a:off x="8519182" y="3567974"/>
              <a:ext cx="615298" cy="27582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2" name="Freeform: Shape 31"/>
            <p:cNvSpPr/>
            <p:nvPr/>
          </p:nvSpPr>
          <p:spPr>
            <a:xfrm rot="19234626" flipH="1">
              <a:off x="9242084" y="2973694"/>
              <a:ext cx="615298" cy="27582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3" name="Freeform: Shape 32"/>
            <p:cNvSpPr/>
            <p:nvPr/>
          </p:nvSpPr>
          <p:spPr>
            <a:xfrm rot="19234626" flipH="1">
              <a:off x="9544153" y="4030340"/>
              <a:ext cx="625905" cy="360692"/>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48" name="Group 47"/>
            <p:cNvGrpSpPr/>
            <p:nvPr/>
          </p:nvGrpSpPr>
          <p:grpSpPr>
            <a:xfrm rot="17518833" flipH="1">
              <a:off x="7338753" y="1536499"/>
              <a:ext cx="3542077" cy="1789304"/>
              <a:chOff x="7222518" y="2730777"/>
              <a:chExt cx="2173512" cy="1097964"/>
            </a:xfrm>
          </p:grpSpPr>
          <p:sp>
            <p:nvSpPr>
              <p:cNvPr id="34" name="Freeform: Shape 33"/>
              <p:cNvSpPr/>
              <p:nvPr/>
            </p:nvSpPr>
            <p:spPr>
              <a:xfrm rot="19014526">
                <a:off x="7320562" y="2730777"/>
                <a:ext cx="1580585"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5" name="Freeform: Shape 34"/>
              <p:cNvSpPr/>
              <p:nvPr/>
            </p:nvSpPr>
            <p:spPr>
              <a:xfrm rot="19806917" flipH="1">
                <a:off x="7222518" y="3433238"/>
                <a:ext cx="395503" cy="395503"/>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6" name="Freeform: Shape 35"/>
              <p:cNvSpPr/>
              <p:nvPr/>
            </p:nvSpPr>
            <p:spPr>
              <a:xfrm rot="19806917" flipH="1">
                <a:off x="7931348" y="283361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45" name="Freeform: Shape 44"/>
            <p:cNvSpPr/>
            <p:nvPr/>
          </p:nvSpPr>
          <p:spPr>
            <a:xfrm rot="19234626" flipH="1">
              <a:off x="10808497" y="5483529"/>
              <a:ext cx="546341" cy="438133"/>
            </a:xfrm>
            <a:custGeom>
              <a:avLst/>
              <a:gdLst>
                <a:gd name="connsiteX0" fmla="*/ 70955 w 335249"/>
                <a:gd name="connsiteY0" fmla="*/ 70955 h 268850"/>
                <a:gd name="connsiteX1" fmla="*/ 78767 w 335249"/>
                <a:gd name="connsiteY1" fmla="*/ 67700 h 268850"/>
                <a:gd name="connsiteX2" fmla="*/ 256482 w 335249"/>
                <a:gd name="connsiteY2" fmla="*/ 67700 h 268850"/>
                <a:gd name="connsiteX3" fmla="*/ 264293 w 335249"/>
                <a:gd name="connsiteY3" fmla="*/ 70955 h 268850"/>
                <a:gd name="connsiteX4" fmla="*/ 267548 w 335249"/>
                <a:gd name="connsiteY4" fmla="*/ 78767 h 268850"/>
                <a:gd name="connsiteX5" fmla="*/ 267548 w 335249"/>
                <a:gd name="connsiteY5" fmla="*/ 121732 h 268850"/>
                <a:gd name="connsiteX6" fmla="*/ 197895 w 335249"/>
                <a:gd name="connsiteY6" fmla="*/ 121732 h 268850"/>
                <a:gd name="connsiteX7" fmla="*/ 197895 w 335249"/>
                <a:gd name="connsiteY7" fmla="*/ 152327 h 268850"/>
                <a:gd name="connsiteX8" fmla="*/ 267547 w 335249"/>
                <a:gd name="connsiteY8" fmla="*/ 152327 h 268850"/>
                <a:gd name="connsiteX9" fmla="*/ 267548 w 335249"/>
                <a:gd name="connsiteY9" fmla="*/ 190083 h 268850"/>
                <a:gd name="connsiteX10" fmla="*/ 264293 w 335249"/>
                <a:gd name="connsiteY10" fmla="*/ 197894 h 268850"/>
                <a:gd name="connsiteX11" fmla="*/ 256482 w 335249"/>
                <a:gd name="connsiteY11" fmla="*/ 201149 h 268850"/>
                <a:gd name="connsiteX12" fmla="*/ 78767 w 335249"/>
                <a:gd name="connsiteY12" fmla="*/ 201149 h 268850"/>
                <a:gd name="connsiteX13" fmla="*/ 70955 w 335249"/>
                <a:gd name="connsiteY13" fmla="*/ 197894 h 268850"/>
                <a:gd name="connsiteX14" fmla="*/ 67701 w 335249"/>
                <a:gd name="connsiteY14" fmla="*/ 190083 h 268850"/>
                <a:gd name="connsiteX15" fmla="*/ 67701 w 335249"/>
                <a:gd name="connsiteY15" fmla="*/ 78767 h 268850"/>
                <a:gd name="connsiteX16" fmla="*/ 70955 w 335249"/>
                <a:gd name="connsiteY16" fmla="*/ 70955 h 268850"/>
                <a:gd name="connsiteX17" fmla="*/ 48416 w 335249"/>
                <a:gd name="connsiteY17" fmla="*/ 6346 h 268850"/>
                <a:gd name="connsiteX18" fmla="*/ 23435 w 335249"/>
                <a:gd name="connsiteY18" fmla="*/ 23435 h 268850"/>
                <a:gd name="connsiteX19" fmla="*/ 0 w 335249"/>
                <a:gd name="connsiteY19" fmla="*/ 78767 h 268850"/>
                <a:gd name="connsiteX20" fmla="*/ 0 w 335249"/>
                <a:gd name="connsiteY20" fmla="*/ 190083 h 268850"/>
                <a:gd name="connsiteX21" fmla="*/ 23435 w 335249"/>
                <a:gd name="connsiteY21" fmla="*/ 245415 h 268850"/>
                <a:gd name="connsiteX22" fmla="*/ 78767 w 335249"/>
                <a:gd name="connsiteY22" fmla="*/ 268850 h 268850"/>
                <a:gd name="connsiteX23" fmla="*/ 256482 w 335249"/>
                <a:gd name="connsiteY23" fmla="*/ 268850 h 268850"/>
                <a:gd name="connsiteX24" fmla="*/ 311814 w 335249"/>
                <a:gd name="connsiteY24" fmla="*/ 245415 h 268850"/>
                <a:gd name="connsiteX25" fmla="*/ 335249 w 335249"/>
                <a:gd name="connsiteY25" fmla="*/ 190083 h 268850"/>
                <a:gd name="connsiteX26" fmla="*/ 335249 w 335249"/>
                <a:gd name="connsiteY26" fmla="*/ 78767 h 268850"/>
                <a:gd name="connsiteX27" fmla="*/ 311814 w 335249"/>
                <a:gd name="connsiteY27" fmla="*/ 23435 h 268850"/>
                <a:gd name="connsiteX28" fmla="*/ 256482 w 335249"/>
                <a:gd name="connsiteY28" fmla="*/ 0 h 268850"/>
                <a:gd name="connsiteX29" fmla="*/ 78767 w 335249"/>
                <a:gd name="connsiteY29" fmla="*/ 0 h 268850"/>
                <a:gd name="connsiteX30" fmla="*/ 48416 w 335249"/>
                <a:gd name="connsiteY30" fmla="*/ 6346 h 26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5249" h="268850">
                  <a:moveTo>
                    <a:pt x="70955" y="70955"/>
                  </a:moveTo>
                  <a:cubicBezTo>
                    <a:pt x="72908" y="69003"/>
                    <a:pt x="75512" y="67700"/>
                    <a:pt x="78767" y="67700"/>
                  </a:cubicBezTo>
                  <a:lnTo>
                    <a:pt x="256482" y="67700"/>
                  </a:lnTo>
                  <a:cubicBezTo>
                    <a:pt x="259737" y="67700"/>
                    <a:pt x="262340" y="69003"/>
                    <a:pt x="264293" y="70955"/>
                  </a:cubicBezTo>
                  <a:cubicBezTo>
                    <a:pt x="266246" y="72908"/>
                    <a:pt x="267548" y="75512"/>
                    <a:pt x="267548" y="78767"/>
                  </a:cubicBezTo>
                  <a:lnTo>
                    <a:pt x="267548" y="121732"/>
                  </a:lnTo>
                  <a:lnTo>
                    <a:pt x="197895" y="121732"/>
                  </a:lnTo>
                  <a:lnTo>
                    <a:pt x="197895" y="152327"/>
                  </a:lnTo>
                  <a:lnTo>
                    <a:pt x="267547" y="152327"/>
                  </a:lnTo>
                  <a:lnTo>
                    <a:pt x="267548" y="190083"/>
                  </a:lnTo>
                  <a:cubicBezTo>
                    <a:pt x="267548" y="192687"/>
                    <a:pt x="266246" y="195942"/>
                    <a:pt x="264293" y="197894"/>
                  </a:cubicBezTo>
                  <a:cubicBezTo>
                    <a:pt x="262340" y="199847"/>
                    <a:pt x="259737" y="201149"/>
                    <a:pt x="256482" y="201149"/>
                  </a:cubicBezTo>
                  <a:lnTo>
                    <a:pt x="78767" y="201149"/>
                  </a:lnTo>
                  <a:cubicBezTo>
                    <a:pt x="76163" y="201149"/>
                    <a:pt x="72908" y="199847"/>
                    <a:pt x="70955" y="197894"/>
                  </a:cubicBezTo>
                  <a:cubicBezTo>
                    <a:pt x="69002" y="195942"/>
                    <a:pt x="67701" y="193338"/>
                    <a:pt x="67701" y="190083"/>
                  </a:cubicBezTo>
                  <a:lnTo>
                    <a:pt x="67701" y="78767"/>
                  </a:lnTo>
                  <a:cubicBezTo>
                    <a:pt x="67701" y="75512"/>
                    <a:pt x="69002" y="72908"/>
                    <a:pt x="70955" y="70955"/>
                  </a:cubicBezTo>
                  <a:close/>
                  <a:moveTo>
                    <a:pt x="48416" y="6346"/>
                  </a:moveTo>
                  <a:cubicBezTo>
                    <a:pt x="39058" y="10416"/>
                    <a:pt x="30595" y="16274"/>
                    <a:pt x="23435" y="23435"/>
                  </a:cubicBezTo>
                  <a:cubicBezTo>
                    <a:pt x="9113" y="37105"/>
                    <a:pt x="0" y="57285"/>
                    <a:pt x="0" y="78767"/>
                  </a:cubicBezTo>
                  <a:lnTo>
                    <a:pt x="0" y="190083"/>
                  </a:lnTo>
                  <a:cubicBezTo>
                    <a:pt x="0" y="211565"/>
                    <a:pt x="9113" y="231094"/>
                    <a:pt x="23435" y="245415"/>
                  </a:cubicBezTo>
                  <a:cubicBezTo>
                    <a:pt x="37105" y="259737"/>
                    <a:pt x="57285" y="268850"/>
                    <a:pt x="78767" y="268850"/>
                  </a:cubicBezTo>
                  <a:lnTo>
                    <a:pt x="256482" y="268850"/>
                  </a:lnTo>
                  <a:cubicBezTo>
                    <a:pt x="277964" y="268850"/>
                    <a:pt x="297493" y="259737"/>
                    <a:pt x="311814" y="245415"/>
                  </a:cubicBezTo>
                  <a:cubicBezTo>
                    <a:pt x="326136" y="231745"/>
                    <a:pt x="335249" y="211565"/>
                    <a:pt x="335249" y="190083"/>
                  </a:cubicBezTo>
                  <a:lnTo>
                    <a:pt x="335249" y="78767"/>
                  </a:lnTo>
                  <a:cubicBezTo>
                    <a:pt x="335249" y="57285"/>
                    <a:pt x="326136" y="37756"/>
                    <a:pt x="311814" y="23435"/>
                  </a:cubicBezTo>
                  <a:cubicBezTo>
                    <a:pt x="298144" y="9113"/>
                    <a:pt x="277964" y="0"/>
                    <a:pt x="256482" y="0"/>
                  </a:cubicBezTo>
                  <a:lnTo>
                    <a:pt x="78767" y="0"/>
                  </a:lnTo>
                  <a:cubicBezTo>
                    <a:pt x="68026" y="0"/>
                    <a:pt x="57773" y="2278"/>
                    <a:pt x="48416" y="6346"/>
                  </a:cubicBezTo>
                  <a:close/>
                </a:path>
              </a:pathLst>
            </a:custGeom>
            <a:solidFill>
              <a:schemeClr val="accent2"/>
            </a:solidFill>
            <a:ln w="651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1" name="Freeform: Shape 40"/>
            <p:cNvSpPr/>
            <p:nvPr/>
          </p:nvSpPr>
          <p:spPr>
            <a:xfrm rot="19234626" flipH="1">
              <a:off x="9574051" y="3221561"/>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2" name="Freeform: Shape 41"/>
            <p:cNvSpPr/>
            <p:nvPr/>
          </p:nvSpPr>
          <p:spPr>
            <a:xfrm rot="19234626" flipH="1">
              <a:off x="8884443" y="3769248"/>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0" name="Freeform: Shape 59"/>
            <p:cNvSpPr/>
            <p:nvPr/>
          </p:nvSpPr>
          <p:spPr>
            <a:xfrm rot="3417999" flipH="1">
              <a:off x="11013369" y="6070549"/>
              <a:ext cx="1376067" cy="586083"/>
            </a:xfrm>
            <a:custGeom>
              <a:avLst/>
              <a:gdLst>
                <a:gd name="connsiteX0" fmla="*/ 1376067 w 1376067"/>
                <a:gd name="connsiteY0" fmla="*/ 226859 h 586083"/>
                <a:gd name="connsiteX1" fmla="*/ 227666 w 1376067"/>
                <a:gd name="connsiteY1" fmla="*/ 98257 h 586083"/>
                <a:gd name="connsiteX2" fmla="*/ 227666 w 1376067"/>
                <a:gd name="connsiteY2" fmla="*/ 0 h 586083"/>
                <a:gd name="connsiteX3" fmla="*/ 0 w 1376067"/>
                <a:gd name="connsiteY3" fmla="*/ 148036 h 586083"/>
                <a:gd name="connsiteX4" fmla="*/ 227667 w 1376067"/>
                <a:gd name="connsiteY4" fmla="*/ 498165 h 586083"/>
                <a:gd name="connsiteX5" fmla="*/ 227666 w 1376067"/>
                <a:gd name="connsiteY5" fmla="*/ 461986 h 586083"/>
                <a:gd name="connsiteX6" fmla="*/ 1335840 w 1376067"/>
                <a:gd name="connsiteY6" fmla="*/ 586083 h 5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067" h="586083">
                  <a:moveTo>
                    <a:pt x="1376067" y="226859"/>
                  </a:moveTo>
                  <a:lnTo>
                    <a:pt x="227666" y="98257"/>
                  </a:lnTo>
                  <a:lnTo>
                    <a:pt x="227666" y="0"/>
                  </a:lnTo>
                  <a:lnTo>
                    <a:pt x="0" y="148036"/>
                  </a:lnTo>
                  <a:lnTo>
                    <a:pt x="227667" y="498165"/>
                  </a:lnTo>
                  <a:lnTo>
                    <a:pt x="227666" y="461986"/>
                  </a:lnTo>
                  <a:lnTo>
                    <a:pt x="1335840" y="586083"/>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75" name="Graphic 47"/>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76" name="Group 75"/>
          <p:cNvGrpSpPr/>
          <p:nvPr/>
        </p:nvGrpSpPr>
        <p:grpSpPr>
          <a:xfrm>
            <a:off x="2018426" y="2939768"/>
            <a:ext cx="597217" cy="633408"/>
            <a:chOff x="2970343" y="1352410"/>
            <a:chExt cx="572426" cy="607115"/>
          </a:xfrm>
          <a:solidFill>
            <a:schemeClr val="accent3"/>
          </a:solidFill>
        </p:grpSpPr>
        <p:sp>
          <p:nvSpPr>
            <p:cNvPr id="77" name="Freeform: Shape 76"/>
            <p:cNvSpPr/>
            <p:nvPr/>
          </p:nvSpPr>
          <p:spPr>
            <a:xfrm>
              <a:off x="2998181" y="1726662"/>
              <a:ext cx="131173" cy="143768"/>
            </a:xfrm>
            <a:custGeom>
              <a:avLst/>
              <a:gdLst>
                <a:gd name="connsiteX0" fmla="*/ 285103 w 322417"/>
                <a:gd name="connsiteY0" fmla="*/ 113431 h 353375"/>
                <a:gd name="connsiteX1" fmla="*/ 320306 w 322417"/>
                <a:gd name="connsiteY1" fmla="*/ 229469 h 353375"/>
                <a:gd name="connsiteX2" fmla="*/ 320957 w 322417"/>
                <a:gd name="connsiteY2" fmla="*/ 250330 h 353375"/>
                <a:gd name="connsiteX3" fmla="*/ 264894 w 322417"/>
                <a:gd name="connsiteY3" fmla="*/ 344856 h 353375"/>
                <a:gd name="connsiteX4" fmla="*/ 151463 w 322417"/>
                <a:gd name="connsiteY4" fmla="*/ 353331 h 353375"/>
                <a:gd name="connsiteX5" fmla="*/ 126691 w 322417"/>
                <a:gd name="connsiteY5" fmla="*/ 340292 h 353375"/>
                <a:gd name="connsiteX6" fmla="*/ 37381 w 322417"/>
                <a:gd name="connsiteY6" fmla="*/ 254241 h 353375"/>
                <a:gd name="connsiteX7" fmla="*/ 28254 w 322417"/>
                <a:gd name="connsiteY7" fmla="*/ 232077 h 353375"/>
                <a:gd name="connsiteX8" fmla="*/ 6741 w 322417"/>
                <a:gd name="connsiteY8" fmla="*/ 121253 h 353375"/>
                <a:gd name="connsiteX9" fmla="*/ 10653 w 322417"/>
                <a:gd name="connsiteY9" fmla="*/ 82139 h 353375"/>
                <a:gd name="connsiteX10" fmla="*/ 70628 w 322417"/>
                <a:gd name="connsiteY10" fmla="*/ 0 h 353375"/>
                <a:gd name="connsiteX11" fmla="*/ 177540 w 322417"/>
                <a:gd name="connsiteY11" fmla="*/ 7823 h 353375"/>
                <a:gd name="connsiteX12" fmla="*/ 209482 w 322417"/>
                <a:gd name="connsiteY12" fmla="*/ 28684 h 353375"/>
                <a:gd name="connsiteX13" fmla="*/ 285103 w 322417"/>
                <a:gd name="connsiteY13" fmla="*/ 113431 h 3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417" h="353375">
                  <a:moveTo>
                    <a:pt x="285103" y="113431"/>
                  </a:moveTo>
                  <a:cubicBezTo>
                    <a:pt x="296186" y="150589"/>
                    <a:pt x="308572" y="189703"/>
                    <a:pt x="320306" y="229469"/>
                  </a:cubicBezTo>
                  <a:cubicBezTo>
                    <a:pt x="322262" y="235988"/>
                    <a:pt x="323565" y="245115"/>
                    <a:pt x="320957" y="250330"/>
                  </a:cubicBezTo>
                  <a:cubicBezTo>
                    <a:pt x="302053" y="283577"/>
                    <a:pt x="281843" y="316172"/>
                    <a:pt x="264894" y="344856"/>
                  </a:cubicBezTo>
                  <a:cubicBezTo>
                    <a:pt x="227736" y="348115"/>
                    <a:pt x="189925" y="352027"/>
                    <a:pt x="151463" y="353331"/>
                  </a:cubicBezTo>
                  <a:cubicBezTo>
                    <a:pt x="142989" y="353982"/>
                    <a:pt x="130603" y="347463"/>
                    <a:pt x="126691" y="340292"/>
                  </a:cubicBezTo>
                  <a:cubicBezTo>
                    <a:pt x="105830" y="301830"/>
                    <a:pt x="79754" y="270539"/>
                    <a:pt x="37381" y="254241"/>
                  </a:cubicBezTo>
                  <a:cubicBezTo>
                    <a:pt x="32166" y="252286"/>
                    <a:pt x="26298" y="238596"/>
                    <a:pt x="28254" y="232077"/>
                  </a:cubicBezTo>
                  <a:cubicBezTo>
                    <a:pt x="39988" y="191007"/>
                    <a:pt x="28254" y="154501"/>
                    <a:pt x="6741" y="121253"/>
                  </a:cubicBezTo>
                  <a:cubicBezTo>
                    <a:pt x="-3689" y="105608"/>
                    <a:pt x="-1733" y="96481"/>
                    <a:pt x="10653" y="82139"/>
                  </a:cubicBezTo>
                  <a:cubicBezTo>
                    <a:pt x="33469" y="54760"/>
                    <a:pt x="53026" y="24772"/>
                    <a:pt x="70628" y="0"/>
                  </a:cubicBezTo>
                  <a:cubicBezTo>
                    <a:pt x="107786" y="2608"/>
                    <a:pt x="142989" y="3260"/>
                    <a:pt x="177540" y="7823"/>
                  </a:cubicBezTo>
                  <a:cubicBezTo>
                    <a:pt x="189274" y="9127"/>
                    <a:pt x="201008" y="19557"/>
                    <a:pt x="209482" y="28684"/>
                  </a:cubicBezTo>
                  <a:cubicBezTo>
                    <a:pt x="236211" y="56063"/>
                    <a:pt x="260331" y="85399"/>
                    <a:pt x="285103" y="113431"/>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8" name="Freeform: Shape 77"/>
            <p:cNvSpPr/>
            <p:nvPr/>
          </p:nvSpPr>
          <p:spPr>
            <a:xfrm>
              <a:off x="3302745" y="1791376"/>
              <a:ext cx="141387" cy="133192"/>
            </a:xfrm>
            <a:custGeom>
              <a:avLst/>
              <a:gdLst>
                <a:gd name="connsiteX0" fmla="*/ 117994 w 347524"/>
                <a:gd name="connsiteY0" fmla="*/ 0 h 327380"/>
                <a:gd name="connsiteX1" fmla="*/ 258804 w 347524"/>
                <a:gd name="connsiteY1" fmla="*/ 39114 h 327380"/>
                <a:gd name="connsiteX2" fmla="*/ 336381 w 347524"/>
                <a:gd name="connsiteY2" fmla="*/ 146026 h 327380"/>
                <a:gd name="connsiteX3" fmla="*/ 347463 w 347524"/>
                <a:gd name="connsiteY3" fmla="*/ 174709 h 327380"/>
                <a:gd name="connsiteX4" fmla="*/ 335729 w 347524"/>
                <a:gd name="connsiteY4" fmla="*/ 279014 h 327380"/>
                <a:gd name="connsiteX5" fmla="*/ 227513 w 347524"/>
                <a:gd name="connsiteY5" fmla="*/ 326602 h 327380"/>
                <a:gd name="connsiteX6" fmla="*/ 201437 w 347524"/>
                <a:gd name="connsiteY6" fmla="*/ 322039 h 327380"/>
                <a:gd name="connsiteX7" fmla="*/ 101045 w 347524"/>
                <a:gd name="connsiteY7" fmla="*/ 290748 h 327380"/>
                <a:gd name="connsiteX8" fmla="*/ 84095 w 347524"/>
                <a:gd name="connsiteY8" fmla="*/ 279665 h 327380"/>
                <a:gd name="connsiteX9" fmla="*/ 0 w 347524"/>
                <a:gd name="connsiteY9" fmla="*/ 172754 h 327380"/>
                <a:gd name="connsiteX10" fmla="*/ 0 w 347524"/>
                <a:gd name="connsiteY10" fmla="*/ 67146 h 327380"/>
                <a:gd name="connsiteX11" fmla="*/ 117994 w 347524"/>
                <a:gd name="connsiteY11" fmla="*/ 0 h 3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24" h="327380">
                  <a:moveTo>
                    <a:pt x="117994" y="0"/>
                  </a:moveTo>
                  <a:cubicBezTo>
                    <a:pt x="155152" y="26728"/>
                    <a:pt x="199482" y="52804"/>
                    <a:pt x="258804" y="39114"/>
                  </a:cubicBezTo>
                  <a:cubicBezTo>
                    <a:pt x="264020" y="91266"/>
                    <a:pt x="294007" y="122557"/>
                    <a:pt x="336381" y="146026"/>
                  </a:cubicBezTo>
                  <a:cubicBezTo>
                    <a:pt x="343552" y="149937"/>
                    <a:pt x="348115" y="164931"/>
                    <a:pt x="347463" y="174709"/>
                  </a:cubicBezTo>
                  <a:cubicBezTo>
                    <a:pt x="344855" y="209912"/>
                    <a:pt x="339640" y="245115"/>
                    <a:pt x="335729" y="279014"/>
                  </a:cubicBezTo>
                  <a:cubicBezTo>
                    <a:pt x="299875" y="294659"/>
                    <a:pt x="264020" y="311609"/>
                    <a:pt x="227513" y="326602"/>
                  </a:cubicBezTo>
                  <a:cubicBezTo>
                    <a:pt x="220342" y="329210"/>
                    <a:pt x="209912" y="324647"/>
                    <a:pt x="201437" y="322039"/>
                  </a:cubicBezTo>
                  <a:cubicBezTo>
                    <a:pt x="168190" y="312260"/>
                    <a:pt x="134291" y="301830"/>
                    <a:pt x="101045" y="290748"/>
                  </a:cubicBezTo>
                  <a:cubicBezTo>
                    <a:pt x="94526" y="288792"/>
                    <a:pt x="88007" y="284880"/>
                    <a:pt x="84095" y="279665"/>
                  </a:cubicBezTo>
                  <a:cubicBezTo>
                    <a:pt x="56715" y="245766"/>
                    <a:pt x="30639" y="211868"/>
                    <a:pt x="0" y="172754"/>
                  </a:cubicBezTo>
                  <a:cubicBezTo>
                    <a:pt x="0" y="143418"/>
                    <a:pt x="0" y="103652"/>
                    <a:pt x="0" y="67146"/>
                  </a:cubicBezTo>
                  <a:cubicBezTo>
                    <a:pt x="37810" y="45633"/>
                    <a:pt x="75620" y="24120"/>
                    <a:pt x="117994" y="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9" name="Freeform: Shape 78"/>
            <p:cNvSpPr/>
            <p:nvPr/>
          </p:nvSpPr>
          <p:spPr>
            <a:xfrm>
              <a:off x="3405120" y="1522707"/>
              <a:ext cx="125676" cy="130223"/>
            </a:xfrm>
            <a:custGeom>
              <a:avLst/>
              <a:gdLst>
                <a:gd name="connsiteX0" fmla="*/ 290096 w 308907"/>
                <a:gd name="connsiteY0" fmla="*/ 81488 h 320083"/>
                <a:gd name="connsiteX1" fmla="*/ 306394 w 308907"/>
                <a:gd name="connsiteY1" fmla="*/ 205349 h 320083"/>
                <a:gd name="connsiteX2" fmla="*/ 304438 w 308907"/>
                <a:gd name="connsiteY2" fmla="*/ 234032 h 320083"/>
                <a:gd name="connsiteX3" fmla="*/ 239247 w 308907"/>
                <a:gd name="connsiteY3" fmla="*/ 320084 h 320083"/>
                <a:gd name="connsiteX4" fmla="*/ 131032 w 308907"/>
                <a:gd name="connsiteY4" fmla="*/ 309001 h 320083"/>
                <a:gd name="connsiteX5" fmla="*/ 104304 w 308907"/>
                <a:gd name="connsiteY5" fmla="*/ 292052 h 320083"/>
                <a:gd name="connsiteX6" fmla="*/ 33899 w 308907"/>
                <a:gd name="connsiteY6" fmla="*/ 213172 h 320083"/>
                <a:gd name="connsiteX7" fmla="*/ 22165 w 308907"/>
                <a:gd name="connsiteY7" fmla="*/ 189703 h 320083"/>
                <a:gd name="connsiteX8" fmla="*/ 3260 w 308907"/>
                <a:gd name="connsiteY8" fmla="*/ 92570 h 320083"/>
                <a:gd name="connsiteX9" fmla="*/ 0 w 308907"/>
                <a:gd name="connsiteY9" fmla="*/ 59975 h 320083"/>
                <a:gd name="connsiteX10" fmla="*/ 34550 w 308907"/>
                <a:gd name="connsiteY10" fmla="*/ 69753 h 320083"/>
                <a:gd name="connsiteX11" fmla="*/ 57367 w 308907"/>
                <a:gd name="connsiteY11" fmla="*/ 86703 h 320083"/>
                <a:gd name="connsiteX12" fmla="*/ 202089 w 308907"/>
                <a:gd name="connsiteY12" fmla="*/ 35203 h 320083"/>
                <a:gd name="connsiteX13" fmla="*/ 192963 w 308907"/>
                <a:gd name="connsiteY13" fmla="*/ 0 h 320083"/>
                <a:gd name="connsiteX14" fmla="*/ 290096 w 308907"/>
                <a:gd name="connsiteY14" fmla="*/ 81488 h 32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907" h="320083">
                  <a:moveTo>
                    <a:pt x="290096" y="81488"/>
                  </a:moveTo>
                  <a:cubicBezTo>
                    <a:pt x="274450" y="122557"/>
                    <a:pt x="282925" y="164931"/>
                    <a:pt x="306394" y="205349"/>
                  </a:cubicBezTo>
                  <a:cubicBezTo>
                    <a:pt x="310305" y="212520"/>
                    <a:pt x="309653" y="226862"/>
                    <a:pt x="304438" y="234032"/>
                  </a:cubicBezTo>
                  <a:cubicBezTo>
                    <a:pt x="282925" y="264672"/>
                    <a:pt x="258804" y="294007"/>
                    <a:pt x="239247" y="320084"/>
                  </a:cubicBezTo>
                  <a:cubicBezTo>
                    <a:pt x="202741" y="316172"/>
                    <a:pt x="166235" y="314216"/>
                    <a:pt x="131032" y="309001"/>
                  </a:cubicBezTo>
                  <a:cubicBezTo>
                    <a:pt x="121253" y="307697"/>
                    <a:pt x="111475" y="299875"/>
                    <a:pt x="104304" y="292052"/>
                  </a:cubicBezTo>
                  <a:cubicBezTo>
                    <a:pt x="80183" y="266628"/>
                    <a:pt x="56715" y="239900"/>
                    <a:pt x="33899" y="213172"/>
                  </a:cubicBezTo>
                  <a:cubicBezTo>
                    <a:pt x="28031" y="206653"/>
                    <a:pt x="24120" y="198178"/>
                    <a:pt x="22165" y="189703"/>
                  </a:cubicBezTo>
                  <a:cubicBezTo>
                    <a:pt x="14993" y="157760"/>
                    <a:pt x="9127" y="125165"/>
                    <a:pt x="3260" y="92570"/>
                  </a:cubicBezTo>
                  <a:cubicBezTo>
                    <a:pt x="1303" y="81488"/>
                    <a:pt x="1303" y="71057"/>
                    <a:pt x="0" y="59975"/>
                  </a:cubicBezTo>
                  <a:cubicBezTo>
                    <a:pt x="11734" y="63234"/>
                    <a:pt x="23468" y="65190"/>
                    <a:pt x="34550" y="69753"/>
                  </a:cubicBezTo>
                  <a:cubicBezTo>
                    <a:pt x="42374" y="73013"/>
                    <a:pt x="48241" y="79532"/>
                    <a:pt x="57367" y="86703"/>
                  </a:cubicBezTo>
                  <a:cubicBezTo>
                    <a:pt x="97785" y="48241"/>
                    <a:pt x="142114" y="21513"/>
                    <a:pt x="202089" y="35203"/>
                  </a:cubicBezTo>
                  <a:cubicBezTo>
                    <a:pt x="198830" y="23468"/>
                    <a:pt x="196222" y="13690"/>
                    <a:pt x="192963" y="0"/>
                  </a:cubicBezTo>
                  <a:cubicBezTo>
                    <a:pt x="225558" y="26728"/>
                    <a:pt x="255545" y="52152"/>
                    <a:pt x="290096" y="8148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0" name="Freeform: Shape 79"/>
            <p:cNvSpPr/>
            <p:nvPr/>
          </p:nvSpPr>
          <p:spPr>
            <a:xfrm>
              <a:off x="3191882" y="1840971"/>
              <a:ext cx="137339" cy="118554"/>
            </a:xfrm>
            <a:custGeom>
              <a:avLst/>
              <a:gdLst>
                <a:gd name="connsiteX0" fmla="*/ 74969 w 337574"/>
                <a:gd name="connsiteY0" fmla="*/ 190357 h 291401"/>
                <a:gd name="connsiteX1" fmla="*/ 54760 w 337574"/>
                <a:gd name="connsiteY1" fmla="*/ 134294 h 291401"/>
                <a:gd name="connsiteX2" fmla="*/ 103001 w 337574"/>
                <a:gd name="connsiteY2" fmla="*/ 25426 h 291401"/>
                <a:gd name="connsiteX3" fmla="*/ 200133 w 337574"/>
                <a:gd name="connsiteY3" fmla="*/ 9780 h 291401"/>
                <a:gd name="connsiteX4" fmla="*/ 255545 w 337574"/>
                <a:gd name="connsiteY4" fmla="*/ 13692 h 291401"/>
                <a:gd name="connsiteX5" fmla="*/ 259457 w 337574"/>
                <a:gd name="connsiteY5" fmla="*/ 22167 h 291401"/>
                <a:gd name="connsiteX6" fmla="*/ 287488 w 337574"/>
                <a:gd name="connsiteY6" fmla="*/ 97787 h 291401"/>
                <a:gd name="connsiteX7" fmla="*/ 335077 w 337574"/>
                <a:gd name="connsiteY7" fmla="*/ 194920 h 291401"/>
                <a:gd name="connsiteX8" fmla="*/ 310305 w 337574"/>
                <a:gd name="connsiteY8" fmla="*/ 225560 h 291401"/>
                <a:gd name="connsiteX9" fmla="*/ 196222 w 337574"/>
                <a:gd name="connsiteY9" fmla="*/ 291402 h 291401"/>
                <a:gd name="connsiteX10" fmla="*/ 56063 w 337574"/>
                <a:gd name="connsiteY10" fmla="*/ 266630 h 291401"/>
                <a:gd name="connsiteX11" fmla="*/ 35855 w 337574"/>
                <a:gd name="connsiteY11" fmla="*/ 254895 h 291401"/>
                <a:gd name="connsiteX12" fmla="*/ 0 w 337574"/>
                <a:gd name="connsiteY12" fmla="*/ 194269 h 291401"/>
                <a:gd name="connsiteX13" fmla="*/ 74969 w 337574"/>
                <a:gd name="connsiteY13" fmla="*/ 190357 h 2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574" h="291401">
                  <a:moveTo>
                    <a:pt x="74969" y="190357"/>
                  </a:moveTo>
                  <a:cubicBezTo>
                    <a:pt x="68450" y="172104"/>
                    <a:pt x="58671" y="153851"/>
                    <a:pt x="54760" y="134294"/>
                  </a:cubicBezTo>
                  <a:cubicBezTo>
                    <a:pt x="43025" y="78882"/>
                    <a:pt x="59323" y="59325"/>
                    <a:pt x="103001" y="25426"/>
                  </a:cubicBezTo>
                  <a:cubicBezTo>
                    <a:pt x="136248" y="2"/>
                    <a:pt x="162324" y="-8473"/>
                    <a:pt x="200133" y="9780"/>
                  </a:cubicBezTo>
                  <a:cubicBezTo>
                    <a:pt x="216431" y="17603"/>
                    <a:pt x="237944" y="13040"/>
                    <a:pt x="255545" y="13692"/>
                  </a:cubicBezTo>
                  <a:cubicBezTo>
                    <a:pt x="257501" y="18255"/>
                    <a:pt x="260109" y="20863"/>
                    <a:pt x="259457" y="22167"/>
                  </a:cubicBezTo>
                  <a:cubicBezTo>
                    <a:pt x="240552" y="58021"/>
                    <a:pt x="254241" y="78230"/>
                    <a:pt x="287488" y="97787"/>
                  </a:cubicBezTo>
                  <a:cubicBezTo>
                    <a:pt x="322039" y="117996"/>
                    <a:pt x="345508" y="147983"/>
                    <a:pt x="335077" y="194920"/>
                  </a:cubicBezTo>
                  <a:cubicBezTo>
                    <a:pt x="331166" y="211870"/>
                    <a:pt x="329210" y="223604"/>
                    <a:pt x="310305" y="225560"/>
                  </a:cubicBezTo>
                  <a:cubicBezTo>
                    <a:pt x="264020" y="230775"/>
                    <a:pt x="225558" y="250332"/>
                    <a:pt x="196222" y="291402"/>
                  </a:cubicBezTo>
                  <a:cubicBezTo>
                    <a:pt x="152545" y="258807"/>
                    <a:pt x="105608" y="257503"/>
                    <a:pt x="56063" y="266630"/>
                  </a:cubicBezTo>
                  <a:cubicBezTo>
                    <a:pt x="50196" y="267933"/>
                    <a:pt x="40418" y="260762"/>
                    <a:pt x="35855" y="254895"/>
                  </a:cubicBezTo>
                  <a:cubicBezTo>
                    <a:pt x="24120" y="237946"/>
                    <a:pt x="14994" y="219693"/>
                    <a:pt x="0" y="194269"/>
                  </a:cubicBezTo>
                  <a:cubicBezTo>
                    <a:pt x="29336" y="192313"/>
                    <a:pt x="52804" y="191009"/>
                    <a:pt x="74969" y="19035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1" name="Freeform: Shape 80"/>
            <p:cNvSpPr/>
            <p:nvPr/>
          </p:nvSpPr>
          <p:spPr>
            <a:xfrm>
              <a:off x="3422002" y="1643913"/>
              <a:ext cx="120767" cy="128228"/>
            </a:xfrm>
            <a:custGeom>
              <a:avLst/>
              <a:gdLst>
                <a:gd name="connsiteX0" fmla="*/ 206879 w 296841"/>
                <a:gd name="connsiteY0" fmla="*/ 63234 h 315179"/>
                <a:gd name="connsiteX1" fmla="*/ 234911 w 296841"/>
                <a:gd name="connsiteY1" fmla="*/ 0 h 315179"/>
                <a:gd name="connsiteX2" fmla="*/ 247297 w 296841"/>
                <a:gd name="connsiteY2" fmla="*/ 1304 h 315179"/>
                <a:gd name="connsiteX3" fmla="*/ 296842 w 296841"/>
                <a:gd name="connsiteY3" fmla="*/ 150589 h 315179"/>
                <a:gd name="connsiteX4" fmla="*/ 247297 w 296841"/>
                <a:gd name="connsiteY4" fmla="*/ 272495 h 315179"/>
                <a:gd name="connsiteX5" fmla="*/ 187974 w 296841"/>
                <a:gd name="connsiteY5" fmla="*/ 314868 h 315179"/>
                <a:gd name="connsiteX6" fmla="*/ 156683 w 296841"/>
                <a:gd name="connsiteY6" fmla="*/ 292704 h 315179"/>
                <a:gd name="connsiteX7" fmla="*/ 135822 w 296841"/>
                <a:gd name="connsiteY7" fmla="*/ 206653 h 315179"/>
                <a:gd name="connsiteX8" fmla="*/ 61505 w 296841"/>
                <a:gd name="connsiteY8" fmla="*/ 225558 h 315179"/>
                <a:gd name="connsiteX9" fmla="*/ 18480 w 296841"/>
                <a:gd name="connsiteY9" fmla="*/ 199482 h 315179"/>
                <a:gd name="connsiteX10" fmla="*/ 15220 w 296841"/>
                <a:gd name="connsiteY10" fmla="*/ 100393 h 315179"/>
                <a:gd name="connsiteX11" fmla="*/ 25650 w 296841"/>
                <a:gd name="connsiteY11" fmla="*/ 43677 h 315179"/>
                <a:gd name="connsiteX12" fmla="*/ 35429 w 296841"/>
                <a:gd name="connsiteY12" fmla="*/ 9127 h 315179"/>
                <a:gd name="connsiteX13" fmla="*/ 67372 w 296841"/>
                <a:gd name="connsiteY13" fmla="*/ 31943 h 315179"/>
                <a:gd name="connsiteX14" fmla="*/ 206879 w 296841"/>
                <a:gd name="connsiteY14" fmla="*/ 63234 h 3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841" h="315179">
                  <a:moveTo>
                    <a:pt x="206879" y="63234"/>
                  </a:moveTo>
                  <a:cubicBezTo>
                    <a:pt x="217309" y="40418"/>
                    <a:pt x="226436" y="20209"/>
                    <a:pt x="234911" y="0"/>
                  </a:cubicBezTo>
                  <a:cubicBezTo>
                    <a:pt x="238822" y="652"/>
                    <a:pt x="243385" y="1304"/>
                    <a:pt x="247297" y="1304"/>
                  </a:cubicBezTo>
                  <a:cubicBezTo>
                    <a:pt x="247297" y="56064"/>
                    <a:pt x="248601" y="110171"/>
                    <a:pt x="296842" y="150589"/>
                  </a:cubicBezTo>
                  <a:cubicBezTo>
                    <a:pt x="255120" y="183836"/>
                    <a:pt x="245993" y="225558"/>
                    <a:pt x="247297" y="272495"/>
                  </a:cubicBezTo>
                  <a:cubicBezTo>
                    <a:pt x="247949" y="310957"/>
                    <a:pt x="210790" y="307046"/>
                    <a:pt x="187974" y="314868"/>
                  </a:cubicBezTo>
                  <a:cubicBezTo>
                    <a:pt x="180151" y="317476"/>
                    <a:pt x="160594" y="303134"/>
                    <a:pt x="156683" y="292704"/>
                  </a:cubicBezTo>
                  <a:cubicBezTo>
                    <a:pt x="146252" y="264020"/>
                    <a:pt x="142341" y="233381"/>
                    <a:pt x="135822" y="206653"/>
                  </a:cubicBezTo>
                  <a:cubicBezTo>
                    <a:pt x="114961" y="211868"/>
                    <a:pt x="88233" y="220343"/>
                    <a:pt x="61505" y="225558"/>
                  </a:cubicBezTo>
                  <a:cubicBezTo>
                    <a:pt x="41296" y="229469"/>
                    <a:pt x="30214" y="217735"/>
                    <a:pt x="18480" y="199482"/>
                  </a:cubicBezTo>
                  <a:cubicBezTo>
                    <a:pt x="-1729" y="165583"/>
                    <a:pt x="-8900" y="136248"/>
                    <a:pt x="15220" y="100393"/>
                  </a:cubicBezTo>
                  <a:cubicBezTo>
                    <a:pt x="24999" y="86051"/>
                    <a:pt x="21739" y="62583"/>
                    <a:pt x="25650" y="43677"/>
                  </a:cubicBezTo>
                  <a:cubicBezTo>
                    <a:pt x="28258" y="31943"/>
                    <a:pt x="32169" y="20861"/>
                    <a:pt x="35429" y="9127"/>
                  </a:cubicBezTo>
                  <a:cubicBezTo>
                    <a:pt x="45207" y="16298"/>
                    <a:pt x="54986" y="22817"/>
                    <a:pt x="67372" y="31943"/>
                  </a:cubicBezTo>
                  <a:cubicBezTo>
                    <a:pt x="116916" y="18905"/>
                    <a:pt x="166462" y="23468"/>
                    <a:pt x="206879" y="63234"/>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2" name="Freeform: Shape 81"/>
            <p:cNvSpPr/>
            <p:nvPr/>
          </p:nvSpPr>
          <p:spPr>
            <a:xfrm>
              <a:off x="3080490" y="1805432"/>
              <a:ext cx="128632" cy="128632"/>
            </a:xfrm>
            <a:custGeom>
              <a:avLst/>
              <a:gdLst>
                <a:gd name="connsiteX0" fmla="*/ 316172 w 316172"/>
                <a:gd name="connsiteY0" fmla="*/ 247070 h 316172"/>
                <a:gd name="connsiteX1" fmla="*/ 193614 w 316172"/>
                <a:gd name="connsiteY1" fmla="*/ 316172 h 316172"/>
                <a:gd name="connsiteX2" fmla="*/ 66494 w 316172"/>
                <a:gd name="connsiteY2" fmla="*/ 272495 h 316172"/>
                <a:gd name="connsiteX3" fmla="*/ 50849 w 316172"/>
                <a:gd name="connsiteY3" fmla="*/ 264020 h 316172"/>
                <a:gd name="connsiteX4" fmla="*/ 0 w 316172"/>
                <a:gd name="connsiteY4" fmla="*/ 159716 h 316172"/>
                <a:gd name="connsiteX5" fmla="*/ 87355 w 316172"/>
                <a:gd name="connsiteY5" fmla="*/ 190355 h 316172"/>
                <a:gd name="connsiteX6" fmla="*/ 146026 w 316172"/>
                <a:gd name="connsiteY6" fmla="*/ 52152 h 316172"/>
                <a:gd name="connsiteX7" fmla="*/ 119298 w 316172"/>
                <a:gd name="connsiteY7" fmla="*/ 6519 h 316172"/>
                <a:gd name="connsiteX8" fmla="*/ 124513 w 316172"/>
                <a:gd name="connsiteY8" fmla="*/ 0 h 316172"/>
                <a:gd name="connsiteX9" fmla="*/ 171450 w 316172"/>
                <a:gd name="connsiteY9" fmla="*/ 20209 h 316172"/>
                <a:gd name="connsiteX10" fmla="*/ 260109 w 316172"/>
                <a:gd name="connsiteY10" fmla="*/ 80184 h 316172"/>
                <a:gd name="connsiteX11" fmla="*/ 309653 w 316172"/>
                <a:gd name="connsiteY11" fmla="*/ 206001 h 316172"/>
                <a:gd name="connsiteX12" fmla="*/ 316172 w 316172"/>
                <a:gd name="connsiteY12" fmla="*/ 247070 h 3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72" h="316172">
                  <a:moveTo>
                    <a:pt x="316172" y="247070"/>
                  </a:moveTo>
                  <a:cubicBezTo>
                    <a:pt x="272495" y="271191"/>
                    <a:pt x="234684" y="292703"/>
                    <a:pt x="193614" y="316172"/>
                  </a:cubicBezTo>
                  <a:cubicBezTo>
                    <a:pt x="159716" y="286837"/>
                    <a:pt x="117994" y="266627"/>
                    <a:pt x="66494" y="272495"/>
                  </a:cubicBezTo>
                  <a:cubicBezTo>
                    <a:pt x="61279" y="273146"/>
                    <a:pt x="53456" y="268583"/>
                    <a:pt x="50849" y="264020"/>
                  </a:cubicBezTo>
                  <a:cubicBezTo>
                    <a:pt x="34551" y="232077"/>
                    <a:pt x="18905" y="200134"/>
                    <a:pt x="0" y="159716"/>
                  </a:cubicBezTo>
                  <a:cubicBezTo>
                    <a:pt x="31291" y="170798"/>
                    <a:pt x="59323" y="180577"/>
                    <a:pt x="87355" y="190355"/>
                  </a:cubicBezTo>
                  <a:cubicBezTo>
                    <a:pt x="73013" y="131684"/>
                    <a:pt x="110171" y="92570"/>
                    <a:pt x="146026" y="52152"/>
                  </a:cubicBezTo>
                  <a:cubicBezTo>
                    <a:pt x="136899" y="36506"/>
                    <a:pt x="127772" y="21513"/>
                    <a:pt x="119298" y="6519"/>
                  </a:cubicBezTo>
                  <a:cubicBezTo>
                    <a:pt x="121253" y="4563"/>
                    <a:pt x="123209" y="1956"/>
                    <a:pt x="124513" y="0"/>
                  </a:cubicBezTo>
                  <a:cubicBezTo>
                    <a:pt x="140159" y="7171"/>
                    <a:pt x="155805" y="20209"/>
                    <a:pt x="171450" y="20209"/>
                  </a:cubicBezTo>
                  <a:cubicBezTo>
                    <a:pt x="217083" y="19557"/>
                    <a:pt x="234684" y="48240"/>
                    <a:pt x="260109" y="80184"/>
                  </a:cubicBezTo>
                  <a:cubicBezTo>
                    <a:pt x="292052" y="119298"/>
                    <a:pt x="331818" y="147330"/>
                    <a:pt x="309653" y="206001"/>
                  </a:cubicBezTo>
                  <a:cubicBezTo>
                    <a:pt x="305090" y="217735"/>
                    <a:pt x="314216" y="235988"/>
                    <a:pt x="316172" y="24707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3" name="Freeform: Shape 82"/>
            <p:cNvSpPr/>
            <p:nvPr/>
          </p:nvSpPr>
          <p:spPr>
            <a:xfrm>
              <a:off x="2970343" y="1625347"/>
              <a:ext cx="119960" cy="136854"/>
            </a:xfrm>
            <a:custGeom>
              <a:avLst/>
              <a:gdLst>
                <a:gd name="connsiteX0" fmla="*/ 294857 w 294856"/>
                <a:gd name="connsiteY0" fmla="*/ 194919 h 336381"/>
                <a:gd name="connsiteX1" fmla="*/ 127318 w 294856"/>
                <a:gd name="connsiteY1" fmla="*/ 214476 h 336381"/>
                <a:gd name="connsiteX2" fmla="*/ 45179 w 294856"/>
                <a:gd name="connsiteY2" fmla="*/ 336381 h 336381"/>
                <a:gd name="connsiteX3" fmla="*/ 36052 w 294856"/>
                <a:gd name="connsiteY3" fmla="*/ 288140 h 336381"/>
                <a:gd name="connsiteX4" fmla="*/ 197 w 294856"/>
                <a:gd name="connsiteY4" fmla="*/ 213824 h 336381"/>
                <a:gd name="connsiteX5" fmla="*/ 20406 w 294856"/>
                <a:gd name="connsiteY5" fmla="*/ 134944 h 336381"/>
                <a:gd name="connsiteX6" fmla="*/ 69299 w 294856"/>
                <a:gd name="connsiteY6" fmla="*/ 45633 h 336381"/>
                <a:gd name="connsiteX7" fmla="*/ 118843 w 294856"/>
                <a:gd name="connsiteY7" fmla="*/ 0 h 336381"/>
                <a:gd name="connsiteX8" fmla="*/ 180122 w 294856"/>
                <a:gd name="connsiteY8" fmla="*/ 32595 h 336381"/>
                <a:gd name="connsiteX9" fmla="*/ 251831 w 294856"/>
                <a:gd name="connsiteY9" fmla="*/ 108868 h 336381"/>
                <a:gd name="connsiteX10" fmla="*/ 294857 w 294856"/>
                <a:gd name="connsiteY10" fmla="*/ 194919 h 3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56" h="336381">
                  <a:moveTo>
                    <a:pt x="294857" y="194919"/>
                  </a:moveTo>
                  <a:cubicBezTo>
                    <a:pt x="257698" y="257501"/>
                    <a:pt x="221192" y="262064"/>
                    <a:pt x="127318" y="214476"/>
                  </a:cubicBezTo>
                  <a:cubicBezTo>
                    <a:pt x="116236" y="263368"/>
                    <a:pt x="92115" y="304438"/>
                    <a:pt x="45179" y="336381"/>
                  </a:cubicBezTo>
                  <a:cubicBezTo>
                    <a:pt x="41919" y="318128"/>
                    <a:pt x="41919" y="301830"/>
                    <a:pt x="36052" y="288140"/>
                  </a:cubicBezTo>
                  <a:cubicBezTo>
                    <a:pt x="24970" y="262716"/>
                    <a:pt x="2805" y="239248"/>
                    <a:pt x="197" y="213824"/>
                  </a:cubicBezTo>
                  <a:cubicBezTo>
                    <a:pt x="-2410" y="188400"/>
                    <a:pt x="21710" y="160368"/>
                    <a:pt x="20406" y="134944"/>
                  </a:cubicBezTo>
                  <a:cubicBezTo>
                    <a:pt x="17799" y="91918"/>
                    <a:pt x="28881" y="64538"/>
                    <a:pt x="69299" y="45633"/>
                  </a:cubicBezTo>
                  <a:cubicBezTo>
                    <a:pt x="87552" y="37158"/>
                    <a:pt x="101242" y="17601"/>
                    <a:pt x="118843" y="0"/>
                  </a:cubicBezTo>
                  <a:cubicBezTo>
                    <a:pt x="137748" y="10430"/>
                    <a:pt x="157958" y="29336"/>
                    <a:pt x="180122" y="32595"/>
                  </a:cubicBezTo>
                  <a:cubicBezTo>
                    <a:pt x="227059" y="39766"/>
                    <a:pt x="248572" y="58019"/>
                    <a:pt x="251831" y="108868"/>
                  </a:cubicBezTo>
                  <a:cubicBezTo>
                    <a:pt x="253787" y="136899"/>
                    <a:pt x="278559" y="163627"/>
                    <a:pt x="294857" y="19491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4" name="Freeform: Shape 83"/>
            <p:cNvSpPr/>
            <p:nvPr/>
          </p:nvSpPr>
          <p:spPr>
            <a:xfrm>
              <a:off x="3105421" y="1352410"/>
              <a:ext cx="120741" cy="104522"/>
            </a:xfrm>
            <a:custGeom>
              <a:avLst/>
              <a:gdLst>
                <a:gd name="connsiteX0" fmla="*/ 296615 w 296777"/>
                <a:gd name="connsiteY0" fmla="*/ 256910 h 256910"/>
                <a:gd name="connsiteX1" fmla="*/ 0 w 296777"/>
                <a:gd name="connsiteY1" fmla="*/ 233442 h 256910"/>
                <a:gd name="connsiteX2" fmla="*/ 7822 w 296777"/>
                <a:gd name="connsiteY2" fmla="*/ 191068 h 256910"/>
                <a:gd name="connsiteX3" fmla="*/ 10430 w 296777"/>
                <a:gd name="connsiteY3" fmla="*/ 61992 h 256910"/>
                <a:gd name="connsiteX4" fmla="*/ 59323 w 296777"/>
                <a:gd name="connsiteY4" fmla="*/ 61 h 256910"/>
                <a:gd name="connsiteX5" fmla="*/ 286837 w 296777"/>
                <a:gd name="connsiteY5" fmla="*/ 116751 h 256910"/>
                <a:gd name="connsiteX6" fmla="*/ 295963 w 296777"/>
                <a:gd name="connsiteY6" fmla="*/ 133701 h 256910"/>
                <a:gd name="connsiteX7" fmla="*/ 296615 w 296777"/>
                <a:gd name="connsiteY7" fmla="*/ 256910 h 2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77" h="256910">
                  <a:moveTo>
                    <a:pt x="296615" y="256910"/>
                  </a:moveTo>
                  <a:cubicBezTo>
                    <a:pt x="197526" y="215840"/>
                    <a:pt x="104304" y="193676"/>
                    <a:pt x="0" y="233442"/>
                  </a:cubicBezTo>
                  <a:cubicBezTo>
                    <a:pt x="3260" y="216492"/>
                    <a:pt x="2608" y="202150"/>
                    <a:pt x="7822" y="191068"/>
                  </a:cubicBezTo>
                  <a:cubicBezTo>
                    <a:pt x="27380" y="148043"/>
                    <a:pt x="24772" y="106321"/>
                    <a:pt x="10430" y="61992"/>
                  </a:cubicBezTo>
                  <a:cubicBezTo>
                    <a:pt x="-3260" y="18314"/>
                    <a:pt x="12386" y="-1243"/>
                    <a:pt x="59323" y="61"/>
                  </a:cubicBezTo>
                  <a:cubicBezTo>
                    <a:pt x="153849" y="2669"/>
                    <a:pt x="224906" y="51561"/>
                    <a:pt x="286837" y="116751"/>
                  </a:cubicBezTo>
                  <a:cubicBezTo>
                    <a:pt x="291400" y="121315"/>
                    <a:pt x="295311" y="127834"/>
                    <a:pt x="295963" y="133701"/>
                  </a:cubicBezTo>
                  <a:cubicBezTo>
                    <a:pt x="297267" y="171511"/>
                    <a:pt x="296615" y="210625"/>
                    <a:pt x="296615" y="25691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5" name="Freeform: Shape 84"/>
            <p:cNvSpPr/>
            <p:nvPr/>
          </p:nvSpPr>
          <p:spPr>
            <a:xfrm>
              <a:off x="3281936" y="1352429"/>
              <a:ext cx="123184" cy="103442"/>
            </a:xfrm>
            <a:custGeom>
              <a:avLst/>
              <a:gdLst>
                <a:gd name="connsiteX0" fmla="*/ 302782 w 302781"/>
                <a:gd name="connsiteY0" fmla="*/ 233397 h 254257"/>
                <a:gd name="connsiteX1" fmla="*/ 12034 w 302781"/>
                <a:gd name="connsiteY1" fmla="*/ 254258 h 254257"/>
                <a:gd name="connsiteX2" fmla="*/ 66793 w 302781"/>
                <a:gd name="connsiteY2" fmla="*/ 66510 h 254257"/>
                <a:gd name="connsiteX3" fmla="*/ 253889 w 302781"/>
                <a:gd name="connsiteY3" fmla="*/ 16 h 254257"/>
                <a:gd name="connsiteX4" fmla="*/ 293003 w 302781"/>
                <a:gd name="connsiteY4" fmla="*/ 47605 h 254257"/>
                <a:gd name="connsiteX5" fmla="*/ 300174 w 302781"/>
                <a:gd name="connsiteY5" fmla="*/ 210581 h 254257"/>
                <a:gd name="connsiteX6" fmla="*/ 302782 w 302781"/>
                <a:gd name="connsiteY6" fmla="*/ 233397 h 25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81" h="254257">
                  <a:moveTo>
                    <a:pt x="302782" y="233397"/>
                  </a:moveTo>
                  <a:cubicBezTo>
                    <a:pt x="200433" y="192327"/>
                    <a:pt x="105255" y="215144"/>
                    <a:pt x="12034" y="254258"/>
                  </a:cubicBezTo>
                  <a:cubicBezTo>
                    <a:pt x="-14695" y="174074"/>
                    <a:pt x="2907" y="112143"/>
                    <a:pt x="66793" y="66510"/>
                  </a:cubicBezTo>
                  <a:cubicBezTo>
                    <a:pt x="122204" y="27396"/>
                    <a:pt x="184135" y="1320"/>
                    <a:pt x="253889" y="16"/>
                  </a:cubicBezTo>
                  <a:cubicBezTo>
                    <a:pt x="285832" y="-636"/>
                    <a:pt x="303433" y="18270"/>
                    <a:pt x="293003" y="47605"/>
                  </a:cubicBezTo>
                  <a:cubicBezTo>
                    <a:pt x="274098" y="103669"/>
                    <a:pt x="272794" y="157125"/>
                    <a:pt x="300174" y="210581"/>
                  </a:cubicBezTo>
                  <a:cubicBezTo>
                    <a:pt x="303433" y="215796"/>
                    <a:pt x="302130" y="222315"/>
                    <a:pt x="302782" y="23339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6" name="Freeform: Shape 85"/>
            <p:cNvSpPr/>
            <p:nvPr/>
          </p:nvSpPr>
          <p:spPr>
            <a:xfrm>
              <a:off x="2974549" y="1533316"/>
              <a:ext cx="117912" cy="110331"/>
            </a:xfrm>
            <a:custGeom>
              <a:avLst/>
              <a:gdLst>
                <a:gd name="connsiteX0" fmla="*/ 104593 w 289823"/>
                <a:gd name="connsiteY0" fmla="*/ 179925 h 271190"/>
                <a:gd name="connsiteX1" fmla="*/ 30928 w 289823"/>
                <a:gd name="connsiteY1" fmla="*/ 271191 h 271190"/>
                <a:gd name="connsiteX2" fmla="*/ 289 w 289823"/>
                <a:gd name="connsiteY2" fmla="*/ 158412 h 271190"/>
                <a:gd name="connsiteX3" fmla="*/ 10719 w 289823"/>
                <a:gd name="connsiteY3" fmla="*/ 133640 h 271190"/>
                <a:gd name="connsiteX4" fmla="*/ 47226 w 289823"/>
                <a:gd name="connsiteY4" fmla="*/ 48241 h 271190"/>
                <a:gd name="connsiteX5" fmla="*/ 78517 w 289823"/>
                <a:gd name="connsiteY5" fmla="*/ 12386 h 271190"/>
                <a:gd name="connsiteX6" fmla="*/ 119587 w 289823"/>
                <a:gd name="connsiteY6" fmla="*/ 0 h 271190"/>
                <a:gd name="connsiteX7" fmla="*/ 133929 w 289823"/>
                <a:gd name="connsiteY7" fmla="*/ 28032 h 271190"/>
                <a:gd name="connsiteX8" fmla="*/ 214764 w 289823"/>
                <a:gd name="connsiteY8" fmla="*/ 39114 h 271190"/>
                <a:gd name="connsiteX9" fmla="*/ 268872 w 289823"/>
                <a:gd name="connsiteY9" fmla="*/ 108867 h 271190"/>
                <a:gd name="connsiteX10" fmla="*/ 281910 w 289823"/>
                <a:gd name="connsiteY10" fmla="*/ 161671 h 271190"/>
                <a:gd name="connsiteX11" fmla="*/ 288429 w 289823"/>
                <a:gd name="connsiteY11" fmla="*/ 197526 h 271190"/>
                <a:gd name="connsiteX12" fmla="*/ 221283 w 289823"/>
                <a:gd name="connsiteY12" fmla="*/ 252286 h 271190"/>
                <a:gd name="connsiteX13" fmla="*/ 104593 w 289823"/>
                <a:gd name="connsiteY13" fmla="*/ 179925 h 2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23" h="271190">
                  <a:moveTo>
                    <a:pt x="104593" y="179925"/>
                  </a:moveTo>
                  <a:cubicBezTo>
                    <a:pt x="90903" y="226210"/>
                    <a:pt x="64175" y="253590"/>
                    <a:pt x="30928" y="271191"/>
                  </a:cubicBezTo>
                  <a:cubicBezTo>
                    <a:pt x="19846" y="232077"/>
                    <a:pt x="8764" y="195570"/>
                    <a:pt x="289" y="158412"/>
                  </a:cubicBezTo>
                  <a:cubicBezTo>
                    <a:pt x="-1667" y="151241"/>
                    <a:pt x="6808" y="142114"/>
                    <a:pt x="10719" y="133640"/>
                  </a:cubicBezTo>
                  <a:cubicBezTo>
                    <a:pt x="23105" y="105608"/>
                    <a:pt x="40707" y="78228"/>
                    <a:pt x="47226" y="48241"/>
                  </a:cubicBezTo>
                  <a:cubicBezTo>
                    <a:pt x="51789" y="26728"/>
                    <a:pt x="56353" y="15646"/>
                    <a:pt x="78517" y="12386"/>
                  </a:cubicBezTo>
                  <a:cubicBezTo>
                    <a:pt x="92207" y="11082"/>
                    <a:pt x="105245" y="4563"/>
                    <a:pt x="119587" y="0"/>
                  </a:cubicBezTo>
                  <a:cubicBezTo>
                    <a:pt x="124802" y="10430"/>
                    <a:pt x="129366" y="19557"/>
                    <a:pt x="133929" y="28032"/>
                  </a:cubicBezTo>
                  <a:cubicBezTo>
                    <a:pt x="161308" y="31943"/>
                    <a:pt x="188688" y="32595"/>
                    <a:pt x="214764" y="39114"/>
                  </a:cubicBezTo>
                  <a:cubicBezTo>
                    <a:pt x="253227" y="49545"/>
                    <a:pt x="265613" y="69753"/>
                    <a:pt x="268872" y="108867"/>
                  </a:cubicBezTo>
                  <a:cubicBezTo>
                    <a:pt x="270176" y="126469"/>
                    <a:pt x="277347" y="144070"/>
                    <a:pt x="281910" y="161671"/>
                  </a:cubicBezTo>
                  <a:cubicBezTo>
                    <a:pt x="285170" y="174057"/>
                    <a:pt x="292993" y="193615"/>
                    <a:pt x="288429" y="197526"/>
                  </a:cubicBezTo>
                  <a:cubicBezTo>
                    <a:pt x="266917" y="216431"/>
                    <a:pt x="260398" y="253590"/>
                    <a:pt x="221283" y="252286"/>
                  </a:cubicBezTo>
                  <a:cubicBezTo>
                    <a:pt x="169131" y="252286"/>
                    <a:pt x="131321" y="230773"/>
                    <a:pt x="104593" y="179925"/>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7" name="Freeform: Shape 86"/>
            <p:cNvSpPr/>
            <p:nvPr/>
          </p:nvSpPr>
          <p:spPr>
            <a:xfrm>
              <a:off x="3376430" y="1739923"/>
              <a:ext cx="115075" cy="108783"/>
            </a:xfrm>
            <a:custGeom>
              <a:avLst/>
              <a:gdLst>
                <a:gd name="connsiteX0" fmla="*/ 225671 w 282849"/>
                <a:gd name="connsiteY0" fmla="*/ 5215 h 267384"/>
                <a:gd name="connsiteX1" fmla="*/ 278476 w 282849"/>
                <a:gd name="connsiteY1" fmla="*/ 103000 h 267384"/>
                <a:gd name="connsiteX2" fmla="*/ 280431 w 282849"/>
                <a:gd name="connsiteY2" fmla="*/ 131032 h 267384"/>
                <a:gd name="connsiteX3" fmla="*/ 244576 w 282849"/>
                <a:gd name="connsiteY3" fmla="*/ 258153 h 267384"/>
                <a:gd name="connsiteX4" fmla="*/ 96595 w 282849"/>
                <a:gd name="connsiteY4" fmla="*/ 143418 h 267384"/>
                <a:gd name="connsiteX5" fmla="*/ 27494 w 282849"/>
                <a:gd name="connsiteY5" fmla="*/ 149937 h 267384"/>
                <a:gd name="connsiteX6" fmla="*/ 114 w 282849"/>
                <a:gd name="connsiteY6" fmla="*/ 131032 h 267384"/>
                <a:gd name="connsiteX7" fmla="*/ 11196 w 282849"/>
                <a:gd name="connsiteY7" fmla="*/ 82792 h 267384"/>
                <a:gd name="connsiteX8" fmla="*/ 99203 w 282849"/>
                <a:gd name="connsiteY8" fmla="*/ 7823 h 267384"/>
                <a:gd name="connsiteX9" fmla="*/ 123975 w 282849"/>
                <a:gd name="connsiteY9" fmla="*/ 0 h 267384"/>
                <a:gd name="connsiteX10" fmla="*/ 225671 w 282849"/>
                <a:gd name="connsiteY10" fmla="*/ 5215 h 2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49" h="267384">
                  <a:moveTo>
                    <a:pt x="225671" y="5215"/>
                  </a:moveTo>
                  <a:cubicBezTo>
                    <a:pt x="243273" y="37158"/>
                    <a:pt x="261526" y="69754"/>
                    <a:pt x="278476" y="103000"/>
                  </a:cubicBezTo>
                  <a:cubicBezTo>
                    <a:pt x="282387" y="110823"/>
                    <a:pt x="284995" y="124513"/>
                    <a:pt x="280431" y="131032"/>
                  </a:cubicBezTo>
                  <a:cubicBezTo>
                    <a:pt x="253052" y="169494"/>
                    <a:pt x="239362" y="211868"/>
                    <a:pt x="244576" y="258153"/>
                  </a:cubicBezTo>
                  <a:cubicBezTo>
                    <a:pt x="168956" y="290748"/>
                    <a:pt x="96595" y="233381"/>
                    <a:pt x="96595" y="143418"/>
                  </a:cubicBezTo>
                  <a:cubicBezTo>
                    <a:pt x="73127" y="146026"/>
                    <a:pt x="50310" y="150589"/>
                    <a:pt x="27494" y="149937"/>
                  </a:cubicBezTo>
                  <a:cubicBezTo>
                    <a:pt x="17715" y="149286"/>
                    <a:pt x="765" y="138203"/>
                    <a:pt x="114" y="131032"/>
                  </a:cubicBezTo>
                  <a:cubicBezTo>
                    <a:pt x="-538" y="114734"/>
                    <a:pt x="1418" y="88658"/>
                    <a:pt x="11196" y="82792"/>
                  </a:cubicBezTo>
                  <a:cubicBezTo>
                    <a:pt x="45747" y="63234"/>
                    <a:pt x="76386" y="40418"/>
                    <a:pt x="99203" y="7823"/>
                  </a:cubicBezTo>
                  <a:cubicBezTo>
                    <a:pt x="103114" y="1956"/>
                    <a:pt x="115501" y="0"/>
                    <a:pt x="123975" y="0"/>
                  </a:cubicBezTo>
                  <a:cubicBezTo>
                    <a:pt x="158526" y="652"/>
                    <a:pt x="192424" y="3260"/>
                    <a:pt x="225671" y="5215"/>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8" name="Freeform: Shape 87"/>
            <p:cNvSpPr/>
            <p:nvPr/>
          </p:nvSpPr>
          <p:spPr>
            <a:xfrm>
              <a:off x="3265348" y="1463298"/>
              <a:ext cx="156480" cy="108740"/>
            </a:xfrm>
            <a:custGeom>
              <a:avLst/>
              <a:gdLst>
                <a:gd name="connsiteX0" fmla="*/ 384622 w 384621"/>
                <a:gd name="connsiteY0" fmla="*/ 150589 h 267279"/>
                <a:gd name="connsiteX1" fmla="*/ 327907 w 384621"/>
                <a:gd name="connsiteY1" fmla="*/ 168190 h 267279"/>
                <a:gd name="connsiteX2" fmla="*/ 299875 w 384621"/>
                <a:gd name="connsiteY2" fmla="*/ 209260 h 267279"/>
                <a:gd name="connsiteX3" fmla="*/ 300527 w 384621"/>
                <a:gd name="connsiteY3" fmla="*/ 267279 h 267279"/>
                <a:gd name="connsiteX4" fmla="*/ 0 w 384621"/>
                <a:gd name="connsiteY4" fmla="*/ 10430 h 267279"/>
                <a:gd name="connsiteX5" fmla="*/ 2608 w 384621"/>
                <a:gd name="connsiteY5" fmla="*/ 0 h 267279"/>
                <a:gd name="connsiteX6" fmla="*/ 116039 w 384621"/>
                <a:gd name="connsiteY6" fmla="*/ 9779 h 267279"/>
                <a:gd name="connsiteX7" fmla="*/ 134944 w 384621"/>
                <a:gd name="connsiteY7" fmla="*/ 13690 h 267279"/>
                <a:gd name="connsiteX8" fmla="*/ 246419 w 384621"/>
                <a:gd name="connsiteY8" fmla="*/ 31291 h 267279"/>
                <a:gd name="connsiteX9" fmla="*/ 384622 w 384621"/>
                <a:gd name="connsiteY9" fmla="*/ 150589 h 26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21" h="267279">
                  <a:moveTo>
                    <a:pt x="384622" y="150589"/>
                  </a:moveTo>
                  <a:cubicBezTo>
                    <a:pt x="361153" y="157760"/>
                    <a:pt x="344856" y="164931"/>
                    <a:pt x="327907" y="168190"/>
                  </a:cubicBezTo>
                  <a:cubicBezTo>
                    <a:pt x="303787" y="172754"/>
                    <a:pt x="296615" y="185792"/>
                    <a:pt x="299875" y="209260"/>
                  </a:cubicBezTo>
                  <a:cubicBezTo>
                    <a:pt x="302482" y="226210"/>
                    <a:pt x="300527" y="243159"/>
                    <a:pt x="300527" y="267279"/>
                  </a:cubicBezTo>
                  <a:cubicBezTo>
                    <a:pt x="170799" y="209912"/>
                    <a:pt x="83444" y="112127"/>
                    <a:pt x="0" y="10430"/>
                  </a:cubicBezTo>
                  <a:cubicBezTo>
                    <a:pt x="653" y="7171"/>
                    <a:pt x="1304" y="3911"/>
                    <a:pt x="2608" y="0"/>
                  </a:cubicBezTo>
                  <a:cubicBezTo>
                    <a:pt x="40418" y="3260"/>
                    <a:pt x="78228" y="6519"/>
                    <a:pt x="116039" y="9779"/>
                  </a:cubicBezTo>
                  <a:cubicBezTo>
                    <a:pt x="122558" y="10430"/>
                    <a:pt x="129077" y="12386"/>
                    <a:pt x="134944" y="13690"/>
                  </a:cubicBezTo>
                  <a:cubicBezTo>
                    <a:pt x="172754" y="18905"/>
                    <a:pt x="216432" y="13690"/>
                    <a:pt x="246419" y="31291"/>
                  </a:cubicBezTo>
                  <a:cubicBezTo>
                    <a:pt x="294660" y="61279"/>
                    <a:pt x="334426" y="106260"/>
                    <a:pt x="384622" y="15058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9" name="Freeform: Shape 88"/>
            <p:cNvSpPr/>
            <p:nvPr/>
          </p:nvSpPr>
          <p:spPr>
            <a:xfrm>
              <a:off x="3016041" y="1446589"/>
              <a:ext cx="123327" cy="114117"/>
            </a:xfrm>
            <a:custGeom>
              <a:avLst/>
              <a:gdLst>
                <a:gd name="connsiteX0" fmla="*/ 303134 w 303133"/>
                <a:gd name="connsiteY0" fmla="*/ 67798 h 280495"/>
                <a:gd name="connsiteX1" fmla="*/ 144722 w 303133"/>
                <a:gd name="connsiteY1" fmla="*/ 198830 h 280495"/>
                <a:gd name="connsiteX2" fmla="*/ 249678 w 303133"/>
                <a:gd name="connsiteY2" fmla="*/ 234032 h 280495"/>
                <a:gd name="connsiteX3" fmla="*/ 250330 w 303133"/>
                <a:gd name="connsiteY3" fmla="*/ 245115 h 280495"/>
                <a:gd name="connsiteX4" fmla="*/ 194266 w 303133"/>
                <a:gd name="connsiteY4" fmla="*/ 279666 h 280495"/>
                <a:gd name="connsiteX5" fmla="*/ 172754 w 303133"/>
                <a:gd name="connsiteY5" fmla="*/ 273147 h 280495"/>
                <a:gd name="connsiteX6" fmla="*/ 67797 w 303133"/>
                <a:gd name="connsiteY6" fmla="*/ 228165 h 280495"/>
                <a:gd name="connsiteX7" fmla="*/ 38462 w 303133"/>
                <a:gd name="connsiteY7" fmla="*/ 206653 h 280495"/>
                <a:gd name="connsiteX8" fmla="*/ 0 w 303133"/>
                <a:gd name="connsiteY8" fmla="*/ 115387 h 280495"/>
                <a:gd name="connsiteX9" fmla="*/ 65842 w 303133"/>
                <a:gd name="connsiteY9" fmla="*/ 19557 h 280495"/>
                <a:gd name="connsiteX10" fmla="*/ 84095 w 303133"/>
                <a:gd name="connsiteY10" fmla="*/ 9779 h 280495"/>
                <a:gd name="connsiteX11" fmla="*/ 200785 w 303133"/>
                <a:gd name="connsiteY11" fmla="*/ 0 h 280495"/>
                <a:gd name="connsiteX12" fmla="*/ 303134 w 303133"/>
                <a:gd name="connsiteY12" fmla="*/ 67798 h 2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33" h="280495">
                  <a:moveTo>
                    <a:pt x="303134" y="67798"/>
                  </a:moveTo>
                  <a:cubicBezTo>
                    <a:pt x="245767" y="114735"/>
                    <a:pt x="196222" y="155804"/>
                    <a:pt x="144722" y="198830"/>
                  </a:cubicBezTo>
                  <a:cubicBezTo>
                    <a:pt x="180577" y="210564"/>
                    <a:pt x="215127" y="222298"/>
                    <a:pt x="249678" y="234032"/>
                  </a:cubicBezTo>
                  <a:cubicBezTo>
                    <a:pt x="249678" y="237944"/>
                    <a:pt x="250330" y="241203"/>
                    <a:pt x="250330" y="245115"/>
                  </a:cubicBezTo>
                  <a:cubicBezTo>
                    <a:pt x="231425" y="256849"/>
                    <a:pt x="213824" y="269887"/>
                    <a:pt x="194266" y="279666"/>
                  </a:cubicBezTo>
                  <a:cubicBezTo>
                    <a:pt x="189051" y="282273"/>
                    <a:pt x="176665" y="278362"/>
                    <a:pt x="172754" y="273147"/>
                  </a:cubicBezTo>
                  <a:cubicBezTo>
                    <a:pt x="144722" y="241203"/>
                    <a:pt x="106912" y="234032"/>
                    <a:pt x="67797" y="228165"/>
                  </a:cubicBezTo>
                  <a:cubicBezTo>
                    <a:pt x="56715" y="226210"/>
                    <a:pt x="43677" y="216431"/>
                    <a:pt x="38462" y="206653"/>
                  </a:cubicBezTo>
                  <a:cubicBezTo>
                    <a:pt x="23468" y="176013"/>
                    <a:pt x="11082" y="143418"/>
                    <a:pt x="0" y="115387"/>
                  </a:cubicBezTo>
                  <a:cubicBezTo>
                    <a:pt x="21513" y="83443"/>
                    <a:pt x="43677" y="50848"/>
                    <a:pt x="65842" y="19557"/>
                  </a:cubicBezTo>
                  <a:cubicBezTo>
                    <a:pt x="69754" y="14342"/>
                    <a:pt x="77576" y="10430"/>
                    <a:pt x="84095" y="9779"/>
                  </a:cubicBezTo>
                  <a:cubicBezTo>
                    <a:pt x="121906" y="5867"/>
                    <a:pt x="160368" y="3260"/>
                    <a:pt x="200785" y="0"/>
                  </a:cubicBezTo>
                  <a:cubicBezTo>
                    <a:pt x="206001" y="50196"/>
                    <a:pt x="249678" y="56715"/>
                    <a:pt x="303134" y="6779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0" name="Freeform: Shape 89"/>
            <p:cNvSpPr/>
            <p:nvPr/>
          </p:nvSpPr>
          <p:spPr>
            <a:xfrm>
              <a:off x="3087120" y="1463563"/>
              <a:ext cx="157541" cy="108475"/>
            </a:xfrm>
            <a:custGeom>
              <a:avLst/>
              <a:gdLst>
                <a:gd name="connsiteX0" fmla="*/ 387229 w 387229"/>
                <a:gd name="connsiteY0" fmla="*/ 9779 h 266627"/>
                <a:gd name="connsiteX1" fmla="*/ 86703 w 387229"/>
                <a:gd name="connsiteY1" fmla="*/ 266628 h 266627"/>
                <a:gd name="connsiteX2" fmla="*/ 87355 w 387229"/>
                <a:gd name="connsiteY2" fmla="*/ 206653 h 266627"/>
                <a:gd name="connsiteX3" fmla="*/ 56063 w 387229"/>
                <a:gd name="connsiteY3" fmla="*/ 166887 h 266627"/>
                <a:gd name="connsiteX4" fmla="*/ 0 w 387229"/>
                <a:gd name="connsiteY4" fmla="*/ 151893 h 266627"/>
                <a:gd name="connsiteX5" fmla="*/ 164279 w 387229"/>
                <a:gd name="connsiteY5" fmla="*/ 28032 h 266627"/>
                <a:gd name="connsiteX6" fmla="*/ 294659 w 387229"/>
                <a:gd name="connsiteY6" fmla="*/ 8475 h 266627"/>
                <a:gd name="connsiteX7" fmla="*/ 383970 w 387229"/>
                <a:gd name="connsiteY7" fmla="*/ 0 h 266627"/>
                <a:gd name="connsiteX8" fmla="*/ 387229 w 387229"/>
                <a:gd name="connsiteY8" fmla="*/ 9779 h 2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29" h="266627">
                  <a:moveTo>
                    <a:pt x="387229" y="9779"/>
                  </a:moveTo>
                  <a:cubicBezTo>
                    <a:pt x="304438" y="112779"/>
                    <a:pt x="217083" y="209260"/>
                    <a:pt x="86703" y="266628"/>
                  </a:cubicBezTo>
                  <a:cubicBezTo>
                    <a:pt x="86703" y="241855"/>
                    <a:pt x="85399" y="224254"/>
                    <a:pt x="87355" y="206653"/>
                  </a:cubicBezTo>
                  <a:cubicBezTo>
                    <a:pt x="89963" y="181881"/>
                    <a:pt x="78880" y="171450"/>
                    <a:pt x="56063" y="166887"/>
                  </a:cubicBezTo>
                  <a:cubicBezTo>
                    <a:pt x="40418" y="164279"/>
                    <a:pt x="25424" y="159064"/>
                    <a:pt x="0" y="151893"/>
                  </a:cubicBezTo>
                  <a:cubicBezTo>
                    <a:pt x="59323" y="105608"/>
                    <a:pt x="107564" y="58019"/>
                    <a:pt x="164279" y="28032"/>
                  </a:cubicBezTo>
                  <a:cubicBezTo>
                    <a:pt x="200786" y="8475"/>
                    <a:pt x="250330" y="13690"/>
                    <a:pt x="294659" y="8475"/>
                  </a:cubicBezTo>
                  <a:cubicBezTo>
                    <a:pt x="323995" y="5215"/>
                    <a:pt x="353983" y="2608"/>
                    <a:pt x="383970" y="0"/>
                  </a:cubicBezTo>
                  <a:cubicBezTo>
                    <a:pt x="385273" y="3260"/>
                    <a:pt x="385925" y="6519"/>
                    <a:pt x="387229" y="9779"/>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1" name="Freeform: Shape 90"/>
            <p:cNvSpPr/>
            <p:nvPr/>
          </p:nvSpPr>
          <p:spPr>
            <a:xfrm>
              <a:off x="3375946" y="1427493"/>
              <a:ext cx="102180" cy="118092"/>
            </a:xfrm>
            <a:custGeom>
              <a:avLst/>
              <a:gdLst>
                <a:gd name="connsiteX0" fmla="*/ 154500 w 251155"/>
                <a:gd name="connsiteY0" fmla="*/ 0 h 290265"/>
                <a:gd name="connsiteX1" fmla="*/ 230121 w 251155"/>
                <a:gd name="connsiteY1" fmla="*/ 99741 h 290265"/>
                <a:gd name="connsiteX2" fmla="*/ 249678 w 251155"/>
                <a:gd name="connsiteY2" fmla="*/ 144722 h 290265"/>
                <a:gd name="connsiteX3" fmla="*/ 243159 w 251155"/>
                <a:gd name="connsiteY3" fmla="*/ 234032 h 290265"/>
                <a:gd name="connsiteX4" fmla="*/ 134291 w 251155"/>
                <a:gd name="connsiteY4" fmla="*/ 289444 h 290265"/>
                <a:gd name="connsiteX5" fmla="*/ 93874 w 251155"/>
                <a:gd name="connsiteY5" fmla="*/ 277710 h 290265"/>
                <a:gd name="connsiteX6" fmla="*/ 94526 w 251155"/>
                <a:gd name="connsiteY6" fmla="*/ 267279 h 290265"/>
                <a:gd name="connsiteX7" fmla="*/ 147330 w 251155"/>
                <a:gd name="connsiteY7" fmla="*/ 245767 h 290265"/>
                <a:gd name="connsiteX8" fmla="*/ 0 w 251155"/>
                <a:gd name="connsiteY8" fmla="*/ 115386 h 290265"/>
                <a:gd name="connsiteX9" fmla="*/ 43025 w 251155"/>
                <a:gd name="connsiteY9" fmla="*/ 102348 h 290265"/>
                <a:gd name="connsiteX10" fmla="*/ 86702 w 251155"/>
                <a:gd name="connsiteY10" fmla="*/ 41722 h 290265"/>
                <a:gd name="connsiteX11" fmla="*/ 125816 w 251155"/>
                <a:gd name="connsiteY11" fmla="*/ 1956 h 290265"/>
                <a:gd name="connsiteX12" fmla="*/ 154500 w 251155"/>
                <a:gd name="connsiteY12" fmla="*/ 0 h 2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155" h="290265">
                  <a:moveTo>
                    <a:pt x="154500" y="0"/>
                  </a:moveTo>
                  <a:cubicBezTo>
                    <a:pt x="162975" y="48241"/>
                    <a:pt x="192963" y="77576"/>
                    <a:pt x="230121" y="99741"/>
                  </a:cubicBezTo>
                  <a:cubicBezTo>
                    <a:pt x="248374" y="110823"/>
                    <a:pt x="254241" y="122557"/>
                    <a:pt x="249678" y="144722"/>
                  </a:cubicBezTo>
                  <a:cubicBezTo>
                    <a:pt x="243811" y="175361"/>
                    <a:pt x="245115" y="206653"/>
                    <a:pt x="243159" y="234032"/>
                  </a:cubicBezTo>
                  <a:cubicBezTo>
                    <a:pt x="206652" y="252938"/>
                    <a:pt x="171450" y="273798"/>
                    <a:pt x="134291" y="289444"/>
                  </a:cubicBezTo>
                  <a:cubicBezTo>
                    <a:pt x="123861" y="293356"/>
                    <a:pt x="107564" y="282273"/>
                    <a:pt x="93874" y="277710"/>
                  </a:cubicBezTo>
                  <a:cubicBezTo>
                    <a:pt x="93874" y="274450"/>
                    <a:pt x="94526" y="270539"/>
                    <a:pt x="94526" y="267279"/>
                  </a:cubicBezTo>
                  <a:cubicBezTo>
                    <a:pt x="111475" y="260109"/>
                    <a:pt x="129076" y="253590"/>
                    <a:pt x="147330" y="245767"/>
                  </a:cubicBezTo>
                  <a:cubicBezTo>
                    <a:pt x="98437" y="202741"/>
                    <a:pt x="51500" y="161019"/>
                    <a:pt x="0" y="115386"/>
                  </a:cubicBezTo>
                  <a:cubicBezTo>
                    <a:pt x="18905" y="109519"/>
                    <a:pt x="31291" y="106912"/>
                    <a:pt x="43025" y="102348"/>
                  </a:cubicBezTo>
                  <a:cubicBezTo>
                    <a:pt x="71057" y="91918"/>
                    <a:pt x="90614" y="72361"/>
                    <a:pt x="86702" y="41722"/>
                  </a:cubicBezTo>
                  <a:cubicBezTo>
                    <a:pt x="82791" y="8475"/>
                    <a:pt x="95829" y="-1304"/>
                    <a:pt x="125816" y="1956"/>
                  </a:cubicBezTo>
                  <a:cubicBezTo>
                    <a:pt x="134291" y="2608"/>
                    <a:pt x="142767" y="652"/>
                    <a:pt x="154500" y="0"/>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2" name="Freeform: Shape 91"/>
            <p:cNvSpPr/>
            <p:nvPr/>
          </p:nvSpPr>
          <p:spPr>
            <a:xfrm>
              <a:off x="3237019" y="1517250"/>
              <a:ext cx="105774" cy="107301"/>
            </a:xfrm>
            <a:custGeom>
              <a:avLst/>
              <a:gdLst>
                <a:gd name="connsiteX0" fmla="*/ 257379 w 259987"/>
                <a:gd name="connsiteY0" fmla="*/ 138577 h 263742"/>
                <a:gd name="connsiteX1" fmla="*/ 46815 w 259987"/>
                <a:gd name="connsiteY1" fmla="*/ 263742 h 263742"/>
                <a:gd name="connsiteX2" fmla="*/ 29866 w 259987"/>
                <a:gd name="connsiteY2" fmla="*/ 205071 h 263742"/>
                <a:gd name="connsiteX3" fmla="*/ 3138 w 259987"/>
                <a:gd name="connsiteY3" fmla="*/ 101419 h 263742"/>
                <a:gd name="connsiteX4" fmla="*/ 32473 w 259987"/>
                <a:gd name="connsiteY4" fmla="*/ 22539 h 263742"/>
                <a:gd name="connsiteX5" fmla="*/ 134170 w 259987"/>
                <a:gd name="connsiteY5" fmla="*/ 14716 h 263742"/>
                <a:gd name="connsiteX6" fmla="*/ 259987 w 259987"/>
                <a:gd name="connsiteY6" fmla="*/ 130103 h 263742"/>
                <a:gd name="connsiteX7" fmla="*/ 257379 w 259987"/>
                <a:gd name="connsiteY7" fmla="*/ 138577 h 2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87" h="263742">
                  <a:moveTo>
                    <a:pt x="257379" y="138577"/>
                  </a:moveTo>
                  <a:cubicBezTo>
                    <a:pt x="169373" y="145748"/>
                    <a:pt x="110702" y="202464"/>
                    <a:pt x="46815" y="263742"/>
                  </a:cubicBezTo>
                  <a:cubicBezTo>
                    <a:pt x="40296" y="240926"/>
                    <a:pt x="35081" y="223324"/>
                    <a:pt x="29866" y="205071"/>
                  </a:cubicBezTo>
                  <a:cubicBezTo>
                    <a:pt x="20739" y="170521"/>
                    <a:pt x="12916" y="135970"/>
                    <a:pt x="3138" y="101419"/>
                  </a:cubicBezTo>
                  <a:cubicBezTo>
                    <a:pt x="-5989" y="67520"/>
                    <a:pt x="5094" y="42096"/>
                    <a:pt x="32473" y="22539"/>
                  </a:cubicBezTo>
                  <a:cubicBezTo>
                    <a:pt x="68328" y="-3537"/>
                    <a:pt x="106790" y="-8101"/>
                    <a:pt x="134170" y="14716"/>
                  </a:cubicBezTo>
                  <a:cubicBezTo>
                    <a:pt x="177848" y="51222"/>
                    <a:pt x="218265" y="91640"/>
                    <a:pt x="259987" y="130103"/>
                  </a:cubicBezTo>
                  <a:cubicBezTo>
                    <a:pt x="258683" y="132710"/>
                    <a:pt x="258031" y="135970"/>
                    <a:pt x="257379" y="13857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3" name="Freeform: Shape 92"/>
            <p:cNvSpPr/>
            <p:nvPr/>
          </p:nvSpPr>
          <p:spPr>
            <a:xfrm>
              <a:off x="3126871" y="1613137"/>
              <a:ext cx="115229" cy="77720"/>
            </a:xfrm>
            <a:custGeom>
              <a:avLst/>
              <a:gdLst>
                <a:gd name="connsiteX0" fmla="*/ 227593 w 283228"/>
                <a:gd name="connsiteY0" fmla="*/ 177343 h 191032"/>
                <a:gd name="connsiteX1" fmla="*/ 206731 w 283228"/>
                <a:gd name="connsiteY1" fmla="*/ 135621 h 191032"/>
                <a:gd name="connsiteX2" fmla="*/ 167617 w 283228"/>
                <a:gd name="connsiteY2" fmla="*/ 176691 h 191032"/>
                <a:gd name="connsiteX3" fmla="*/ 21592 w 283228"/>
                <a:gd name="connsiteY3" fmla="*/ 88033 h 191032"/>
                <a:gd name="connsiteX4" fmla="*/ 2035 w 283228"/>
                <a:gd name="connsiteY4" fmla="*/ 26102 h 191032"/>
                <a:gd name="connsiteX5" fmla="*/ 62010 w 283228"/>
                <a:gd name="connsiteY5" fmla="*/ 26 h 191032"/>
                <a:gd name="connsiteX6" fmla="*/ 275181 w 283228"/>
                <a:gd name="connsiteY6" fmla="*/ 120628 h 191032"/>
                <a:gd name="connsiteX7" fmla="*/ 279745 w 283228"/>
                <a:gd name="connsiteY7" fmla="*/ 161697 h 191032"/>
                <a:gd name="connsiteX8" fmla="*/ 227593 w 283228"/>
                <a:gd name="connsiteY8" fmla="*/ 191033 h 191032"/>
                <a:gd name="connsiteX9" fmla="*/ 227593 w 283228"/>
                <a:gd name="connsiteY9" fmla="*/ 177343 h 19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228" h="191032">
                  <a:moveTo>
                    <a:pt x="227593" y="177343"/>
                  </a:moveTo>
                  <a:cubicBezTo>
                    <a:pt x="221074" y="163001"/>
                    <a:pt x="217162" y="139533"/>
                    <a:pt x="206731" y="135621"/>
                  </a:cubicBezTo>
                  <a:cubicBezTo>
                    <a:pt x="175441" y="123887"/>
                    <a:pt x="177396" y="156482"/>
                    <a:pt x="167617" y="176691"/>
                  </a:cubicBezTo>
                  <a:cubicBezTo>
                    <a:pt x="113510" y="154527"/>
                    <a:pt x="59402" y="133014"/>
                    <a:pt x="21592" y="88033"/>
                  </a:cubicBezTo>
                  <a:cubicBezTo>
                    <a:pt x="7901" y="71735"/>
                    <a:pt x="-5137" y="41096"/>
                    <a:pt x="2035" y="26102"/>
                  </a:cubicBezTo>
                  <a:cubicBezTo>
                    <a:pt x="9206" y="11108"/>
                    <a:pt x="41149" y="-626"/>
                    <a:pt x="62010" y="26"/>
                  </a:cubicBezTo>
                  <a:cubicBezTo>
                    <a:pt x="153276" y="1982"/>
                    <a:pt x="221074" y="50874"/>
                    <a:pt x="275181" y="120628"/>
                  </a:cubicBezTo>
                  <a:cubicBezTo>
                    <a:pt x="283004" y="130406"/>
                    <a:pt x="286264" y="155178"/>
                    <a:pt x="279745" y="161697"/>
                  </a:cubicBezTo>
                  <a:cubicBezTo>
                    <a:pt x="266707" y="175387"/>
                    <a:pt x="245194" y="181906"/>
                    <a:pt x="227593" y="191033"/>
                  </a:cubicBezTo>
                  <a:cubicBezTo>
                    <a:pt x="226941" y="186469"/>
                    <a:pt x="226941" y="181906"/>
                    <a:pt x="227593" y="177343"/>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4" name="Freeform: Shape 93"/>
            <p:cNvSpPr/>
            <p:nvPr/>
          </p:nvSpPr>
          <p:spPr>
            <a:xfrm>
              <a:off x="3272638" y="1607047"/>
              <a:ext cx="113069" cy="79831"/>
            </a:xfrm>
            <a:custGeom>
              <a:avLst/>
              <a:gdLst>
                <a:gd name="connsiteX0" fmla="*/ 110506 w 277918"/>
                <a:gd name="connsiteY0" fmla="*/ 187748 h 196222"/>
                <a:gd name="connsiteX1" fmla="*/ 75303 w 277918"/>
                <a:gd name="connsiteY1" fmla="*/ 143418 h 196222"/>
                <a:gd name="connsiteX2" fmla="*/ 52487 w 277918"/>
                <a:gd name="connsiteY2" fmla="*/ 183836 h 196222"/>
                <a:gd name="connsiteX3" fmla="*/ 58354 w 277918"/>
                <a:gd name="connsiteY3" fmla="*/ 196222 h 196222"/>
                <a:gd name="connsiteX4" fmla="*/ 6202 w 277918"/>
                <a:gd name="connsiteY4" fmla="*/ 179925 h 196222"/>
                <a:gd name="connsiteX5" fmla="*/ 7506 w 277918"/>
                <a:gd name="connsiteY5" fmla="*/ 124513 h 196222"/>
                <a:gd name="connsiteX6" fmla="*/ 231760 w 277918"/>
                <a:gd name="connsiteY6" fmla="*/ 0 h 196222"/>
                <a:gd name="connsiteX7" fmla="*/ 268266 w 277918"/>
                <a:gd name="connsiteY7" fmla="*/ 62583 h 196222"/>
                <a:gd name="connsiteX8" fmla="*/ 203728 w 277918"/>
                <a:gd name="connsiteY8" fmla="*/ 130380 h 196222"/>
                <a:gd name="connsiteX9" fmla="*/ 110506 w 277918"/>
                <a:gd name="connsiteY9" fmla="*/ 187748 h 1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918" h="196222">
                  <a:moveTo>
                    <a:pt x="110506" y="187748"/>
                  </a:moveTo>
                  <a:cubicBezTo>
                    <a:pt x="106595" y="156456"/>
                    <a:pt x="101379" y="132988"/>
                    <a:pt x="75303" y="143418"/>
                  </a:cubicBezTo>
                  <a:cubicBezTo>
                    <a:pt x="64221" y="147981"/>
                    <a:pt x="59658" y="170146"/>
                    <a:pt x="52487" y="183836"/>
                  </a:cubicBezTo>
                  <a:cubicBezTo>
                    <a:pt x="54443" y="187748"/>
                    <a:pt x="56398" y="192311"/>
                    <a:pt x="58354" y="196222"/>
                  </a:cubicBezTo>
                  <a:cubicBezTo>
                    <a:pt x="40101" y="191659"/>
                    <a:pt x="14025" y="191659"/>
                    <a:pt x="6202" y="179925"/>
                  </a:cubicBezTo>
                  <a:cubicBezTo>
                    <a:pt x="-2273" y="166887"/>
                    <a:pt x="-2273" y="137551"/>
                    <a:pt x="7506" y="124513"/>
                  </a:cubicBezTo>
                  <a:cubicBezTo>
                    <a:pt x="62917" y="50196"/>
                    <a:pt x="134626" y="652"/>
                    <a:pt x="231760" y="0"/>
                  </a:cubicBezTo>
                  <a:cubicBezTo>
                    <a:pt x="272830" y="0"/>
                    <a:pt x="290431" y="28032"/>
                    <a:pt x="268266" y="62583"/>
                  </a:cubicBezTo>
                  <a:cubicBezTo>
                    <a:pt x="251969" y="88659"/>
                    <a:pt x="228500" y="111475"/>
                    <a:pt x="203728" y="130380"/>
                  </a:cubicBezTo>
                  <a:cubicBezTo>
                    <a:pt x="177652" y="151241"/>
                    <a:pt x="146361" y="166235"/>
                    <a:pt x="110506" y="18774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5" name="Freeform: Shape 94"/>
            <p:cNvSpPr/>
            <p:nvPr/>
          </p:nvSpPr>
          <p:spPr>
            <a:xfrm>
              <a:off x="3164564" y="1518163"/>
              <a:ext cx="79036" cy="90209"/>
            </a:xfrm>
            <a:custGeom>
              <a:avLst/>
              <a:gdLst>
                <a:gd name="connsiteX0" fmla="*/ 194267 w 194266"/>
                <a:gd name="connsiteY0" fmla="*/ 7256 h 221731"/>
                <a:gd name="connsiteX1" fmla="*/ 192311 w 194266"/>
                <a:gd name="connsiteY1" fmla="*/ 221732 h 221731"/>
                <a:gd name="connsiteX2" fmla="*/ 0 w 194266"/>
                <a:gd name="connsiteY2" fmla="*/ 139592 h 221731"/>
                <a:gd name="connsiteX3" fmla="*/ 119950 w 194266"/>
                <a:gd name="connsiteY3" fmla="*/ 15079 h 221731"/>
                <a:gd name="connsiteX4" fmla="*/ 194267 w 194266"/>
                <a:gd name="connsiteY4" fmla="*/ 7256 h 22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6" h="221731">
                  <a:moveTo>
                    <a:pt x="194267" y="7256"/>
                  </a:moveTo>
                  <a:cubicBezTo>
                    <a:pt x="132336" y="80921"/>
                    <a:pt x="185792" y="153282"/>
                    <a:pt x="192311" y="221732"/>
                  </a:cubicBezTo>
                  <a:cubicBezTo>
                    <a:pt x="129077" y="194352"/>
                    <a:pt x="66494" y="167624"/>
                    <a:pt x="0" y="139592"/>
                  </a:cubicBezTo>
                  <a:cubicBezTo>
                    <a:pt x="37811" y="99826"/>
                    <a:pt x="76925" y="55497"/>
                    <a:pt x="119950" y="15079"/>
                  </a:cubicBezTo>
                  <a:cubicBezTo>
                    <a:pt x="138855" y="-3826"/>
                    <a:pt x="164931" y="-3174"/>
                    <a:pt x="194267" y="7256"/>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6" name="Freeform: Shape 95"/>
            <p:cNvSpPr/>
            <p:nvPr/>
          </p:nvSpPr>
          <p:spPr>
            <a:xfrm>
              <a:off x="3135125" y="1585669"/>
              <a:ext cx="117265" cy="77870"/>
            </a:xfrm>
            <a:custGeom>
              <a:avLst/>
              <a:gdLst>
                <a:gd name="connsiteX0" fmla="*/ 0 w 288232"/>
                <a:gd name="connsiteY0" fmla="*/ 50591 h 191401"/>
                <a:gd name="connsiteX1" fmla="*/ 80836 w 288232"/>
                <a:gd name="connsiteY1" fmla="*/ 395 h 191401"/>
                <a:gd name="connsiteX2" fmla="*/ 269236 w 288232"/>
                <a:gd name="connsiteY2" fmla="*/ 98180 h 191401"/>
                <a:gd name="connsiteX3" fmla="*/ 282274 w 288232"/>
                <a:gd name="connsiteY3" fmla="*/ 191402 h 191401"/>
                <a:gd name="connsiteX4" fmla="*/ 0 w 288232"/>
                <a:gd name="connsiteY4" fmla="*/ 50591 h 19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2" h="191401">
                  <a:moveTo>
                    <a:pt x="0" y="50591"/>
                  </a:moveTo>
                  <a:cubicBezTo>
                    <a:pt x="20209" y="14085"/>
                    <a:pt x="43678" y="-2865"/>
                    <a:pt x="80836" y="395"/>
                  </a:cubicBezTo>
                  <a:cubicBezTo>
                    <a:pt x="157108" y="7566"/>
                    <a:pt x="219039" y="43420"/>
                    <a:pt x="269236" y="98180"/>
                  </a:cubicBezTo>
                  <a:cubicBezTo>
                    <a:pt x="290096" y="120996"/>
                    <a:pt x="292704" y="154243"/>
                    <a:pt x="282274" y="191402"/>
                  </a:cubicBezTo>
                  <a:cubicBezTo>
                    <a:pt x="209913" y="98180"/>
                    <a:pt x="119950" y="49939"/>
                    <a:pt x="0" y="50591"/>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7" name="Freeform: Shape 96"/>
            <p:cNvSpPr/>
            <p:nvPr/>
          </p:nvSpPr>
          <p:spPr>
            <a:xfrm>
              <a:off x="3257486" y="1580494"/>
              <a:ext cx="116072" cy="81984"/>
            </a:xfrm>
            <a:custGeom>
              <a:avLst/>
              <a:gdLst>
                <a:gd name="connsiteX0" fmla="*/ 16066 w 285301"/>
                <a:gd name="connsiteY0" fmla="*/ 201514 h 201513"/>
                <a:gd name="connsiteX1" fmla="*/ 15414 w 285301"/>
                <a:gd name="connsiteY1" fmla="*/ 114811 h 201513"/>
                <a:gd name="connsiteX2" fmla="*/ 209681 w 285301"/>
                <a:gd name="connsiteY2" fmla="*/ 1380 h 201513"/>
                <a:gd name="connsiteX3" fmla="*/ 285301 w 285301"/>
                <a:gd name="connsiteY3" fmla="*/ 45709 h 201513"/>
                <a:gd name="connsiteX4" fmla="*/ 16066 w 285301"/>
                <a:gd name="connsiteY4" fmla="*/ 201514 h 20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01" h="201513">
                  <a:moveTo>
                    <a:pt x="16066" y="201514"/>
                  </a:moveTo>
                  <a:cubicBezTo>
                    <a:pt x="-2187" y="171526"/>
                    <a:pt x="-8054" y="144146"/>
                    <a:pt x="15414" y="114811"/>
                  </a:cubicBezTo>
                  <a:cubicBezTo>
                    <a:pt x="65611" y="52228"/>
                    <a:pt x="130148" y="13766"/>
                    <a:pt x="209681" y="1380"/>
                  </a:cubicBezTo>
                  <a:cubicBezTo>
                    <a:pt x="244231" y="-3835"/>
                    <a:pt x="257922" y="4640"/>
                    <a:pt x="285301" y="45709"/>
                  </a:cubicBezTo>
                  <a:cubicBezTo>
                    <a:pt x="166003" y="45709"/>
                    <a:pt x="83864" y="106988"/>
                    <a:pt x="16066" y="201514"/>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8" name="Freeform: Shape 97"/>
            <p:cNvSpPr/>
            <p:nvPr/>
          </p:nvSpPr>
          <p:spPr>
            <a:xfrm>
              <a:off x="3232550" y="1403290"/>
              <a:ext cx="44732" cy="54751"/>
            </a:xfrm>
            <a:custGeom>
              <a:avLst/>
              <a:gdLst>
                <a:gd name="connsiteX0" fmla="*/ 432 w 109950"/>
                <a:gd name="connsiteY0" fmla="*/ 65358 h 134575"/>
                <a:gd name="connsiteX1" fmla="*/ 65622 w 109950"/>
                <a:gd name="connsiteY1" fmla="*/ 167 h 134575"/>
                <a:gd name="connsiteX2" fmla="*/ 109951 w 109950"/>
                <a:gd name="connsiteY2" fmla="*/ 44497 h 134575"/>
                <a:gd name="connsiteX3" fmla="*/ 109951 w 109950"/>
                <a:gd name="connsiteY3" fmla="*/ 54275 h 134575"/>
                <a:gd name="connsiteX4" fmla="*/ 29768 w 109950"/>
                <a:gd name="connsiteY4" fmla="*/ 134459 h 134575"/>
                <a:gd name="connsiteX5" fmla="*/ 432 w 109950"/>
                <a:gd name="connsiteY5" fmla="*/ 104472 h 134575"/>
                <a:gd name="connsiteX6" fmla="*/ 432 w 109950"/>
                <a:gd name="connsiteY6" fmla="*/ 65358 h 1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0" h="134575">
                  <a:moveTo>
                    <a:pt x="432" y="65358"/>
                  </a:moveTo>
                  <a:cubicBezTo>
                    <a:pt x="1735" y="-9611"/>
                    <a:pt x="-9998" y="819"/>
                    <a:pt x="65622" y="167"/>
                  </a:cubicBezTo>
                  <a:cubicBezTo>
                    <a:pt x="109299" y="-484"/>
                    <a:pt x="109299" y="167"/>
                    <a:pt x="109951" y="44497"/>
                  </a:cubicBezTo>
                  <a:cubicBezTo>
                    <a:pt x="109951" y="47756"/>
                    <a:pt x="109951" y="51016"/>
                    <a:pt x="109951" y="54275"/>
                  </a:cubicBezTo>
                  <a:cubicBezTo>
                    <a:pt x="109951" y="135763"/>
                    <a:pt x="109951" y="135111"/>
                    <a:pt x="29768" y="134459"/>
                  </a:cubicBezTo>
                  <a:cubicBezTo>
                    <a:pt x="6951" y="134459"/>
                    <a:pt x="-2176" y="127288"/>
                    <a:pt x="432" y="104472"/>
                  </a:cubicBezTo>
                  <a:cubicBezTo>
                    <a:pt x="1735" y="91434"/>
                    <a:pt x="432" y="78396"/>
                    <a:pt x="432" y="65358"/>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99" name="Freeform: Shape 98"/>
            <p:cNvSpPr/>
            <p:nvPr/>
          </p:nvSpPr>
          <p:spPr>
            <a:xfrm>
              <a:off x="3113642" y="1444845"/>
              <a:ext cx="92031" cy="21267"/>
            </a:xfrm>
            <a:custGeom>
              <a:avLst/>
              <a:gdLst>
                <a:gd name="connsiteX0" fmla="*/ 226209 w 226209"/>
                <a:gd name="connsiteY0" fmla="*/ 32317 h 52273"/>
                <a:gd name="connsiteX1" fmla="*/ 24773 w 226209"/>
                <a:gd name="connsiteY1" fmla="*/ 47963 h 52273"/>
                <a:gd name="connsiteX2" fmla="*/ 0 w 226209"/>
                <a:gd name="connsiteY2" fmla="*/ 30361 h 52273"/>
                <a:gd name="connsiteX3" fmla="*/ 20209 w 226209"/>
                <a:gd name="connsiteY3" fmla="*/ 8849 h 52273"/>
                <a:gd name="connsiteX4" fmla="*/ 226209 w 226209"/>
                <a:gd name="connsiteY4" fmla="*/ 32317 h 5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09" h="52273">
                  <a:moveTo>
                    <a:pt x="226209" y="32317"/>
                  </a:moveTo>
                  <a:cubicBezTo>
                    <a:pt x="159064" y="48615"/>
                    <a:pt x="92570" y="58393"/>
                    <a:pt x="24773" y="47963"/>
                  </a:cubicBezTo>
                  <a:cubicBezTo>
                    <a:pt x="15646" y="46659"/>
                    <a:pt x="8475" y="36228"/>
                    <a:pt x="0" y="30361"/>
                  </a:cubicBezTo>
                  <a:cubicBezTo>
                    <a:pt x="6519" y="23190"/>
                    <a:pt x="12386" y="11456"/>
                    <a:pt x="20209" y="8849"/>
                  </a:cubicBezTo>
                  <a:cubicBezTo>
                    <a:pt x="91266" y="-10056"/>
                    <a:pt x="159716" y="2982"/>
                    <a:pt x="226209" y="3231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00" name="Freeform: Shape 99"/>
            <p:cNvSpPr/>
            <p:nvPr/>
          </p:nvSpPr>
          <p:spPr>
            <a:xfrm>
              <a:off x="3303540" y="1445250"/>
              <a:ext cx="92562" cy="19852"/>
            </a:xfrm>
            <a:custGeom>
              <a:avLst/>
              <a:gdLst>
                <a:gd name="connsiteX0" fmla="*/ 0 w 227513"/>
                <a:gd name="connsiteY0" fmla="*/ 22847 h 48795"/>
                <a:gd name="connsiteX1" fmla="*/ 108215 w 227513"/>
                <a:gd name="connsiteY1" fmla="*/ 1334 h 48795"/>
                <a:gd name="connsiteX2" fmla="*/ 201438 w 227513"/>
                <a:gd name="connsiteY2" fmla="*/ 5246 h 48795"/>
                <a:gd name="connsiteX3" fmla="*/ 227514 w 227513"/>
                <a:gd name="connsiteY3" fmla="*/ 28062 h 48795"/>
                <a:gd name="connsiteX4" fmla="*/ 197526 w 227513"/>
                <a:gd name="connsiteY4" fmla="*/ 48271 h 48795"/>
                <a:gd name="connsiteX5" fmla="*/ 78228 w 227513"/>
                <a:gd name="connsiteY5" fmla="*/ 46315 h 48795"/>
                <a:gd name="connsiteX6" fmla="*/ 652 w 227513"/>
                <a:gd name="connsiteY6" fmla="*/ 35885 h 48795"/>
                <a:gd name="connsiteX7" fmla="*/ 0 w 227513"/>
                <a:gd name="connsiteY7" fmla="*/ 22847 h 4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513" h="48795">
                  <a:moveTo>
                    <a:pt x="0" y="22847"/>
                  </a:moveTo>
                  <a:cubicBezTo>
                    <a:pt x="35855" y="15676"/>
                    <a:pt x="71709" y="5246"/>
                    <a:pt x="108215" y="1334"/>
                  </a:cubicBezTo>
                  <a:cubicBezTo>
                    <a:pt x="138855" y="-1925"/>
                    <a:pt x="170799" y="1334"/>
                    <a:pt x="201438" y="5246"/>
                  </a:cubicBezTo>
                  <a:cubicBezTo>
                    <a:pt x="211216" y="6549"/>
                    <a:pt x="219039" y="20239"/>
                    <a:pt x="227514" y="28062"/>
                  </a:cubicBezTo>
                  <a:cubicBezTo>
                    <a:pt x="217735" y="35233"/>
                    <a:pt x="207957" y="47619"/>
                    <a:pt x="197526" y="48271"/>
                  </a:cubicBezTo>
                  <a:cubicBezTo>
                    <a:pt x="157761" y="49575"/>
                    <a:pt x="117994" y="48271"/>
                    <a:pt x="78228" y="46315"/>
                  </a:cubicBezTo>
                  <a:cubicBezTo>
                    <a:pt x="52152" y="45011"/>
                    <a:pt x="26728" y="39796"/>
                    <a:pt x="652" y="35885"/>
                  </a:cubicBezTo>
                  <a:cubicBezTo>
                    <a:pt x="652" y="31322"/>
                    <a:pt x="652" y="27410"/>
                    <a:pt x="0" y="22847"/>
                  </a:cubicBezTo>
                  <a:close/>
                </a:path>
              </a:pathLst>
            </a:custGeom>
            <a:grpFill/>
            <a:ln w="6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pic>
        <p:nvPicPr>
          <p:cNvPr id="107" name="Graphic 10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62" y="3529303"/>
            <a:ext cx="634960" cy="376480"/>
          </a:xfrm>
          <a:prstGeom prst="rect">
            <a:avLst/>
          </a:prstGeom>
        </p:spPr>
      </p:pic>
      <p:sp>
        <p:nvSpPr>
          <p:cNvPr id="115" name="Freeform: Shape 114"/>
          <p:cNvSpPr/>
          <p:nvPr/>
        </p:nvSpPr>
        <p:spPr>
          <a:xfrm rot="19800000">
            <a:off x="1019341" y="3853148"/>
            <a:ext cx="285243" cy="650443"/>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16" name="Group 115"/>
          <p:cNvGrpSpPr/>
          <p:nvPr/>
        </p:nvGrpSpPr>
        <p:grpSpPr>
          <a:xfrm>
            <a:off x="1137808" y="2637163"/>
            <a:ext cx="401866" cy="489041"/>
            <a:chOff x="2667896" y="5503354"/>
            <a:chExt cx="834169" cy="1015121"/>
          </a:xfrm>
        </p:grpSpPr>
        <p:grpSp>
          <p:nvGrpSpPr>
            <p:cNvPr id="117" name="Group 116"/>
            <p:cNvGrpSpPr/>
            <p:nvPr/>
          </p:nvGrpSpPr>
          <p:grpSpPr>
            <a:xfrm>
              <a:off x="2667896" y="5503354"/>
              <a:ext cx="834169" cy="1015121"/>
              <a:chOff x="2667896" y="5503354"/>
              <a:chExt cx="834169" cy="1015121"/>
            </a:xfrm>
          </p:grpSpPr>
          <p:sp>
            <p:nvSpPr>
              <p:cNvPr id="119" name="Oval 118"/>
              <p:cNvSpPr/>
              <p:nvPr/>
            </p:nvSpPr>
            <p:spPr>
              <a:xfrm>
                <a:off x="2667896" y="5684306"/>
                <a:ext cx="834169" cy="834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20" name="Rectangle: Top Corners Rounded 119"/>
              <p:cNvSpPr/>
              <p:nvPr/>
            </p:nvSpPr>
            <p:spPr>
              <a:xfrm>
                <a:off x="2947820" y="5503354"/>
                <a:ext cx="274320" cy="21756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118" name="Graphic 12"/>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23" name="Star: 5 Points 122"/>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nvGrpSpPr>
          <p:cNvPr id="124" name="Group 123"/>
          <p:cNvGrpSpPr/>
          <p:nvPr/>
        </p:nvGrpSpPr>
        <p:grpSpPr>
          <a:xfrm>
            <a:off x="2206214" y="3850465"/>
            <a:ext cx="373163" cy="454112"/>
            <a:chOff x="2667896" y="5503354"/>
            <a:chExt cx="834169" cy="1015121"/>
          </a:xfrm>
        </p:grpSpPr>
        <p:grpSp>
          <p:nvGrpSpPr>
            <p:cNvPr id="125" name="Group 124"/>
            <p:cNvGrpSpPr/>
            <p:nvPr/>
          </p:nvGrpSpPr>
          <p:grpSpPr>
            <a:xfrm>
              <a:off x="2667896" y="5503354"/>
              <a:ext cx="834169" cy="1015121"/>
              <a:chOff x="2667896" y="5503354"/>
              <a:chExt cx="834169" cy="1015121"/>
            </a:xfrm>
          </p:grpSpPr>
          <p:sp>
            <p:nvSpPr>
              <p:cNvPr id="127" name="Oval 126"/>
              <p:cNvSpPr/>
              <p:nvPr/>
            </p:nvSpPr>
            <p:spPr>
              <a:xfrm>
                <a:off x="2667896" y="5684306"/>
                <a:ext cx="834169" cy="834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28" name="Rectangle: Top Corners Rounded 127"/>
              <p:cNvSpPr/>
              <p:nvPr/>
            </p:nvSpPr>
            <p:spPr>
              <a:xfrm>
                <a:off x="2947820" y="5503354"/>
                <a:ext cx="274320" cy="21756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126" name="Graphic 12"/>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149" name="Group 148"/>
          <p:cNvGrpSpPr/>
          <p:nvPr/>
        </p:nvGrpSpPr>
        <p:grpSpPr>
          <a:xfrm>
            <a:off x="1505892" y="1733739"/>
            <a:ext cx="338139" cy="380694"/>
            <a:chOff x="7003399" y="2919944"/>
            <a:chExt cx="2407720" cy="2710734"/>
          </a:xfrm>
        </p:grpSpPr>
        <p:sp>
          <p:nvSpPr>
            <p:cNvPr id="148" name="Freeform: Shape 147"/>
            <p:cNvSpPr/>
            <p:nvPr/>
          </p:nvSpPr>
          <p:spPr>
            <a:xfrm>
              <a:off x="7003399" y="2919944"/>
              <a:ext cx="2407720" cy="2710734"/>
            </a:xfrm>
            <a:custGeom>
              <a:avLst/>
              <a:gdLst>
                <a:gd name="connsiteX0" fmla="*/ 1212212 w 2407720"/>
                <a:gd name="connsiteY0" fmla="*/ 109096 h 2710734"/>
                <a:gd name="connsiteX1" fmla="*/ 1096591 w 2407720"/>
                <a:gd name="connsiteY1" fmla="*/ 149514 h 2710734"/>
                <a:gd name="connsiteX2" fmla="*/ 1042358 w 2407720"/>
                <a:gd name="connsiteY2" fmla="*/ 259334 h 2710734"/>
                <a:gd name="connsiteX3" fmla="*/ 1048913 w 2407720"/>
                <a:gd name="connsiteY3" fmla="*/ 314092 h 2710734"/>
                <a:gd name="connsiteX4" fmla="*/ 1080772 w 2407720"/>
                <a:gd name="connsiteY4" fmla="*/ 309230 h 2710734"/>
                <a:gd name="connsiteX5" fmla="*/ 1203860 w 2407720"/>
                <a:gd name="connsiteY5" fmla="*/ 303014 h 2710734"/>
                <a:gd name="connsiteX6" fmla="*/ 1326948 w 2407720"/>
                <a:gd name="connsiteY6" fmla="*/ 309230 h 2710734"/>
                <a:gd name="connsiteX7" fmla="*/ 1357137 w 2407720"/>
                <a:gd name="connsiteY7" fmla="*/ 313837 h 2710734"/>
                <a:gd name="connsiteX8" fmla="*/ 1365683 w 2407720"/>
                <a:gd name="connsiteY8" fmla="*/ 276035 h 2710734"/>
                <a:gd name="connsiteX9" fmla="*/ 1323053 w 2407720"/>
                <a:gd name="connsiteY9" fmla="*/ 161211 h 2710734"/>
                <a:gd name="connsiteX10" fmla="*/ 1212212 w 2407720"/>
                <a:gd name="connsiteY10" fmla="*/ 109096 h 2710734"/>
                <a:gd name="connsiteX11" fmla="*/ 1217829 w 2407720"/>
                <a:gd name="connsiteY11" fmla="*/ 362 h 2710734"/>
                <a:gd name="connsiteX12" fmla="*/ 1403208 w 2407720"/>
                <a:gd name="connsiteY12" fmla="*/ 87523 h 2710734"/>
                <a:gd name="connsiteX13" fmla="*/ 1468009 w 2407720"/>
                <a:gd name="connsiteY13" fmla="*/ 330495 h 2710734"/>
                <a:gd name="connsiteX14" fmla="*/ 1467248 w 2407720"/>
                <a:gd name="connsiteY14" fmla="*/ 332812 h 2710734"/>
                <a:gd name="connsiteX15" fmla="*/ 1561851 w 2407720"/>
                <a:gd name="connsiteY15" fmla="*/ 357137 h 2710734"/>
                <a:gd name="connsiteX16" fmla="*/ 2407720 w 2407720"/>
                <a:gd name="connsiteY16" fmla="*/ 1506874 h 2710734"/>
                <a:gd name="connsiteX17" fmla="*/ 1203860 w 2407720"/>
                <a:gd name="connsiteY17" fmla="*/ 2710734 h 2710734"/>
                <a:gd name="connsiteX18" fmla="*/ 0 w 2407720"/>
                <a:gd name="connsiteY18" fmla="*/ 1506874 h 2710734"/>
                <a:gd name="connsiteX19" fmla="*/ 845869 w 2407720"/>
                <a:gd name="connsiteY19" fmla="*/ 357137 h 2710734"/>
                <a:gd name="connsiteX20" fmla="*/ 941402 w 2407720"/>
                <a:gd name="connsiteY20" fmla="*/ 332573 h 2710734"/>
                <a:gd name="connsiteX21" fmla="*/ 934968 w 2407720"/>
                <a:gd name="connsiteY21" fmla="*/ 302962 h 2710734"/>
                <a:gd name="connsiteX22" fmla="*/ 1024457 w 2407720"/>
                <a:gd name="connsiteY22" fmla="*/ 67960 h 2710734"/>
                <a:gd name="connsiteX23" fmla="*/ 1217829 w 2407720"/>
                <a:gd name="connsiteY23" fmla="*/ 362 h 27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10734">
                  <a:moveTo>
                    <a:pt x="1212212" y="109096"/>
                  </a:moveTo>
                  <a:cubicBezTo>
                    <a:pt x="1171318" y="106984"/>
                    <a:pt x="1129627" y="120294"/>
                    <a:pt x="1096591" y="149514"/>
                  </a:cubicBezTo>
                  <a:cubicBezTo>
                    <a:pt x="1063556" y="178734"/>
                    <a:pt x="1045255" y="218488"/>
                    <a:pt x="1042358" y="259334"/>
                  </a:cubicBezTo>
                  <a:lnTo>
                    <a:pt x="1048913" y="314092"/>
                  </a:lnTo>
                  <a:lnTo>
                    <a:pt x="1080772" y="309230"/>
                  </a:lnTo>
                  <a:cubicBezTo>
                    <a:pt x="1121243" y="305120"/>
                    <a:pt x="1162306" y="303014"/>
                    <a:pt x="1203860" y="303014"/>
                  </a:cubicBezTo>
                  <a:cubicBezTo>
                    <a:pt x="1245415" y="303014"/>
                    <a:pt x="1286478" y="305120"/>
                    <a:pt x="1326948" y="309230"/>
                  </a:cubicBezTo>
                  <a:lnTo>
                    <a:pt x="1357137" y="313837"/>
                  </a:lnTo>
                  <a:lnTo>
                    <a:pt x="1365683" y="276035"/>
                  </a:lnTo>
                  <a:cubicBezTo>
                    <a:pt x="1367010" y="235107"/>
                    <a:pt x="1352902" y="193679"/>
                    <a:pt x="1323053" y="161211"/>
                  </a:cubicBezTo>
                  <a:cubicBezTo>
                    <a:pt x="1293204" y="128742"/>
                    <a:pt x="1253107" y="111208"/>
                    <a:pt x="1212212" y="109096"/>
                  </a:cubicBezTo>
                  <a:close/>
                  <a:moveTo>
                    <a:pt x="1217829" y="362"/>
                  </a:moveTo>
                  <a:cubicBezTo>
                    <a:pt x="1286224" y="3895"/>
                    <a:pt x="1353287" y="33221"/>
                    <a:pt x="1403208" y="87523"/>
                  </a:cubicBezTo>
                  <a:cubicBezTo>
                    <a:pt x="1465610" y="155400"/>
                    <a:pt x="1486876" y="246692"/>
                    <a:pt x="1468009" y="330495"/>
                  </a:cubicBezTo>
                  <a:lnTo>
                    <a:pt x="1467248" y="332812"/>
                  </a:lnTo>
                  <a:lnTo>
                    <a:pt x="1561851" y="357137"/>
                  </a:lnTo>
                  <a:cubicBezTo>
                    <a:pt x="2051905" y="509560"/>
                    <a:pt x="2407720" y="966664"/>
                    <a:pt x="2407720" y="1506874"/>
                  </a:cubicBezTo>
                  <a:cubicBezTo>
                    <a:pt x="2407720" y="2171748"/>
                    <a:pt x="1868734" y="2710734"/>
                    <a:pt x="1203860" y="2710734"/>
                  </a:cubicBezTo>
                  <a:cubicBezTo>
                    <a:pt x="538986" y="2710734"/>
                    <a:pt x="0" y="2171748"/>
                    <a:pt x="0" y="1506874"/>
                  </a:cubicBezTo>
                  <a:cubicBezTo>
                    <a:pt x="0" y="966664"/>
                    <a:pt x="355815" y="509560"/>
                    <a:pt x="845869" y="357137"/>
                  </a:cubicBezTo>
                  <a:lnTo>
                    <a:pt x="941402" y="332573"/>
                  </a:lnTo>
                  <a:lnTo>
                    <a:pt x="934968" y="302962"/>
                  </a:lnTo>
                  <a:cubicBezTo>
                    <a:pt x="924835" y="217661"/>
                    <a:pt x="955394" y="129047"/>
                    <a:pt x="1024457" y="67960"/>
                  </a:cubicBezTo>
                  <a:cubicBezTo>
                    <a:pt x="1079708" y="19090"/>
                    <a:pt x="1149435" y="-3170"/>
                    <a:pt x="1217829" y="3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31" name="Graphic 130"/>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7820" y="3281774"/>
              <a:ext cx="2249549" cy="2337421"/>
            </a:xfrm>
            <a:prstGeom prst="rect">
              <a:avLst/>
            </a:prstGeom>
          </p:spPr>
        </p:pic>
      </p:grpSp>
      <p:grpSp>
        <p:nvGrpSpPr>
          <p:cNvPr id="150" name="Group 149"/>
          <p:cNvGrpSpPr/>
          <p:nvPr/>
        </p:nvGrpSpPr>
        <p:grpSpPr>
          <a:xfrm>
            <a:off x="2122657" y="2120073"/>
            <a:ext cx="338664" cy="373164"/>
            <a:chOff x="11723877" y="2654371"/>
            <a:chExt cx="2458732" cy="2709204"/>
          </a:xfrm>
        </p:grpSpPr>
        <p:sp>
          <p:nvSpPr>
            <p:cNvPr id="147" name="Freeform: Shape 146"/>
            <p:cNvSpPr/>
            <p:nvPr/>
          </p:nvSpPr>
          <p:spPr>
            <a:xfrm>
              <a:off x="11774889" y="2654371"/>
              <a:ext cx="2407720" cy="2709204"/>
            </a:xfrm>
            <a:custGeom>
              <a:avLst/>
              <a:gdLst>
                <a:gd name="connsiteX0" fmla="*/ 1212212 w 2407720"/>
                <a:gd name="connsiteY0" fmla="*/ 109096 h 2709204"/>
                <a:gd name="connsiteX1" fmla="*/ 1096591 w 2407720"/>
                <a:gd name="connsiteY1" fmla="*/ 149514 h 2709204"/>
                <a:gd name="connsiteX2" fmla="*/ 1042358 w 2407720"/>
                <a:gd name="connsiteY2" fmla="*/ 259334 h 2709204"/>
                <a:gd name="connsiteX3" fmla="*/ 1048732 w 2407720"/>
                <a:gd name="connsiteY3" fmla="*/ 312587 h 2709204"/>
                <a:gd name="connsiteX4" fmla="*/ 1080772 w 2407720"/>
                <a:gd name="connsiteY4" fmla="*/ 307698 h 2709204"/>
                <a:gd name="connsiteX5" fmla="*/ 1203860 w 2407720"/>
                <a:gd name="connsiteY5" fmla="*/ 301482 h 2709204"/>
                <a:gd name="connsiteX6" fmla="*/ 1326948 w 2407720"/>
                <a:gd name="connsiteY6" fmla="*/ 307698 h 2709204"/>
                <a:gd name="connsiteX7" fmla="*/ 1357471 w 2407720"/>
                <a:gd name="connsiteY7" fmla="*/ 312356 h 2709204"/>
                <a:gd name="connsiteX8" fmla="*/ 1365683 w 2407720"/>
                <a:gd name="connsiteY8" fmla="*/ 276035 h 2709204"/>
                <a:gd name="connsiteX9" fmla="*/ 1323053 w 2407720"/>
                <a:gd name="connsiteY9" fmla="*/ 161211 h 2709204"/>
                <a:gd name="connsiteX10" fmla="*/ 1212212 w 2407720"/>
                <a:gd name="connsiteY10" fmla="*/ 109096 h 2709204"/>
                <a:gd name="connsiteX11" fmla="*/ 1217829 w 2407720"/>
                <a:gd name="connsiteY11" fmla="*/ 362 h 2709204"/>
                <a:gd name="connsiteX12" fmla="*/ 1403208 w 2407720"/>
                <a:gd name="connsiteY12" fmla="*/ 87523 h 2709204"/>
                <a:gd name="connsiteX13" fmla="*/ 1468009 w 2407720"/>
                <a:gd name="connsiteY13" fmla="*/ 330495 h 2709204"/>
                <a:gd name="connsiteX14" fmla="*/ 1467712 w 2407720"/>
                <a:gd name="connsiteY14" fmla="*/ 331400 h 2709204"/>
                <a:gd name="connsiteX15" fmla="*/ 1561851 w 2407720"/>
                <a:gd name="connsiteY15" fmla="*/ 355605 h 2709204"/>
                <a:gd name="connsiteX16" fmla="*/ 2407720 w 2407720"/>
                <a:gd name="connsiteY16" fmla="*/ 1505343 h 2709204"/>
                <a:gd name="connsiteX17" fmla="*/ 1203860 w 2407720"/>
                <a:gd name="connsiteY17" fmla="*/ 2709204 h 2709204"/>
                <a:gd name="connsiteX18" fmla="*/ 0 w 2407720"/>
                <a:gd name="connsiteY18" fmla="*/ 1505343 h 2709204"/>
                <a:gd name="connsiteX19" fmla="*/ 845869 w 2407720"/>
                <a:gd name="connsiteY19" fmla="*/ 355605 h 2709204"/>
                <a:gd name="connsiteX20" fmla="*/ 941086 w 2407720"/>
                <a:gd name="connsiteY20" fmla="*/ 331122 h 2709204"/>
                <a:gd name="connsiteX21" fmla="*/ 934968 w 2407720"/>
                <a:gd name="connsiteY21" fmla="*/ 302963 h 2709204"/>
                <a:gd name="connsiteX22" fmla="*/ 1024457 w 2407720"/>
                <a:gd name="connsiteY22" fmla="*/ 67960 h 2709204"/>
                <a:gd name="connsiteX23" fmla="*/ 1217829 w 2407720"/>
                <a:gd name="connsiteY23" fmla="*/ 362 h 270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09204">
                  <a:moveTo>
                    <a:pt x="1212212" y="109096"/>
                  </a:moveTo>
                  <a:cubicBezTo>
                    <a:pt x="1171318" y="106984"/>
                    <a:pt x="1129627" y="120294"/>
                    <a:pt x="1096591" y="149514"/>
                  </a:cubicBezTo>
                  <a:cubicBezTo>
                    <a:pt x="1063556" y="178734"/>
                    <a:pt x="1045255" y="218488"/>
                    <a:pt x="1042358" y="259334"/>
                  </a:cubicBezTo>
                  <a:lnTo>
                    <a:pt x="1048732" y="312587"/>
                  </a:lnTo>
                  <a:lnTo>
                    <a:pt x="1080772" y="307698"/>
                  </a:lnTo>
                  <a:cubicBezTo>
                    <a:pt x="1121242" y="303588"/>
                    <a:pt x="1162305" y="301482"/>
                    <a:pt x="1203860" y="301482"/>
                  </a:cubicBezTo>
                  <a:cubicBezTo>
                    <a:pt x="1245415" y="301482"/>
                    <a:pt x="1286477" y="303588"/>
                    <a:pt x="1326948" y="307698"/>
                  </a:cubicBezTo>
                  <a:lnTo>
                    <a:pt x="1357471" y="312356"/>
                  </a:lnTo>
                  <a:lnTo>
                    <a:pt x="1365683" y="276035"/>
                  </a:lnTo>
                  <a:cubicBezTo>
                    <a:pt x="1367010" y="235107"/>
                    <a:pt x="1352902" y="193679"/>
                    <a:pt x="1323053" y="161211"/>
                  </a:cubicBezTo>
                  <a:cubicBezTo>
                    <a:pt x="1293204" y="128742"/>
                    <a:pt x="1253106" y="111208"/>
                    <a:pt x="1212212" y="109096"/>
                  </a:cubicBezTo>
                  <a:close/>
                  <a:moveTo>
                    <a:pt x="1217829" y="362"/>
                  </a:moveTo>
                  <a:cubicBezTo>
                    <a:pt x="1286224" y="3895"/>
                    <a:pt x="1353287" y="33221"/>
                    <a:pt x="1403208" y="87523"/>
                  </a:cubicBezTo>
                  <a:cubicBezTo>
                    <a:pt x="1465610" y="155400"/>
                    <a:pt x="1486876" y="246692"/>
                    <a:pt x="1468009" y="330495"/>
                  </a:cubicBezTo>
                  <a:lnTo>
                    <a:pt x="1467712" y="331400"/>
                  </a:lnTo>
                  <a:lnTo>
                    <a:pt x="1561851" y="355605"/>
                  </a:lnTo>
                  <a:cubicBezTo>
                    <a:pt x="2051905" y="508028"/>
                    <a:pt x="2407720" y="965133"/>
                    <a:pt x="2407720" y="1505343"/>
                  </a:cubicBezTo>
                  <a:cubicBezTo>
                    <a:pt x="2407720" y="2170217"/>
                    <a:pt x="1868734" y="2709204"/>
                    <a:pt x="1203860" y="2709204"/>
                  </a:cubicBezTo>
                  <a:cubicBezTo>
                    <a:pt x="538986" y="2709204"/>
                    <a:pt x="0" y="2170217"/>
                    <a:pt x="0" y="1505343"/>
                  </a:cubicBezTo>
                  <a:cubicBezTo>
                    <a:pt x="0" y="965133"/>
                    <a:pt x="355815" y="508028"/>
                    <a:pt x="845869" y="355605"/>
                  </a:cubicBezTo>
                  <a:lnTo>
                    <a:pt x="941086" y="331122"/>
                  </a:lnTo>
                  <a:lnTo>
                    <a:pt x="934968" y="302963"/>
                  </a:lnTo>
                  <a:cubicBezTo>
                    <a:pt x="924835" y="217661"/>
                    <a:pt x="955394" y="129047"/>
                    <a:pt x="1024457" y="67960"/>
                  </a:cubicBezTo>
                  <a:cubicBezTo>
                    <a:pt x="1079708" y="19090"/>
                    <a:pt x="1149435" y="-3170"/>
                    <a:pt x="1217829" y="3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grpSp>
          <p:nvGrpSpPr>
            <p:cNvPr id="135" name="Group 134"/>
            <p:cNvGrpSpPr/>
            <p:nvPr/>
          </p:nvGrpSpPr>
          <p:grpSpPr>
            <a:xfrm>
              <a:off x="11723877" y="3201840"/>
              <a:ext cx="2230205" cy="2161716"/>
              <a:chOff x="2950423" y="4898499"/>
              <a:chExt cx="1208718" cy="1171598"/>
            </a:xfrm>
            <a:solidFill>
              <a:schemeClr val="bg1"/>
            </a:solidFill>
          </p:grpSpPr>
          <p:sp>
            <p:nvSpPr>
              <p:cNvPr id="137" name="Star: 5 Points 136"/>
              <p:cNvSpPr/>
              <p:nvPr/>
            </p:nvSpPr>
            <p:spPr>
              <a:xfrm>
                <a:off x="3334316" y="5086996"/>
                <a:ext cx="588776" cy="58877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38" name="Star: 5 Points 137"/>
              <p:cNvSpPr/>
              <p:nvPr/>
            </p:nvSpPr>
            <p:spPr>
              <a:xfrm>
                <a:off x="3796670" y="4898499"/>
                <a:ext cx="327895" cy="32789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39" name="Star: 5 Points 138"/>
              <p:cNvSpPr/>
              <p:nvPr/>
            </p:nvSpPr>
            <p:spPr>
              <a:xfrm rot="2485479" flipH="1">
                <a:off x="3942216" y="5567145"/>
                <a:ext cx="216925" cy="2169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0" name="Star: 5 Points 139"/>
              <p:cNvSpPr/>
              <p:nvPr/>
            </p:nvSpPr>
            <p:spPr>
              <a:xfrm>
                <a:off x="2950423" y="5326716"/>
                <a:ext cx="327895" cy="327895"/>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1" name="Star: 5 Points 140"/>
              <p:cNvSpPr/>
              <p:nvPr/>
            </p:nvSpPr>
            <p:spPr>
              <a:xfrm rot="2485479" flipH="1">
                <a:off x="3204910" y="4906396"/>
                <a:ext cx="251225" cy="2512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2" name="Star: 5 Points 141"/>
              <p:cNvSpPr/>
              <p:nvPr/>
            </p:nvSpPr>
            <p:spPr>
              <a:xfrm rot="17485061">
                <a:off x="3416072" y="5825088"/>
                <a:ext cx="245009" cy="245009"/>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grpSp>
        <p:nvGrpSpPr>
          <p:cNvPr id="151" name="Graphic 1"/>
          <p:cNvGrpSpPr/>
          <p:nvPr/>
        </p:nvGrpSpPr>
        <p:grpSpPr>
          <a:xfrm>
            <a:off x="1543577" y="3030305"/>
            <a:ext cx="309544" cy="315592"/>
            <a:chOff x="219471" y="88843"/>
            <a:chExt cx="644177" cy="656762"/>
          </a:xfrm>
          <a:solidFill>
            <a:schemeClr val="accent6"/>
          </a:solidFill>
        </p:grpSpPr>
        <p:sp>
          <p:nvSpPr>
            <p:cNvPr id="152" name="Freeform: Shape 151"/>
            <p:cNvSpPr/>
            <p:nvPr/>
          </p:nvSpPr>
          <p:spPr>
            <a:xfrm>
              <a:off x="219471" y="88843"/>
              <a:ext cx="644177" cy="656762"/>
            </a:xfrm>
            <a:custGeom>
              <a:avLst/>
              <a:gdLst>
                <a:gd name="connsiteX0" fmla="*/ 610271 w 644177"/>
                <a:gd name="connsiteY0" fmla="*/ 420542 h 656762"/>
                <a:gd name="connsiteX1" fmla="*/ 594078 w 644177"/>
                <a:gd name="connsiteY1" fmla="*/ 376728 h 656762"/>
                <a:gd name="connsiteX2" fmla="*/ 569313 w 644177"/>
                <a:gd name="connsiteY2" fmla="*/ 300528 h 656762"/>
                <a:gd name="connsiteX3" fmla="*/ 435011 w 644177"/>
                <a:gd name="connsiteY3" fmla="*/ 183370 h 656762"/>
                <a:gd name="connsiteX4" fmla="*/ 417866 w 644177"/>
                <a:gd name="connsiteY4" fmla="*/ 133840 h 656762"/>
                <a:gd name="connsiteX5" fmla="*/ 423581 w 644177"/>
                <a:gd name="connsiteY5" fmla="*/ 70022 h 656762"/>
                <a:gd name="connsiteX6" fmla="*/ 283563 w 644177"/>
                <a:gd name="connsiteY6" fmla="*/ 7157 h 656762"/>
                <a:gd name="connsiteX7" fmla="*/ 235938 w 644177"/>
                <a:gd name="connsiteY7" fmla="*/ 135745 h 656762"/>
                <a:gd name="connsiteX8" fmla="*/ 215936 w 644177"/>
                <a:gd name="connsiteY8" fmla="*/ 187180 h 656762"/>
                <a:gd name="connsiteX9" fmla="*/ 68298 w 644177"/>
                <a:gd name="connsiteY9" fmla="*/ 340533 h 656762"/>
                <a:gd name="connsiteX10" fmla="*/ 12101 w 644177"/>
                <a:gd name="connsiteY10" fmla="*/ 451022 h 656762"/>
                <a:gd name="connsiteX11" fmla="*/ 671 w 644177"/>
                <a:gd name="connsiteY11" fmla="*/ 470072 h 656762"/>
                <a:gd name="connsiteX12" fmla="*/ 671 w 644177"/>
                <a:gd name="connsiteY12" fmla="*/ 594850 h 656762"/>
                <a:gd name="connsiteX13" fmla="*/ 83538 w 644177"/>
                <a:gd name="connsiteY13" fmla="*/ 656763 h 656762"/>
                <a:gd name="connsiteX14" fmla="*/ 592173 w 644177"/>
                <a:gd name="connsiteY14" fmla="*/ 650095 h 656762"/>
                <a:gd name="connsiteX15" fmla="*/ 639798 w 644177"/>
                <a:gd name="connsiteY15" fmla="*/ 623425 h 656762"/>
                <a:gd name="connsiteX16" fmla="*/ 641703 w 644177"/>
                <a:gd name="connsiteY16" fmla="*/ 477692 h 656762"/>
                <a:gd name="connsiteX17" fmla="*/ 610271 w 644177"/>
                <a:gd name="connsiteY17" fmla="*/ 420542 h 656762"/>
                <a:gd name="connsiteX18" fmla="*/ 334046 w 644177"/>
                <a:gd name="connsiteY18" fmla="*/ 41447 h 656762"/>
                <a:gd name="connsiteX19" fmla="*/ 382623 w 644177"/>
                <a:gd name="connsiteY19" fmla="*/ 98597 h 656762"/>
                <a:gd name="connsiteX20" fmla="*/ 323568 w 644177"/>
                <a:gd name="connsiteY20" fmla="*/ 157652 h 656762"/>
                <a:gd name="connsiteX21" fmla="*/ 270228 w 644177"/>
                <a:gd name="connsiteY21" fmla="*/ 93835 h 656762"/>
                <a:gd name="connsiteX22" fmla="*/ 334046 w 644177"/>
                <a:gd name="connsiteY22" fmla="*/ 41447 h 656762"/>
                <a:gd name="connsiteX23" fmla="*/ 94968 w 644177"/>
                <a:gd name="connsiteY23" fmla="*/ 392920 h 656762"/>
                <a:gd name="connsiteX24" fmla="*/ 328331 w 644177"/>
                <a:gd name="connsiteY24" fmla="*/ 200515 h 656762"/>
                <a:gd name="connsiteX25" fmla="*/ 555978 w 644177"/>
                <a:gd name="connsiteY25" fmla="*/ 386253 h 656762"/>
                <a:gd name="connsiteX26" fmla="*/ 526451 w 644177"/>
                <a:gd name="connsiteY26" fmla="*/ 424353 h 656762"/>
                <a:gd name="connsiteX27" fmla="*/ 327378 w 644177"/>
                <a:gd name="connsiteY27" fmla="*/ 423400 h 656762"/>
                <a:gd name="connsiteX28" fmla="*/ 123543 w 644177"/>
                <a:gd name="connsiteY28" fmla="*/ 423400 h 656762"/>
                <a:gd name="connsiteX29" fmla="*/ 94968 w 644177"/>
                <a:gd name="connsiteY29" fmla="*/ 392920 h 656762"/>
                <a:gd name="connsiteX30" fmla="*/ 513116 w 644177"/>
                <a:gd name="connsiteY30" fmla="*/ 608185 h 656762"/>
                <a:gd name="connsiteX31" fmla="*/ 83538 w 644177"/>
                <a:gd name="connsiteY31" fmla="*/ 609138 h 656762"/>
                <a:gd name="connsiteX32" fmla="*/ 51153 w 644177"/>
                <a:gd name="connsiteY32" fmla="*/ 575800 h 656762"/>
                <a:gd name="connsiteX33" fmla="*/ 150213 w 644177"/>
                <a:gd name="connsiteY33" fmla="*/ 471025 h 656762"/>
                <a:gd name="connsiteX34" fmla="*/ 559788 w 644177"/>
                <a:gd name="connsiteY34" fmla="*/ 470072 h 656762"/>
                <a:gd name="connsiteX35" fmla="*/ 604556 w 644177"/>
                <a:gd name="connsiteY35" fmla="*/ 511030 h 656762"/>
                <a:gd name="connsiteX36" fmla="*/ 513116 w 644177"/>
                <a:gd name="connsiteY36" fmla="*/ 608185 h 65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4177" h="656762">
                  <a:moveTo>
                    <a:pt x="610271" y="420542"/>
                  </a:moveTo>
                  <a:cubicBezTo>
                    <a:pt x="597888" y="410065"/>
                    <a:pt x="594078" y="392920"/>
                    <a:pt x="594078" y="376728"/>
                  </a:cubicBezTo>
                  <a:cubicBezTo>
                    <a:pt x="594078" y="348153"/>
                    <a:pt x="582648" y="324340"/>
                    <a:pt x="569313" y="300528"/>
                  </a:cubicBezTo>
                  <a:cubicBezTo>
                    <a:pt x="537881" y="246235"/>
                    <a:pt x="488351" y="211945"/>
                    <a:pt x="435011" y="183370"/>
                  </a:cubicBezTo>
                  <a:cubicBezTo>
                    <a:pt x="412151" y="170987"/>
                    <a:pt x="400721" y="160510"/>
                    <a:pt x="417866" y="133840"/>
                  </a:cubicBezTo>
                  <a:cubicBezTo>
                    <a:pt x="429296" y="115742"/>
                    <a:pt x="431201" y="92882"/>
                    <a:pt x="423581" y="70022"/>
                  </a:cubicBezTo>
                  <a:cubicBezTo>
                    <a:pt x="405483" y="15730"/>
                    <a:pt x="341666" y="-14750"/>
                    <a:pt x="283563" y="7157"/>
                  </a:cubicBezTo>
                  <a:cubicBezTo>
                    <a:pt x="231176" y="26207"/>
                    <a:pt x="210221" y="79547"/>
                    <a:pt x="235938" y="135745"/>
                  </a:cubicBezTo>
                  <a:cubicBezTo>
                    <a:pt x="248321" y="163368"/>
                    <a:pt x="245463" y="174797"/>
                    <a:pt x="215936" y="187180"/>
                  </a:cubicBezTo>
                  <a:cubicBezTo>
                    <a:pt x="144498" y="215755"/>
                    <a:pt x="97826" y="269095"/>
                    <a:pt x="68298" y="340533"/>
                  </a:cubicBezTo>
                  <a:cubicBezTo>
                    <a:pt x="53058" y="378633"/>
                    <a:pt x="55916" y="426258"/>
                    <a:pt x="12101" y="451022"/>
                  </a:cubicBezTo>
                  <a:cubicBezTo>
                    <a:pt x="8291" y="452928"/>
                    <a:pt x="1623" y="464358"/>
                    <a:pt x="671" y="470072"/>
                  </a:cubicBezTo>
                  <a:cubicBezTo>
                    <a:pt x="-1234" y="503410"/>
                    <a:pt x="1623" y="561513"/>
                    <a:pt x="671" y="594850"/>
                  </a:cubicBezTo>
                  <a:cubicBezTo>
                    <a:pt x="-282" y="656763"/>
                    <a:pt x="13053" y="656763"/>
                    <a:pt x="83538" y="656763"/>
                  </a:cubicBezTo>
                  <a:cubicBezTo>
                    <a:pt x="166406" y="656763"/>
                    <a:pt x="505496" y="651048"/>
                    <a:pt x="592173" y="650095"/>
                  </a:cubicBezTo>
                  <a:cubicBezTo>
                    <a:pt x="612176" y="650095"/>
                    <a:pt x="638846" y="652000"/>
                    <a:pt x="639798" y="623425"/>
                  </a:cubicBezTo>
                  <a:cubicBezTo>
                    <a:pt x="641703" y="581515"/>
                    <a:pt x="647418" y="518650"/>
                    <a:pt x="641703" y="477692"/>
                  </a:cubicBezTo>
                  <a:cubicBezTo>
                    <a:pt x="640751" y="451022"/>
                    <a:pt x="637893" y="443403"/>
                    <a:pt x="610271" y="420542"/>
                  </a:cubicBezTo>
                  <a:close/>
                  <a:moveTo>
                    <a:pt x="334046" y="41447"/>
                  </a:moveTo>
                  <a:cubicBezTo>
                    <a:pt x="365478" y="43352"/>
                    <a:pt x="384528" y="62402"/>
                    <a:pt x="382623" y="98597"/>
                  </a:cubicBezTo>
                  <a:cubicBezTo>
                    <a:pt x="380718" y="133840"/>
                    <a:pt x="361668" y="158605"/>
                    <a:pt x="323568" y="157652"/>
                  </a:cubicBezTo>
                  <a:cubicBezTo>
                    <a:pt x="282611" y="157652"/>
                    <a:pt x="270228" y="128125"/>
                    <a:pt x="270228" y="93835"/>
                  </a:cubicBezTo>
                  <a:cubicBezTo>
                    <a:pt x="270228" y="57640"/>
                    <a:pt x="294041" y="42400"/>
                    <a:pt x="334046" y="41447"/>
                  </a:cubicBezTo>
                  <a:close/>
                  <a:moveTo>
                    <a:pt x="94968" y="392920"/>
                  </a:moveTo>
                  <a:cubicBezTo>
                    <a:pt x="118781" y="279572"/>
                    <a:pt x="213078" y="200515"/>
                    <a:pt x="328331" y="200515"/>
                  </a:cubicBezTo>
                  <a:cubicBezTo>
                    <a:pt x="439773" y="200515"/>
                    <a:pt x="531213" y="276715"/>
                    <a:pt x="555978" y="386253"/>
                  </a:cubicBezTo>
                  <a:cubicBezTo>
                    <a:pt x="562646" y="414828"/>
                    <a:pt x="559788" y="425305"/>
                    <a:pt x="526451" y="424353"/>
                  </a:cubicBezTo>
                  <a:cubicBezTo>
                    <a:pt x="459776" y="421495"/>
                    <a:pt x="393101" y="423400"/>
                    <a:pt x="327378" y="423400"/>
                  </a:cubicBezTo>
                  <a:cubicBezTo>
                    <a:pt x="259751" y="423400"/>
                    <a:pt x="191171" y="422447"/>
                    <a:pt x="123543" y="423400"/>
                  </a:cubicBezTo>
                  <a:cubicBezTo>
                    <a:pt x="99731" y="424353"/>
                    <a:pt x="89253" y="422447"/>
                    <a:pt x="94968" y="392920"/>
                  </a:cubicBezTo>
                  <a:close/>
                  <a:moveTo>
                    <a:pt x="513116" y="608185"/>
                  </a:moveTo>
                  <a:cubicBezTo>
                    <a:pt x="453108" y="608185"/>
                    <a:pt x="159738" y="607233"/>
                    <a:pt x="83538" y="609138"/>
                  </a:cubicBezTo>
                  <a:cubicBezTo>
                    <a:pt x="57821" y="610090"/>
                    <a:pt x="52106" y="600565"/>
                    <a:pt x="51153" y="575800"/>
                  </a:cubicBezTo>
                  <a:cubicBezTo>
                    <a:pt x="48296" y="471025"/>
                    <a:pt x="47343" y="471025"/>
                    <a:pt x="150213" y="471025"/>
                  </a:cubicBezTo>
                  <a:cubicBezTo>
                    <a:pt x="286421" y="471025"/>
                    <a:pt x="422628" y="471978"/>
                    <a:pt x="559788" y="470072"/>
                  </a:cubicBezTo>
                  <a:cubicBezTo>
                    <a:pt x="591221" y="470072"/>
                    <a:pt x="603603" y="476740"/>
                    <a:pt x="604556" y="511030"/>
                  </a:cubicBezTo>
                  <a:cubicBezTo>
                    <a:pt x="605508" y="607233"/>
                    <a:pt x="607413" y="608185"/>
                    <a:pt x="513116" y="6081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3" name="Freeform: Shape 152"/>
            <p:cNvSpPr/>
            <p:nvPr/>
          </p:nvSpPr>
          <p:spPr>
            <a:xfrm>
              <a:off x="723591" y="576967"/>
              <a:ext cx="44468" cy="106931"/>
            </a:xfrm>
            <a:custGeom>
              <a:avLst/>
              <a:gdLst>
                <a:gd name="connsiteX0" fmla="*/ 43286 w 44468"/>
                <a:gd name="connsiteY0" fmla="*/ 91485 h 106931"/>
                <a:gd name="connsiteX1" fmla="*/ 19473 w 44468"/>
                <a:gd name="connsiteY1" fmla="*/ 106725 h 106931"/>
                <a:gd name="connsiteX2" fmla="*/ 423 w 44468"/>
                <a:gd name="connsiteY2" fmla="*/ 90533 h 106931"/>
                <a:gd name="connsiteX3" fmla="*/ 423 w 44468"/>
                <a:gd name="connsiteY3" fmla="*/ 29573 h 106931"/>
                <a:gd name="connsiteX4" fmla="*/ 20426 w 44468"/>
                <a:gd name="connsiteY4" fmla="*/ 45 h 106931"/>
                <a:gd name="connsiteX5" fmla="*/ 44238 w 44468"/>
                <a:gd name="connsiteY5" fmla="*/ 30525 h 106931"/>
                <a:gd name="connsiteX6" fmla="*/ 43286 w 44468"/>
                <a:gd name="connsiteY6" fmla="*/ 91485 h 1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8" h="106931">
                  <a:moveTo>
                    <a:pt x="43286" y="91485"/>
                  </a:moveTo>
                  <a:cubicBezTo>
                    <a:pt x="42333" y="105773"/>
                    <a:pt x="30903" y="107678"/>
                    <a:pt x="19473" y="106725"/>
                  </a:cubicBezTo>
                  <a:cubicBezTo>
                    <a:pt x="8043" y="106725"/>
                    <a:pt x="1376" y="101963"/>
                    <a:pt x="423" y="90533"/>
                  </a:cubicBezTo>
                  <a:cubicBezTo>
                    <a:pt x="-529" y="70530"/>
                    <a:pt x="423" y="49575"/>
                    <a:pt x="423" y="29573"/>
                  </a:cubicBezTo>
                  <a:cubicBezTo>
                    <a:pt x="423" y="15285"/>
                    <a:pt x="-1482" y="998"/>
                    <a:pt x="20426" y="45"/>
                  </a:cubicBezTo>
                  <a:cubicBezTo>
                    <a:pt x="44238" y="-907"/>
                    <a:pt x="45191" y="13380"/>
                    <a:pt x="44238" y="30525"/>
                  </a:cubicBezTo>
                  <a:cubicBezTo>
                    <a:pt x="44238" y="38145"/>
                    <a:pt x="44238" y="79103"/>
                    <a:pt x="43286" y="914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4" name="Freeform: Shape 153"/>
            <p:cNvSpPr/>
            <p:nvPr/>
          </p:nvSpPr>
          <p:spPr>
            <a:xfrm>
              <a:off x="325458" y="576859"/>
              <a:ext cx="41792" cy="106905"/>
            </a:xfrm>
            <a:custGeom>
              <a:avLst/>
              <a:gdLst>
                <a:gd name="connsiteX0" fmla="*/ 41369 w 41792"/>
                <a:gd name="connsiteY0" fmla="*/ 86831 h 106905"/>
                <a:gd name="connsiteX1" fmla="*/ 21367 w 41792"/>
                <a:gd name="connsiteY1" fmla="*/ 106833 h 106905"/>
                <a:gd name="connsiteX2" fmla="*/ 1364 w 41792"/>
                <a:gd name="connsiteY2" fmla="*/ 86831 h 106905"/>
                <a:gd name="connsiteX3" fmla="*/ 412 w 41792"/>
                <a:gd name="connsiteY3" fmla="*/ 30633 h 106905"/>
                <a:gd name="connsiteX4" fmla="*/ 18509 w 41792"/>
                <a:gd name="connsiteY4" fmla="*/ 153 h 106905"/>
                <a:gd name="connsiteX5" fmla="*/ 41369 w 41792"/>
                <a:gd name="connsiteY5" fmla="*/ 30633 h 106905"/>
                <a:gd name="connsiteX6" fmla="*/ 41369 w 41792"/>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92"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1369"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5" name="Freeform: Shape 154"/>
            <p:cNvSpPr/>
            <p:nvPr/>
          </p:nvSpPr>
          <p:spPr>
            <a:xfrm>
              <a:off x="425470" y="576859"/>
              <a:ext cx="41403" cy="106905"/>
            </a:xfrm>
            <a:custGeom>
              <a:avLst/>
              <a:gdLst>
                <a:gd name="connsiteX0" fmla="*/ 41369 w 41403"/>
                <a:gd name="connsiteY0" fmla="*/ 86831 h 106905"/>
                <a:gd name="connsiteX1" fmla="*/ 21367 w 41403"/>
                <a:gd name="connsiteY1" fmla="*/ 106833 h 106905"/>
                <a:gd name="connsiteX2" fmla="*/ 1364 w 41403"/>
                <a:gd name="connsiteY2" fmla="*/ 86831 h 106905"/>
                <a:gd name="connsiteX3" fmla="*/ 412 w 41403"/>
                <a:gd name="connsiteY3" fmla="*/ 30633 h 106905"/>
                <a:gd name="connsiteX4" fmla="*/ 18509 w 41403"/>
                <a:gd name="connsiteY4" fmla="*/ 153 h 106905"/>
                <a:gd name="connsiteX5" fmla="*/ 41369 w 41403"/>
                <a:gd name="connsiteY5" fmla="*/ 30633 h 106905"/>
                <a:gd name="connsiteX6" fmla="*/ 41369 w 4140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1369" y="38253"/>
                    <a:pt x="41369"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6" name="Freeform: Shape 155"/>
            <p:cNvSpPr/>
            <p:nvPr/>
          </p:nvSpPr>
          <p:spPr>
            <a:xfrm>
              <a:off x="524530"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5"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57" name="Freeform: Shape 156"/>
            <p:cNvSpPr/>
            <p:nvPr/>
          </p:nvSpPr>
          <p:spPr>
            <a:xfrm>
              <a:off x="624543"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158" name="Freeform: Shape 157"/>
          <p:cNvSpPr/>
          <p:nvPr/>
        </p:nvSpPr>
        <p:spPr>
          <a:xfrm>
            <a:off x="1658520" y="2270363"/>
            <a:ext cx="355668" cy="410948"/>
          </a:xfrm>
          <a:custGeom>
            <a:avLst/>
            <a:gdLst>
              <a:gd name="connsiteX0" fmla="*/ 338852 w 567192"/>
              <a:gd name="connsiteY0" fmla="*/ 553214 h 655348"/>
              <a:gd name="connsiteX1" fmla="*/ 317540 w 567192"/>
              <a:gd name="connsiteY1" fmla="*/ 554524 h 655348"/>
              <a:gd name="connsiteX2" fmla="*/ 288965 w 567192"/>
              <a:gd name="connsiteY2" fmla="*/ 554524 h 655348"/>
              <a:gd name="connsiteX3" fmla="*/ 275630 w 567192"/>
              <a:gd name="connsiteY3" fmla="*/ 553571 h 655348"/>
              <a:gd name="connsiteX4" fmla="*/ 214670 w 567192"/>
              <a:gd name="connsiteY4" fmla="*/ 568811 h 655348"/>
              <a:gd name="connsiteX5" fmla="*/ 283250 w 567192"/>
              <a:gd name="connsiteY5" fmla="*/ 609769 h 655348"/>
              <a:gd name="connsiteX6" fmla="*/ 324207 w 567192"/>
              <a:gd name="connsiteY6" fmla="*/ 601196 h 655348"/>
              <a:gd name="connsiteX7" fmla="*/ 353735 w 567192"/>
              <a:gd name="connsiteY7" fmla="*/ 564049 h 655348"/>
              <a:gd name="connsiteX8" fmla="*/ 338852 w 567192"/>
              <a:gd name="connsiteY8" fmla="*/ 553214 h 655348"/>
              <a:gd name="connsiteX9" fmla="*/ 446128 w 567192"/>
              <a:gd name="connsiteY9" fmla="*/ 325924 h 655348"/>
              <a:gd name="connsiteX10" fmla="*/ 363260 w 567192"/>
              <a:gd name="connsiteY10" fmla="*/ 410696 h 655348"/>
              <a:gd name="connsiteX11" fmla="*/ 281345 w 567192"/>
              <a:gd name="connsiteY11" fmla="*/ 329734 h 655348"/>
              <a:gd name="connsiteX12" fmla="*/ 248960 w 567192"/>
              <a:gd name="connsiteY12" fmla="*/ 380217 h 655348"/>
              <a:gd name="connsiteX13" fmla="*/ 158473 w 567192"/>
              <a:gd name="connsiteY13" fmla="*/ 381169 h 655348"/>
              <a:gd name="connsiteX14" fmla="*/ 144185 w 567192"/>
              <a:gd name="connsiteY14" fmla="*/ 356404 h 655348"/>
              <a:gd name="connsiteX15" fmla="*/ 120373 w 567192"/>
              <a:gd name="connsiteY15" fmla="*/ 330687 h 655348"/>
              <a:gd name="connsiteX16" fmla="*/ 107038 w 567192"/>
              <a:gd name="connsiteY16" fmla="*/ 366881 h 655348"/>
              <a:gd name="connsiteX17" fmla="*/ 92750 w 567192"/>
              <a:gd name="connsiteY17" fmla="*/ 504994 h 655348"/>
              <a:gd name="connsiteX18" fmla="*/ 473750 w 567192"/>
              <a:gd name="connsiteY18" fmla="*/ 504994 h 655348"/>
              <a:gd name="connsiteX19" fmla="*/ 446128 w 567192"/>
              <a:gd name="connsiteY19" fmla="*/ 325924 h 655348"/>
              <a:gd name="connsiteX20" fmla="*/ 286107 w 567192"/>
              <a:gd name="connsiteY20" fmla="*/ 104943 h 655348"/>
              <a:gd name="connsiteX21" fmla="*/ 110847 w 567192"/>
              <a:gd name="connsiteY21" fmla="*/ 228768 h 655348"/>
              <a:gd name="connsiteX22" fmla="*/ 140375 w 567192"/>
              <a:gd name="connsiteY22" fmla="*/ 288776 h 655348"/>
              <a:gd name="connsiteX23" fmla="*/ 183237 w 567192"/>
              <a:gd name="connsiteY23" fmla="*/ 340211 h 655348"/>
              <a:gd name="connsiteX24" fmla="*/ 199430 w 567192"/>
              <a:gd name="connsiteY24" fmla="*/ 361166 h 655348"/>
              <a:gd name="connsiteX25" fmla="*/ 218480 w 567192"/>
              <a:gd name="connsiteY25" fmla="*/ 343068 h 655348"/>
              <a:gd name="connsiteX26" fmla="*/ 241340 w 567192"/>
              <a:gd name="connsiteY26" fmla="*/ 306873 h 655348"/>
              <a:gd name="connsiteX27" fmla="*/ 328017 w 567192"/>
              <a:gd name="connsiteY27" fmla="*/ 308778 h 655348"/>
              <a:gd name="connsiteX28" fmla="*/ 344210 w 567192"/>
              <a:gd name="connsiteY28" fmla="*/ 337353 h 655348"/>
              <a:gd name="connsiteX29" fmla="*/ 369927 w 567192"/>
              <a:gd name="connsiteY29" fmla="*/ 361166 h 655348"/>
              <a:gd name="connsiteX30" fmla="*/ 385167 w 567192"/>
              <a:gd name="connsiteY30" fmla="*/ 334496 h 655348"/>
              <a:gd name="connsiteX31" fmla="*/ 431840 w 567192"/>
              <a:gd name="connsiteY31" fmla="*/ 287823 h 655348"/>
              <a:gd name="connsiteX32" fmla="*/ 460415 w 567192"/>
              <a:gd name="connsiteY32" fmla="*/ 245913 h 655348"/>
              <a:gd name="connsiteX33" fmla="*/ 286107 w 567192"/>
              <a:gd name="connsiteY33" fmla="*/ 104943 h 655348"/>
              <a:gd name="connsiteX34" fmla="*/ 286108 w 567192"/>
              <a:gd name="connsiteY34" fmla="*/ 39221 h 655348"/>
              <a:gd name="connsiteX35" fmla="*/ 272773 w 567192"/>
              <a:gd name="connsiteY35" fmla="*/ 46841 h 655348"/>
              <a:gd name="connsiteX36" fmla="*/ 285155 w 567192"/>
              <a:gd name="connsiteY36" fmla="*/ 56366 h 655348"/>
              <a:gd name="connsiteX37" fmla="*/ 298490 w 567192"/>
              <a:gd name="connsiteY37" fmla="*/ 46841 h 655348"/>
              <a:gd name="connsiteX38" fmla="*/ 286108 w 567192"/>
              <a:gd name="connsiteY38" fmla="*/ 39221 h 655348"/>
              <a:gd name="connsiteX39" fmla="*/ 289917 w 567192"/>
              <a:gd name="connsiteY39" fmla="*/ 168 h 655348"/>
              <a:gd name="connsiteX40" fmla="*/ 344210 w 567192"/>
              <a:gd name="connsiteY40" fmla="*/ 44936 h 655348"/>
              <a:gd name="connsiteX41" fmla="*/ 366117 w 567192"/>
              <a:gd name="connsiteY41" fmla="*/ 72558 h 655348"/>
              <a:gd name="connsiteX42" fmla="*/ 503277 w 567192"/>
              <a:gd name="connsiteY42" fmla="*/ 273536 h 655348"/>
              <a:gd name="connsiteX43" fmla="*/ 513755 w 567192"/>
              <a:gd name="connsiteY43" fmla="*/ 386883 h 655348"/>
              <a:gd name="connsiteX44" fmla="*/ 508992 w 567192"/>
              <a:gd name="connsiteY44" fmla="*/ 458321 h 655348"/>
              <a:gd name="connsiteX45" fmla="*/ 548045 w 567192"/>
              <a:gd name="connsiteY45" fmla="*/ 505946 h 655348"/>
              <a:gd name="connsiteX46" fmla="*/ 566142 w 567192"/>
              <a:gd name="connsiteY46" fmla="*/ 540236 h 655348"/>
              <a:gd name="connsiteX47" fmla="*/ 534710 w 567192"/>
              <a:gd name="connsiteY47" fmla="*/ 554524 h 655348"/>
              <a:gd name="connsiteX48" fmla="*/ 491847 w 567192"/>
              <a:gd name="connsiteY48" fmla="*/ 555476 h 655348"/>
              <a:gd name="connsiteX49" fmla="*/ 378500 w 567192"/>
              <a:gd name="connsiteY49" fmla="*/ 606911 h 655348"/>
              <a:gd name="connsiteX50" fmla="*/ 174665 w 567192"/>
              <a:gd name="connsiteY50" fmla="*/ 582146 h 655348"/>
              <a:gd name="connsiteX51" fmla="*/ 134660 w 567192"/>
              <a:gd name="connsiteY51" fmla="*/ 555476 h 655348"/>
              <a:gd name="connsiteX52" fmla="*/ 29885 w 567192"/>
              <a:gd name="connsiteY52" fmla="*/ 555476 h 655348"/>
              <a:gd name="connsiteX53" fmla="*/ 357 w 567192"/>
              <a:gd name="connsiteY53" fmla="*/ 539283 h 655348"/>
              <a:gd name="connsiteX54" fmla="*/ 17502 w 567192"/>
              <a:gd name="connsiteY54" fmla="*/ 508804 h 655348"/>
              <a:gd name="connsiteX55" fmla="*/ 57507 w 567192"/>
              <a:gd name="connsiteY55" fmla="*/ 428793 h 655348"/>
              <a:gd name="connsiteX56" fmla="*/ 76557 w 567192"/>
              <a:gd name="connsiteY56" fmla="*/ 217338 h 655348"/>
              <a:gd name="connsiteX57" fmla="*/ 192762 w 567192"/>
              <a:gd name="connsiteY57" fmla="*/ 75416 h 655348"/>
              <a:gd name="connsiteX58" fmla="*/ 221337 w 567192"/>
              <a:gd name="connsiteY58" fmla="*/ 41126 h 655348"/>
              <a:gd name="connsiteX59" fmla="*/ 289917 w 567192"/>
              <a:gd name="connsiteY59" fmla="*/ 168 h 65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7192" h="655348">
                <a:moveTo>
                  <a:pt x="338852" y="553214"/>
                </a:moveTo>
                <a:cubicBezTo>
                  <a:pt x="331827" y="553571"/>
                  <a:pt x="323731" y="555953"/>
                  <a:pt x="317540" y="554524"/>
                </a:cubicBezTo>
                <a:cubicBezTo>
                  <a:pt x="308015" y="552619"/>
                  <a:pt x="298490" y="554524"/>
                  <a:pt x="288965" y="554524"/>
                </a:cubicBezTo>
                <a:cubicBezTo>
                  <a:pt x="284202" y="554524"/>
                  <a:pt x="279440" y="553571"/>
                  <a:pt x="275630" y="553571"/>
                </a:cubicBezTo>
                <a:cubicBezTo>
                  <a:pt x="253722" y="557381"/>
                  <a:pt x="214670" y="544046"/>
                  <a:pt x="214670" y="568811"/>
                </a:cubicBezTo>
                <a:cubicBezTo>
                  <a:pt x="213717" y="603101"/>
                  <a:pt x="253722" y="607864"/>
                  <a:pt x="283250" y="609769"/>
                </a:cubicBezTo>
                <a:cubicBezTo>
                  <a:pt x="296585" y="610721"/>
                  <a:pt x="310872" y="605959"/>
                  <a:pt x="324207" y="601196"/>
                </a:cubicBezTo>
                <a:cubicBezTo>
                  <a:pt x="340400" y="594529"/>
                  <a:pt x="358497" y="584051"/>
                  <a:pt x="353735" y="564049"/>
                </a:cubicBezTo>
                <a:cubicBezTo>
                  <a:pt x="351830" y="554524"/>
                  <a:pt x="345877" y="552857"/>
                  <a:pt x="338852" y="553214"/>
                </a:cubicBezTo>
                <a:close/>
                <a:moveTo>
                  <a:pt x="446128" y="325924"/>
                </a:moveTo>
                <a:cubicBezTo>
                  <a:pt x="414695" y="356404"/>
                  <a:pt x="411838" y="410696"/>
                  <a:pt x="363260" y="410696"/>
                </a:cubicBezTo>
                <a:cubicBezTo>
                  <a:pt x="314683" y="411649"/>
                  <a:pt x="316588" y="351642"/>
                  <a:pt x="281345" y="329734"/>
                </a:cubicBezTo>
                <a:cubicBezTo>
                  <a:pt x="270868" y="346879"/>
                  <a:pt x="260390" y="364024"/>
                  <a:pt x="248960" y="380217"/>
                </a:cubicBezTo>
                <a:cubicBezTo>
                  <a:pt x="219433" y="422126"/>
                  <a:pt x="188000" y="422126"/>
                  <a:pt x="158473" y="381169"/>
                </a:cubicBezTo>
                <a:cubicBezTo>
                  <a:pt x="152758" y="373549"/>
                  <a:pt x="149900" y="364024"/>
                  <a:pt x="144185" y="356404"/>
                </a:cubicBezTo>
                <a:cubicBezTo>
                  <a:pt x="137518" y="345926"/>
                  <a:pt x="136565" y="327829"/>
                  <a:pt x="120373" y="330687"/>
                </a:cubicBezTo>
                <a:cubicBezTo>
                  <a:pt x="101323" y="334496"/>
                  <a:pt x="107990" y="353546"/>
                  <a:pt x="107038" y="366881"/>
                </a:cubicBezTo>
                <a:cubicBezTo>
                  <a:pt x="105133" y="411649"/>
                  <a:pt x="107990" y="456417"/>
                  <a:pt x="92750" y="504994"/>
                </a:cubicBezTo>
                <a:cubicBezTo>
                  <a:pt x="221338" y="504994"/>
                  <a:pt x="347068" y="504994"/>
                  <a:pt x="473750" y="504994"/>
                </a:cubicBezTo>
                <a:cubicBezTo>
                  <a:pt x="450890" y="447844"/>
                  <a:pt x="482323" y="383074"/>
                  <a:pt x="446128" y="325924"/>
                </a:cubicBezTo>
                <a:close/>
                <a:moveTo>
                  <a:pt x="286107" y="104943"/>
                </a:moveTo>
                <a:cubicBezTo>
                  <a:pt x="197525" y="103991"/>
                  <a:pt x="129897" y="151616"/>
                  <a:pt x="110847" y="228768"/>
                </a:cubicBezTo>
                <a:cubicBezTo>
                  <a:pt x="103227" y="257343"/>
                  <a:pt x="95607" y="284013"/>
                  <a:pt x="140375" y="288776"/>
                </a:cubicBezTo>
                <a:cubicBezTo>
                  <a:pt x="166092" y="291633"/>
                  <a:pt x="178475" y="314493"/>
                  <a:pt x="183237" y="340211"/>
                </a:cubicBezTo>
                <a:cubicBezTo>
                  <a:pt x="185142" y="348783"/>
                  <a:pt x="188952" y="360213"/>
                  <a:pt x="199430" y="361166"/>
                </a:cubicBezTo>
                <a:cubicBezTo>
                  <a:pt x="210860" y="363071"/>
                  <a:pt x="213717" y="350688"/>
                  <a:pt x="218480" y="343068"/>
                </a:cubicBezTo>
                <a:cubicBezTo>
                  <a:pt x="226100" y="331638"/>
                  <a:pt x="232767" y="318303"/>
                  <a:pt x="241340" y="306873"/>
                </a:cubicBezTo>
                <a:cubicBezTo>
                  <a:pt x="267057" y="274488"/>
                  <a:pt x="303252" y="274488"/>
                  <a:pt x="328017" y="308778"/>
                </a:cubicBezTo>
                <a:cubicBezTo>
                  <a:pt x="333732" y="317351"/>
                  <a:pt x="337542" y="328781"/>
                  <a:pt x="344210" y="337353"/>
                </a:cubicBezTo>
                <a:cubicBezTo>
                  <a:pt x="350877" y="346878"/>
                  <a:pt x="353735" y="364023"/>
                  <a:pt x="369927" y="361166"/>
                </a:cubicBezTo>
                <a:cubicBezTo>
                  <a:pt x="382310" y="359261"/>
                  <a:pt x="383262" y="344973"/>
                  <a:pt x="385167" y="334496"/>
                </a:cubicBezTo>
                <a:cubicBezTo>
                  <a:pt x="390882" y="308778"/>
                  <a:pt x="405170" y="289728"/>
                  <a:pt x="431840" y="287823"/>
                </a:cubicBezTo>
                <a:cubicBezTo>
                  <a:pt x="461367" y="284966"/>
                  <a:pt x="463272" y="269726"/>
                  <a:pt x="460415" y="245913"/>
                </a:cubicBezTo>
                <a:cubicBezTo>
                  <a:pt x="451842" y="163998"/>
                  <a:pt x="381357" y="105896"/>
                  <a:pt x="286107" y="104943"/>
                </a:cubicBezTo>
                <a:close/>
                <a:moveTo>
                  <a:pt x="286108" y="39221"/>
                </a:moveTo>
                <a:cubicBezTo>
                  <a:pt x="280393" y="39221"/>
                  <a:pt x="272773" y="38269"/>
                  <a:pt x="272773" y="46841"/>
                </a:cubicBezTo>
                <a:cubicBezTo>
                  <a:pt x="272773" y="53509"/>
                  <a:pt x="278488" y="56366"/>
                  <a:pt x="285155" y="56366"/>
                </a:cubicBezTo>
                <a:cubicBezTo>
                  <a:pt x="290870" y="56366"/>
                  <a:pt x="296586" y="53509"/>
                  <a:pt x="298490" y="46841"/>
                </a:cubicBezTo>
                <a:cubicBezTo>
                  <a:pt x="297538" y="39221"/>
                  <a:pt x="290870" y="39221"/>
                  <a:pt x="286108" y="39221"/>
                </a:cubicBezTo>
                <a:close/>
                <a:moveTo>
                  <a:pt x="289917" y="168"/>
                </a:moveTo>
                <a:cubicBezTo>
                  <a:pt x="318492" y="2073"/>
                  <a:pt x="336590" y="18266"/>
                  <a:pt x="344210" y="44936"/>
                </a:cubicBezTo>
                <a:cubicBezTo>
                  <a:pt x="348020" y="58271"/>
                  <a:pt x="352782" y="66843"/>
                  <a:pt x="366117" y="72558"/>
                </a:cubicBezTo>
                <a:cubicBezTo>
                  <a:pt x="457557" y="107801"/>
                  <a:pt x="488990" y="185906"/>
                  <a:pt x="503277" y="273536"/>
                </a:cubicBezTo>
                <a:cubicBezTo>
                  <a:pt x="509945" y="314493"/>
                  <a:pt x="510897" y="355451"/>
                  <a:pt x="513755" y="386883"/>
                </a:cubicBezTo>
                <a:cubicBezTo>
                  <a:pt x="511850" y="417363"/>
                  <a:pt x="510897" y="438318"/>
                  <a:pt x="508992" y="458321"/>
                </a:cubicBezTo>
                <a:cubicBezTo>
                  <a:pt x="507087" y="485943"/>
                  <a:pt x="527090" y="496421"/>
                  <a:pt x="548045" y="505946"/>
                </a:cubicBezTo>
                <a:cubicBezTo>
                  <a:pt x="563285" y="513566"/>
                  <a:pt x="569952" y="524043"/>
                  <a:pt x="566142" y="540236"/>
                </a:cubicBezTo>
                <a:cubicBezTo>
                  <a:pt x="562332" y="557381"/>
                  <a:pt x="547092" y="553571"/>
                  <a:pt x="534710" y="554524"/>
                </a:cubicBezTo>
                <a:cubicBezTo>
                  <a:pt x="520422" y="555476"/>
                  <a:pt x="506135" y="555476"/>
                  <a:pt x="491847" y="555476"/>
                </a:cubicBezTo>
                <a:cubicBezTo>
                  <a:pt x="446127" y="554524"/>
                  <a:pt x="408980" y="550714"/>
                  <a:pt x="378500" y="606911"/>
                </a:cubicBezTo>
                <a:cubicBezTo>
                  <a:pt x="336590" y="684064"/>
                  <a:pt x="204192" y="664061"/>
                  <a:pt x="174665" y="582146"/>
                </a:cubicBezTo>
                <a:cubicBezTo>
                  <a:pt x="166092" y="558333"/>
                  <a:pt x="154662" y="554524"/>
                  <a:pt x="134660" y="555476"/>
                </a:cubicBezTo>
                <a:cubicBezTo>
                  <a:pt x="99417" y="556429"/>
                  <a:pt x="65127" y="556429"/>
                  <a:pt x="29885" y="555476"/>
                </a:cubicBezTo>
                <a:cubicBezTo>
                  <a:pt x="18455" y="555476"/>
                  <a:pt x="3215" y="558333"/>
                  <a:pt x="357" y="539283"/>
                </a:cubicBezTo>
                <a:cubicBezTo>
                  <a:pt x="-1548" y="524996"/>
                  <a:pt x="4167" y="513566"/>
                  <a:pt x="17502" y="508804"/>
                </a:cubicBezTo>
                <a:cubicBezTo>
                  <a:pt x="59412" y="495468"/>
                  <a:pt x="59412" y="464036"/>
                  <a:pt x="57507" y="428793"/>
                </a:cubicBezTo>
                <a:cubicBezTo>
                  <a:pt x="53697" y="357356"/>
                  <a:pt x="55602" y="285918"/>
                  <a:pt x="76557" y="217338"/>
                </a:cubicBezTo>
                <a:cubicBezTo>
                  <a:pt x="95607" y="154473"/>
                  <a:pt x="128945" y="102086"/>
                  <a:pt x="192762" y="75416"/>
                </a:cubicBezTo>
                <a:cubicBezTo>
                  <a:pt x="209907" y="68748"/>
                  <a:pt x="214670" y="56366"/>
                  <a:pt x="221337" y="41126"/>
                </a:cubicBezTo>
                <a:cubicBezTo>
                  <a:pt x="233720" y="12551"/>
                  <a:pt x="257532" y="-1737"/>
                  <a:pt x="289917" y="168"/>
                </a:cubicBezTo>
                <a:close/>
              </a:path>
            </a:pathLst>
          </a:custGeom>
          <a:solidFill>
            <a:schemeClr val="accent3"/>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nvGrpSpPr>
          <p:cNvPr id="184" name="Group 183"/>
          <p:cNvGrpSpPr/>
          <p:nvPr/>
        </p:nvGrpSpPr>
        <p:grpSpPr>
          <a:xfrm rot="2597867">
            <a:off x="3299249" y="1999655"/>
            <a:ext cx="546622" cy="749336"/>
            <a:chOff x="7005248" y="205186"/>
            <a:chExt cx="1591645" cy="2479901"/>
          </a:xfrm>
        </p:grpSpPr>
        <p:sp>
          <p:nvSpPr>
            <p:cNvPr id="185" name="Freeform: Shape 184"/>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a:p>
          </p:txBody>
        </p:sp>
        <p:grpSp>
          <p:nvGrpSpPr>
            <p:cNvPr id="186" name="Group 185"/>
            <p:cNvGrpSpPr/>
            <p:nvPr/>
          </p:nvGrpSpPr>
          <p:grpSpPr>
            <a:xfrm>
              <a:off x="7039501" y="235364"/>
              <a:ext cx="941649" cy="2419544"/>
              <a:chOff x="7417892" y="4050286"/>
              <a:chExt cx="941649" cy="2419544"/>
            </a:xfrm>
          </p:grpSpPr>
          <p:sp>
            <p:nvSpPr>
              <p:cNvPr id="188" name="Freeform: Shape 187"/>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sp>
            <p:nvSpPr>
              <p:cNvPr id="189" name="Freeform: Shape 188"/>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a:p>
            </p:txBody>
          </p:sp>
          <p:sp>
            <p:nvSpPr>
              <p:cNvPr id="190" name="Freeform: Shape 189"/>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a:p>
            </p:txBody>
          </p:sp>
          <p:sp>
            <p:nvSpPr>
              <p:cNvPr id="191" name="Freeform: Shape 190"/>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a:p>
            </p:txBody>
          </p:sp>
          <p:sp>
            <p:nvSpPr>
              <p:cNvPr id="192" name="Freeform: Shape 191"/>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a:p>
            </p:txBody>
          </p:sp>
          <p:sp>
            <p:nvSpPr>
              <p:cNvPr id="193" name="Freeform: Shape 192"/>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a:p>
            </p:txBody>
          </p:sp>
          <p:sp>
            <p:nvSpPr>
              <p:cNvPr id="194" name="Freeform: Shape 193"/>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a:p>
            </p:txBody>
          </p:sp>
          <p:sp>
            <p:nvSpPr>
              <p:cNvPr id="195" name="Freeform: Shape 194"/>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a:p>
            </p:txBody>
          </p:sp>
          <p:sp>
            <p:nvSpPr>
              <p:cNvPr id="196" name="Freeform: Shape 195"/>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a:p>
            </p:txBody>
          </p:sp>
          <p:sp>
            <p:nvSpPr>
              <p:cNvPr id="197" name="Freeform: Shape 196"/>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a:p>
            </p:txBody>
          </p:sp>
          <p:sp>
            <p:nvSpPr>
              <p:cNvPr id="198" name="Freeform: Shape 197"/>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grpSp>
        <p:sp>
          <p:nvSpPr>
            <p:cNvPr id="187" name="Freeform: Shape 186"/>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a:p>
          </p:txBody>
        </p:sp>
      </p:grpSp>
      <p:grpSp>
        <p:nvGrpSpPr>
          <p:cNvPr id="199" name="Group 198"/>
          <p:cNvGrpSpPr/>
          <p:nvPr/>
        </p:nvGrpSpPr>
        <p:grpSpPr>
          <a:xfrm rot="2597867">
            <a:off x="3283029" y="2992095"/>
            <a:ext cx="546622" cy="749336"/>
            <a:chOff x="7005248" y="205186"/>
            <a:chExt cx="1591645" cy="2479901"/>
          </a:xfrm>
        </p:grpSpPr>
        <p:sp>
          <p:nvSpPr>
            <p:cNvPr id="200" name="Freeform: Shape 199"/>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a:p>
          </p:txBody>
        </p:sp>
        <p:grpSp>
          <p:nvGrpSpPr>
            <p:cNvPr id="201" name="Group 200"/>
            <p:cNvGrpSpPr/>
            <p:nvPr/>
          </p:nvGrpSpPr>
          <p:grpSpPr>
            <a:xfrm>
              <a:off x="7039501" y="235364"/>
              <a:ext cx="941649" cy="2419544"/>
              <a:chOff x="7417892" y="4050286"/>
              <a:chExt cx="941649" cy="2419544"/>
            </a:xfrm>
          </p:grpSpPr>
          <p:sp>
            <p:nvSpPr>
              <p:cNvPr id="203" name="Freeform: Shape 202"/>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sp>
            <p:nvSpPr>
              <p:cNvPr id="204" name="Freeform: Shape 203"/>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a:p>
            </p:txBody>
          </p:sp>
          <p:sp>
            <p:nvSpPr>
              <p:cNvPr id="205" name="Freeform: Shape 204"/>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a:p>
            </p:txBody>
          </p:sp>
          <p:sp>
            <p:nvSpPr>
              <p:cNvPr id="206" name="Freeform: Shape 205"/>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a:p>
            </p:txBody>
          </p:sp>
          <p:sp>
            <p:nvSpPr>
              <p:cNvPr id="207" name="Freeform: Shape 206"/>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a:p>
            </p:txBody>
          </p:sp>
          <p:sp>
            <p:nvSpPr>
              <p:cNvPr id="208" name="Freeform: Shape 207"/>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a:p>
            </p:txBody>
          </p:sp>
          <p:sp>
            <p:nvSpPr>
              <p:cNvPr id="209" name="Freeform: Shape 208"/>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a:p>
            </p:txBody>
          </p:sp>
          <p:sp>
            <p:nvSpPr>
              <p:cNvPr id="210" name="Freeform: Shape 209"/>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a:p>
            </p:txBody>
          </p:sp>
          <p:sp>
            <p:nvSpPr>
              <p:cNvPr id="211" name="Freeform: Shape 210"/>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a:p>
            </p:txBody>
          </p:sp>
          <p:sp>
            <p:nvSpPr>
              <p:cNvPr id="212" name="Freeform: Shape 211"/>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a:p>
            </p:txBody>
          </p:sp>
          <p:sp>
            <p:nvSpPr>
              <p:cNvPr id="213" name="Freeform: Shape 212"/>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a:p>
            </p:txBody>
          </p:sp>
        </p:grpSp>
        <p:sp>
          <p:nvSpPr>
            <p:cNvPr id="202" name="Freeform: Shape 201"/>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a:p>
          </p:txBody>
        </p:sp>
      </p:grpSp>
      <p:sp>
        <p:nvSpPr>
          <p:cNvPr id="3" name="TextBox 2"/>
          <p:cNvSpPr txBox="1"/>
          <p:nvPr/>
        </p:nvSpPr>
        <p:spPr>
          <a:xfrm>
            <a:off x="4026766" y="1972261"/>
            <a:ext cx="3667992" cy="584775"/>
          </a:xfrm>
          <a:prstGeom prst="rect">
            <a:avLst/>
          </a:prstGeom>
          <a:noFill/>
        </p:spPr>
        <p:txBody>
          <a:bodyPr wrap="none" rtlCol="0">
            <a:spAutoFit/>
          </a:bodyPr>
          <a:lstStyle/>
          <a:p>
            <a:r>
              <a:rPr lang="en-US" sz="3200" dirty="0" err="1">
                <a:solidFill>
                  <a:srgbClr val="274530"/>
                </a:solidFill>
              </a:rPr>
              <a:t>Làm</a:t>
            </a:r>
            <a:r>
              <a:rPr lang="en-US" sz="3200" dirty="0">
                <a:solidFill>
                  <a:srgbClr val="274530"/>
                </a:solidFill>
              </a:rPr>
              <a:t> </a:t>
            </a:r>
            <a:r>
              <a:rPr lang="en-US" sz="3200" dirty="0" err="1">
                <a:solidFill>
                  <a:srgbClr val="274530"/>
                </a:solidFill>
              </a:rPr>
              <a:t>bài</a:t>
            </a:r>
            <a:r>
              <a:rPr lang="en-US" sz="3200" dirty="0">
                <a:solidFill>
                  <a:srgbClr val="274530"/>
                </a:solidFill>
              </a:rPr>
              <a:t> </a:t>
            </a:r>
            <a:r>
              <a:rPr lang="en-US" sz="3200" dirty="0" err="1">
                <a:solidFill>
                  <a:srgbClr val="274530"/>
                </a:solidFill>
              </a:rPr>
              <a:t>tập</a:t>
            </a:r>
            <a:r>
              <a:rPr lang="en-US" sz="3200" dirty="0">
                <a:solidFill>
                  <a:srgbClr val="274530"/>
                </a:solidFill>
              </a:rPr>
              <a:t> </a:t>
            </a:r>
            <a:r>
              <a:rPr lang="en-US" sz="3200" dirty="0" err="1">
                <a:solidFill>
                  <a:srgbClr val="274530"/>
                </a:solidFill>
              </a:rPr>
              <a:t>đầy</a:t>
            </a:r>
            <a:r>
              <a:rPr lang="en-US" sz="3200" dirty="0">
                <a:solidFill>
                  <a:srgbClr val="274530"/>
                </a:solidFill>
              </a:rPr>
              <a:t> </a:t>
            </a:r>
            <a:r>
              <a:rPr lang="en-US" sz="3200" dirty="0" err="1">
                <a:solidFill>
                  <a:srgbClr val="274530"/>
                </a:solidFill>
              </a:rPr>
              <a:t>đủ</a:t>
            </a:r>
            <a:endParaRPr lang="en-US" sz="3200" dirty="0">
              <a:solidFill>
                <a:srgbClr val="274530"/>
              </a:solidFill>
            </a:endParaRPr>
          </a:p>
        </p:txBody>
      </p:sp>
      <p:sp>
        <p:nvSpPr>
          <p:cNvPr id="229" name="TextBox 228"/>
          <p:cNvSpPr txBox="1"/>
          <p:nvPr/>
        </p:nvSpPr>
        <p:spPr>
          <a:xfrm>
            <a:off x="3991317" y="2985623"/>
            <a:ext cx="3616696" cy="584775"/>
          </a:xfrm>
          <a:prstGeom prst="rect">
            <a:avLst/>
          </a:prstGeom>
          <a:noFill/>
        </p:spPr>
        <p:txBody>
          <a:bodyPr wrap="none" rtlCol="0">
            <a:spAutoFit/>
          </a:bodyPr>
          <a:lstStyle/>
          <a:p>
            <a:r>
              <a:rPr lang="en-US" sz="3200" dirty="0" err="1">
                <a:solidFill>
                  <a:srgbClr val="274530"/>
                </a:solidFill>
              </a:rPr>
              <a:t>Xem</a:t>
            </a:r>
            <a:r>
              <a:rPr lang="en-US" sz="3200" dirty="0">
                <a:solidFill>
                  <a:srgbClr val="274530"/>
                </a:solidFill>
              </a:rPr>
              <a:t> </a:t>
            </a:r>
            <a:r>
              <a:rPr lang="en-US" sz="3200" dirty="0" err="1">
                <a:solidFill>
                  <a:srgbClr val="274530"/>
                </a:solidFill>
              </a:rPr>
              <a:t>trước</a:t>
            </a:r>
            <a:r>
              <a:rPr lang="en-US" sz="3200" dirty="0">
                <a:solidFill>
                  <a:srgbClr val="274530"/>
                </a:solidFill>
              </a:rPr>
              <a:t> </a:t>
            </a:r>
            <a:r>
              <a:rPr lang="en-US" sz="3200" dirty="0" err="1">
                <a:solidFill>
                  <a:srgbClr val="274530"/>
                </a:solidFill>
              </a:rPr>
              <a:t>bài</a:t>
            </a:r>
            <a:r>
              <a:rPr lang="en-US" sz="3200" dirty="0">
                <a:solidFill>
                  <a:srgbClr val="274530"/>
                </a:solidFill>
              </a:rPr>
              <a:t> </a:t>
            </a:r>
            <a:r>
              <a:rPr lang="en-US" sz="3200" dirty="0" err="1">
                <a:solidFill>
                  <a:srgbClr val="274530"/>
                </a:solidFill>
              </a:rPr>
              <a:t>mới</a:t>
            </a:r>
            <a:endParaRPr lang="en-US" sz="3200" dirty="0">
              <a:solidFill>
                <a:srgbClr val="27453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97626" y="454573"/>
            <a:ext cx="7526419" cy="2800767"/>
          </a:xfrm>
          <a:prstGeom prst="rect">
            <a:avLst/>
          </a:prstGeom>
          <a:noFill/>
        </p:spPr>
        <p:txBody>
          <a:bodyPr wrap="none" rtlCol="0">
            <a:spAutoFit/>
          </a:bodyPr>
          <a:lstStyle/>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VUI HỌC CÙNG </a:t>
            </a:r>
          </a:p>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ÔNG GIÀ NOEL</a:t>
            </a:r>
          </a:p>
        </p:txBody>
      </p:sp>
      <p:sp>
        <p:nvSpPr>
          <p:cNvPr id="4" name="Graphic 313"/>
          <p:cNvSpPr/>
          <p:nvPr/>
        </p:nvSpPr>
        <p:spPr>
          <a:xfrm rot="21043603">
            <a:off x="5133389" y="3387591"/>
            <a:ext cx="5552840" cy="1716456"/>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pic>
        <p:nvPicPr>
          <p:cNvPr id="6" name="Picture 5">
            <a:hlinkClick r:id="" action="ppaction://hlinkshowjump?jump=nextslide"/>
          </p:cNvPr>
          <p:cNvPicPr>
            <a:picLocks noChangeAspect="1"/>
          </p:cNvPicPr>
          <p:nvPr/>
        </p:nvPicPr>
        <p:blipFill>
          <a:blip r:embed="rId3"/>
          <a:stretch>
            <a:fillRect/>
          </a:stretch>
        </p:blipFill>
        <p:spPr>
          <a:xfrm>
            <a:off x="7172590" y="5080679"/>
            <a:ext cx="2109399" cy="774259"/>
          </a:xfrm>
          <a:prstGeom prst="rect">
            <a:avLst/>
          </a:prstGeom>
        </p:spPr>
      </p:pic>
      <p:grpSp>
        <p:nvGrpSpPr>
          <p:cNvPr id="74" name="Group 73"/>
          <p:cNvGrpSpPr/>
          <p:nvPr/>
        </p:nvGrpSpPr>
        <p:grpSpPr>
          <a:xfrm>
            <a:off x="334525" y="355611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8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44802"/>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mở</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4338505"/>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2996622"/>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b="1" dirty="0">
                <a:solidFill>
                  <a:srgbClr val="0070C0"/>
                </a:solidFill>
                <a:latin typeface="Arial" panose="020B0604020202020204" pitchFamily="34" charset="0"/>
              </a:rPr>
              <a:t> </a:t>
            </a:r>
          </a:p>
        </p:txBody>
      </p:sp>
      <p:sp>
        <p:nvSpPr>
          <p:cNvPr id="8" name="Rectangle 7"/>
          <p:cNvSpPr/>
          <p:nvPr/>
        </p:nvSpPr>
        <p:spPr>
          <a:xfrm>
            <a:off x="1255153" y="3645677"/>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vi-VN" sz="2800" dirty="0">
                <a:solidFill>
                  <a:srgbClr val="0070C0"/>
                </a:solidFill>
                <a:latin typeface="Arial" panose="020B0604020202020204" pitchFamily="34" charset="0"/>
              </a:rPr>
              <a:t>C.</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347567"/>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277582" y="4299276"/>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285753" y="3654150"/>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350810"/>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2993299"/>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kết</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Bài</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văn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miêu</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tả</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gồm</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phần</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thân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đầu</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diễn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biến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thúc</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phân</a:t>
            </a:r>
            <a:r>
              <a:rPr lang="en-US" sz="2800" dirty="0">
                <a:solidFill>
                  <a:srgbClr val="0070C0"/>
                </a:solidFill>
                <a:latin typeface="Arial" panose="020B0604020202020204" pitchFamily="34" charset="0"/>
              </a:rPr>
              <a:t> chia </a:t>
            </a:r>
            <a:r>
              <a:rPr lang="en-US" sz="2800" dirty="0" err="1">
                <a:solidFill>
                  <a:srgbClr val="0070C0"/>
                </a:solidFill>
                <a:latin typeface="Arial" panose="020B0604020202020204" pitchFamily="34" charset="0"/>
              </a:rPr>
              <a:t>thành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các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phần</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55575" y="224790"/>
            <a:ext cx="11869420" cy="3204210"/>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3600" b="1" i="0" dirty="0" err="1">
                <a:solidFill>
                  <a:schemeClr val="tx1"/>
                </a:solidFill>
                <a:effectLst/>
                <a:latin typeface="Muli"/>
              </a:rPr>
              <a:t>Sắp</a:t>
            </a:r>
            <a:r>
              <a:rPr lang="en-US" sz="3600" b="1" i="0" dirty="0">
                <a:solidFill>
                  <a:schemeClr val="tx1"/>
                </a:solidFill>
                <a:effectLst/>
                <a:latin typeface="Muli"/>
              </a:rPr>
              <a:t> </a:t>
            </a:r>
            <a:r>
              <a:rPr lang="en-US" sz="3600" b="1" i="0" dirty="0" err="1">
                <a:solidFill>
                  <a:schemeClr val="tx1"/>
                </a:solidFill>
                <a:effectLst/>
                <a:latin typeface="Muli"/>
              </a:rPr>
              <a:t>xếp</a:t>
            </a:r>
            <a:r>
              <a:rPr lang="en-US" sz="3600" b="1" i="0" dirty="0">
                <a:solidFill>
                  <a:schemeClr val="tx1"/>
                </a:solidFill>
                <a:effectLst/>
                <a:latin typeface="Muli"/>
              </a:rPr>
              <a:t> </a:t>
            </a:r>
            <a:r>
              <a:rPr lang="en-US" sz="3600" b="1" i="0" dirty="0" err="1">
                <a:solidFill>
                  <a:schemeClr val="tx1"/>
                </a:solidFill>
                <a:effectLst/>
                <a:latin typeface="Muli"/>
              </a:rPr>
              <a:t>các</a:t>
            </a:r>
            <a:r>
              <a:rPr lang="en-US" sz="3600" b="1" i="0" dirty="0">
                <a:solidFill>
                  <a:schemeClr val="tx1"/>
                </a:solidFill>
                <a:effectLst/>
                <a:latin typeface="Muli"/>
              </a:rPr>
              <a:t> </a:t>
            </a:r>
            <a:r>
              <a:rPr lang="en-US" sz="3600" b="1" i="0" dirty="0" err="1">
                <a:solidFill>
                  <a:schemeClr val="tx1"/>
                </a:solidFill>
                <a:effectLst/>
                <a:latin typeface="Muli"/>
              </a:rPr>
              <a:t>dòng</a:t>
            </a:r>
            <a:r>
              <a:rPr lang="en-US" sz="3600" b="1" i="0" dirty="0">
                <a:solidFill>
                  <a:schemeClr val="tx1"/>
                </a:solidFill>
                <a:effectLst/>
                <a:latin typeface="Muli"/>
              </a:rPr>
              <a:t> </a:t>
            </a:r>
            <a:r>
              <a:rPr lang="en-US" sz="3600" b="1" i="0" dirty="0" err="1">
                <a:solidFill>
                  <a:schemeClr val="tx1"/>
                </a:solidFill>
                <a:effectLst/>
                <a:latin typeface="Muli"/>
              </a:rPr>
              <a:t>sau</a:t>
            </a:r>
            <a:r>
              <a:rPr lang="en-US" sz="3600" b="1" i="0" dirty="0">
                <a:solidFill>
                  <a:schemeClr val="tx1"/>
                </a:solidFill>
                <a:effectLst/>
                <a:latin typeface="Muli"/>
              </a:rPr>
              <a:t> </a:t>
            </a:r>
            <a:r>
              <a:rPr lang="en-US" sz="3600" b="1" i="0" dirty="0" err="1">
                <a:solidFill>
                  <a:schemeClr val="tx1"/>
                </a:solidFill>
                <a:effectLst/>
                <a:latin typeface="Muli"/>
              </a:rPr>
              <a:t>để</a:t>
            </a:r>
            <a:r>
              <a:rPr lang="en-US" sz="3600" b="1" i="0" dirty="0">
                <a:solidFill>
                  <a:schemeClr val="tx1"/>
                </a:solidFill>
                <a:effectLst/>
                <a:latin typeface="Muli"/>
              </a:rPr>
              <a:t> </a:t>
            </a:r>
            <a:r>
              <a:rPr lang="en-US" sz="3600" b="1" i="0" dirty="0" err="1">
                <a:solidFill>
                  <a:schemeClr val="tx1"/>
                </a:solidFill>
                <a:effectLst/>
                <a:latin typeface="Muli"/>
              </a:rPr>
              <a:t>hoàn</a:t>
            </a:r>
            <a:r>
              <a:rPr lang="en-US" sz="3600" b="1" i="0" dirty="0">
                <a:solidFill>
                  <a:schemeClr val="tx1"/>
                </a:solidFill>
                <a:effectLst/>
                <a:latin typeface="Muli"/>
              </a:rPr>
              <a:t> </a:t>
            </a:r>
            <a:r>
              <a:rPr lang="en-US" sz="3600" b="1" i="0" dirty="0" err="1">
                <a:solidFill>
                  <a:schemeClr val="tx1"/>
                </a:solidFill>
                <a:effectLst/>
                <a:latin typeface="Muli"/>
              </a:rPr>
              <a:t>thành</a:t>
            </a:r>
            <a:r>
              <a:rPr lang="en-US" sz="3600" b="1" i="0" dirty="0">
                <a:solidFill>
                  <a:schemeClr val="tx1"/>
                </a:solidFill>
                <a:effectLst/>
                <a:latin typeface="Muli"/>
              </a:rPr>
              <a:t> </a:t>
            </a:r>
            <a:r>
              <a:rPr lang="en-US" sz="3600" b="1" i="0" dirty="0" err="1">
                <a:solidFill>
                  <a:schemeClr val="tx1"/>
                </a:solidFill>
                <a:effectLst/>
                <a:latin typeface="Muli"/>
              </a:rPr>
              <a:t>thứ</a:t>
            </a:r>
            <a:r>
              <a:rPr lang="en-US" sz="3600" b="1" i="0" dirty="0">
                <a:solidFill>
                  <a:schemeClr val="tx1"/>
                </a:solidFill>
                <a:effectLst/>
                <a:latin typeface="Muli"/>
              </a:rPr>
              <a:t> </a:t>
            </a:r>
            <a:r>
              <a:rPr lang="en-US" sz="3600" b="1" i="0" dirty="0" err="1">
                <a:solidFill>
                  <a:schemeClr val="tx1"/>
                </a:solidFill>
                <a:effectLst/>
                <a:latin typeface="Muli"/>
              </a:rPr>
              <a:t>tự</a:t>
            </a:r>
            <a:r>
              <a:rPr lang="en-US" sz="3600" b="1" i="0" dirty="0">
                <a:solidFill>
                  <a:schemeClr val="tx1"/>
                </a:solidFill>
                <a:effectLst/>
                <a:latin typeface="Muli"/>
              </a:rPr>
              <a:t> </a:t>
            </a:r>
            <a:r>
              <a:rPr lang="en-US" sz="3600" b="1" i="0" dirty="0" err="1">
                <a:solidFill>
                  <a:schemeClr val="tx1"/>
                </a:solidFill>
                <a:effectLst/>
                <a:latin typeface="Muli"/>
              </a:rPr>
              <a:t>khi</a:t>
            </a:r>
            <a:r>
              <a:rPr lang="en-US" sz="3600" b="1" i="0" dirty="0">
                <a:solidFill>
                  <a:schemeClr val="tx1"/>
                </a:solidFill>
                <a:effectLst/>
                <a:latin typeface="Muli"/>
              </a:rPr>
              <a:t> </a:t>
            </a:r>
            <a:r>
              <a:rPr lang="en-US" sz="3600" b="1" i="0" dirty="0" err="1">
                <a:solidFill>
                  <a:schemeClr val="tx1"/>
                </a:solidFill>
                <a:effectLst/>
                <a:latin typeface="Muli"/>
              </a:rPr>
              <a:t>miêu</a:t>
            </a:r>
            <a:r>
              <a:rPr lang="en-US" sz="3600" b="1" i="0" dirty="0">
                <a:solidFill>
                  <a:schemeClr val="tx1"/>
                </a:solidFill>
                <a:effectLst/>
                <a:latin typeface="Muli"/>
              </a:rPr>
              <a:t> </a:t>
            </a:r>
            <a:r>
              <a:rPr lang="en-US" sz="3600" b="1" i="0" dirty="0" err="1">
                <a:solidFill>
                  <a:schemeClr val="tx1"/>
                </a:solidFill>
                <a:effectLst/>
                <a:latin typeface="Muli"/>
              </a:rPr>
              <a:t>tả</a:t>
            </a:r>
            <a:r>
              <a:rPr lang="en-US" sz="3600" b="1" i="0" dirty="0">
                <a:solidFill>
                  <a:schemeClr val="tx1"/>
                </a:solidFill>
                <a:effectLst/>
                <a:latin typeface="Muli"/>
              </a:rPr>
              <a:t> </a:t>
            </a:r>
            <a:r>
              <a:rPr lang="en-US" sz="3600" b="1" i="0" dirty="0" err="1">
                <a:solidFill>
                  <a:schemeClr val="tx1"/>
                </a:solidFill>
                <a:effectLst/>
                <a:latin typeface="Muli"/>
              </a:rPr>
              <a:t>một</a:t>
            </a:r>
            <a:r>
              <a:rPr lang="en-US" sz="3600" b="1" i="0" dirty="0">
                <a:solidFill>
                  <a:schemeClr val="tx1"/>
                </a:solidFill>
                <a:effectLst/>
                <a:latin typeface="Muli"/>
              </a:rPr>
              <a:t> </a:t>
            </a:r>
            <a:r>
              <a:rPr lang="en-US" sz="3600" b="1" i="0" dirty="0" err="1">
                <a:solidFill>
                  <a:schemeClr val="tx1"/>
                </a:solidFill>
                <a:effectLst/>
                <a:latin typeface="Muli"/>
              </a:rPr>
              <a:t>đồ</a:t>
            </a:r>
            <a:r>
              <a:rPr lang="en-US" sz="3600" b="1" i="0" dirty="0">
                <a:solidFill>
                  <a:schemeClr val="tx1"/>
                </a:solidFill>
                <a:effectLst/>
                <a:latin typeface="Muli"/>
              </a:rPr>
              <a:t> </a:t>
            </a:r>
            <a:r>
              <a:rPr lang="en-US" sz="3600" b="1" i="0" dirty="0" err="1">
                <a:solidFill>
                  <a:schemeClr val="tx1"/>
                </a:solidFill>
                <a:effectLst/>
                <a:latin typeface="Muli"/>
              </a:rPr>
              <a:t>vật</a:t>
            </a:r>
            <a:r>
              <a:rPr lang="en-US" sz="3600" b="1" i="0" dirty="0">
                <a:solidFill>
                  <a:schemeClr val="tx1"/>
                </a:solidFill>
                <a:effectLst/>
                <a:latin typeface="Muli"/>
              </a:rPr>
              <a:t>:</a:t>
            </a: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bao </a:t>
            </a:r>
            <a:r>
              <a:rPr lang="en-US" sz="3600" b="0" i="0" dirty="0" err="1">
                <a:solidFill>
                  <a:schemeClr val="tx1"/>
                </a:solidFill>
                <a:effectLst/>
                <a:latin typeface="Muli"/>
              </a:rPr>
              <a:t>quát</a:t>
            </a:r>
            <a:r>
              <a:rPr lang="en-US" sz="3600" b="0" i="0" dirty="0">
                <a:solidFill>
                  <a:schemeClr val="tx1"/>
                </a:solidFill>
                <a:effectLst/>
                <a:latin typeface="Muli"/>
              </a:rPr>
              <a:t> </a:t>
            </a:r>
            <a:r>
              <a:rPr lang="en-US" sz="3600" b="0" i="0" dirty="0" err="1">
                <a:solidFill>
                  <a:schemeClr val="tx1"/>
                </a:solidFill>
                <a:effectLst/>
                <a:latin typeface="Muli"/>
              </a:rPr>
              <a:t>toàn</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cách</a:t>
            </a:r>
            <a:r>
              <a:rPr lang="en-US" sz="3600" b="0" i="0" dirty="0">
                <a:solidFill>
                  <a:schemeClr val="tx1"/>
                </a:solidFill>
                <a:effectLst/>
                <a:latin typeface="Muli"/>
              </a:rPr>
              <a:t> </a:t>
            </a:r>
            <a:r>
              <a:rPr lang="en-US" sz="3600" b="0" i="0" dirty="0" err="1">
                <a:solidFill>
                  <a:schemeClr val="tx1"/>
                </a:solidFill>
                <a:effectLst/>
                <a:latin typeface="Muli"/>
              </a:rPr>
              <a:t>dùng</a:t>
            </a:r>
            <a:r>
              <a:rPr lang="en-US" sz="3600" b="0" i="0" dirty="0">
                <a:solidFill>
                  <a:schemeClr val="tx1"/>
                </a:solidFill>
                <a:effectLst/>
                <a:latin typeface="Muli"/>
              </a:rPr>
              <a:t> </a:t>
            </a:r>
            <a:r>
              <a:rPr lang="en-US" sz="3600" b="0" i="0" dirty="0" err="1">
                <a:solidFill>
                  <a:schemeClr val="tx1"/>
                </a:solidFill>
                <a:effectLst/>
                <a:latin typeface="Muli"/>
              </a:rPr>
              <a:t>và</a:t>
            </a:r>
            <a:r>
              <a:rPr lang="en-US" sz="3600" b="0" i="0" dirty="0">
                <a:solidFill>
                  <a:schemeClr val="tx1"/>
                </a:solidFill>
                <a:effectLst/>
                <a:latin typeface="Muli"/>
              </a:rPr>
              <a:t> </a:t>
            </a:r>
            <a:r>
              <a:rPr lang="en-US" sz="3600" b="0" i="0" dirty="0" err="1">
                <a:solidFill>
                  <a:schemeClr val="tx1"/>
                </a:solidFill>
                <a:effectLst/>
                <a:latin typeface="Muli"/>
              </a:rPr>
              <a:t>công</a:t>
            </a:r>
            <a:r>
              <a:rPr lang="en-US" sz="3600" b="0" i="0" dirty="0">
                <a:solidFill>
                  <a:schemeClr val="tx1"/>
                </a:solidFill>
                <a:effectLst/>
                <a:latin typeface="Muli"/>
              </a:rPr>
              <a:t> </a:t>
            </a:r>
            <a:r>
              <a:rPr lang="en-US" sz="3600" b="0" i="0" dirty="0" err="1">
                <a:solidFill>
                  <a:schemeClr val="tx1"/>
                </a:solidFill>
                <a:effectLst/>
                <a:latin typeface="Muli"/>
              </a:rPr>
              <a:t>dụng</a:t>
            </a:r>
            <a:r>
              <a:rPr lang="en-US" sz="3600" b="0" i="0" dirty="0">
                <a:solidFill>
                  <a:schemeClr val="tx1"/>
                </a:solidFill>
                <a:effectLst/>
                <a:latin typeface="Muli"/>
              </a:rPr>
              <a:t> </a:t>
            </a:r>
            <a:r>
              <a:rPr lang="en-US" sz="3600" b="0" i="0" dirty="0" err="1">
                <a:solidFill>
                  <a:schemeClr val="tx1"/>
                </a:solidFill>
                <a:effectLst/>
                <a:latin typeface="Muli"/>
              </a:rPr>
              <a:t>của</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dirty="0">
              <a:solidFill>
                <a:schemeClr val="tx1"/>
              </a:solidFill>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những</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phận</a:t>
            </a:r>
            <a:r>
              <a:rPr lang="en-US" sz="3600" b="0" i="0" dirty="0">
                <a:solidFill>
                  <a:schemeClr val="tx1"/>
                </a:solidFill>
                <a:effectLst/>
                <a:latin typeface="Muli"/>
              </a:rPr>
              <a:t> </a:t>
            </a:r>
            <a:r>
              <a:rPr lang="en-US" sz="3600" b="0" i="0" dirty="0" err="1">
                <a:solidFill>
                  <a:schemeClr val="tx1"/>
                </a:solidFill>
                <a:effectLst/>
                <a:latin typeface="Muli"/>
              </a:rPr>
              <a:t>có</a:t>
            </a:r>
            <a:r>
              <a:rPr lang="en-US" sz="3600" b="0" i="0" dirty="0">
                <a:solidFill>
                  <a:schemeClr val="tx1"/>
                </a:solidFill>
                <a:effectLst/>
                <a:latin typeface="Muli"/>
              </a:rPr>
              <a:t> </a:t>
            </a:r>
            <a:r>
              <a:rPr lang="en-US" sz="3600" b="0" i="0" dirty="0" err="1">
                <a:solidFill>
                  <a:schemeClr val="tx1"/>
                </a:solidFill>
                <a:effectLst/>
                <a:latin typeface="Muli"/>
              </a:rPr>
              <a:t>đặc</a:t>
            </a:r>
            <a:r>
              <a:rPr lang="en-US" sz="3600" b="0" i="0" dirty="0">
                <a:solidFill>
                  <a:schemeClr val="tx1"/>
                </a:solidFill>
                <a:effectLst/>
                <a:latin typeface="Muli"/>
              </a:rPr>
              <a:t> </a:t>
            </a:r>
            <a:r>
              <a:rPr lang="en-US" sz="3600" b="0" i="0" dirty="0" err="1">
                <a:solidFill>
                  <a:schemeClr val="tx1"/>
                </a:solidFill>
                <a:effectLst/>
                <a:latin typeface="Muli"/>
              </a:rPr>
              <a:t>điểm</a:t>
            </a:r>
            <a:r>
              <a:rPr lang="en-US" sz="3600" b="0" i="0" dirty="0">
                <a:solidFill>
                  <a:schemeClr val="tx1"/>
                </a:solidFill>
                <a:effectLst/>
                <a:latin typeface="Muli"/>
              </a:rPr>
              <a:t> </a:t>
            </a:r>
            <a:r>
              <a:rPr lang="en-US" sz="3600" b="0" i="0" dirty="0" err="1">
                <a:solidFill>
                  <a:schemeClr val="tx1"/>
                </a:solidFill>
                <a:effectLst/>
                <a:latin typeface="Muli"/>
              </a:rPr>
              <a:t>nổi</a:t>
            </a:r>
            <a:r>
              <a:rPr lang="en-US" sz="3600" b="0" i="0" dirty="0">
                <a:solidFill>
                  <a:schemeClr val="tx1"/>
                </a:solidFill>
                <a:effectLst/>
                <a:latin typeface="Muli"/>
              </a:rPr>
              <a:t> </a:t>
            </a:r>
            <a:r>
              <a:rPr lang="en-US" sz="3600" b="0" i="0" dirty="0" err="1">
                <a:solidFill>
                  <a:schemeClr val="tx1"/>
                </a:solidFill>
                <a:effectLst/>
                <a:latin typeface="Muli"/>
              </a:rPr>
              <a:t>bật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6815125" y="3626224"/>
            <a:ext cx="3285316"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B</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3 - 2</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2219560" y="4317312"/>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C. 2 – 1 - 3</a:t>
            </a:r>
            <a:endParaRPr lang="en-US" sz="2800" b="1" dirty="0">
              <a:solidFill>
                <a:srgbClr val="0070C0"/>
              </a:solidFill>
              <a:latin typeface="Arial" panose="020B0604020202020204" pitchFamily="34" charset="0"/>
            </a:endParaRPr>
          </a:p>
        </p:txBody>
      </p:sp>
      <p:sp>
        <p:nvSpPr>
          <p:cNvPr id="8" name="Rectangle 7"/>
          <p:cNvSpPr/>
          <p:nvPr/>
        </p:nvSpPr>
        <p:spPr>
          <a:xfrm>
            <a:off x="6810071" y="4273539"/>
            <a:ext cx="3285316"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 2 – 1 </a:t>
            </a:r>
            <a:endParaRPr lang="en-US" sz="2800" b="1" dirty="0">
              <a:solidFill>
                <a:srgbClr val="0070C0"/>
              </a:solidFill>
              <a:latin typeface="Arial" panose="020B0604020202020204" pitchFamily="34" charset="0"/>
            </a:endParaRPr>
          </a:p>
        </p:txBody>
      </p:sp>
      <p:sp>
        <p:nvSpPr>
          <p:cNvPr id="9" name="Rectangle 8"/>
          <p:cNvSpPr/>
          <p:nvPr/>
        </p:nvSpPr>
        <p:spPr>
          <a:xfrm>
            <a:off x="2219560" y="3668257"/>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2 - 3</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9435624" y="3586988"/>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9435624" y="4304749"/>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609" y="3680503"/>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7319" y="4322992"/>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00B05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FFFF0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10088" y="454573"/>
            <a:ext cx="6501524" cy="25853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CHÚC CÁC CON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CÓ MỘT TIẾT HỌC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 THẬT HIỆU QUẢ NHÉ!</a:t>
            </a:r>
          </a:p>
        </p:txBody>
      </p:sp>
      <p:grpSp>
        <p:nvGrpSpPr>
          <p:cNvPr id="74" name="Group 73"/>
          <p:cNvGrpSpPr/>
          <p:nvPr/>
        </p:nvGrpSpPr>
        <p:grpSpPr>
          <a:xfrm>
            <a:off x="468085" y="342900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4.44444E-6 L 0.47851 -0.0051 " pathEditMode="relative" rAng="0" ptsTypes="AA">
                                      <p:cBhvr>
                                        <p:cTn id="6" dur="2000" fill="hold"/>
                                        <p:tgtEl>
                                          <p:spTgt spid="74"/>
                                        </p:tgtEl>
                                        <p:attrNameLst>
                                          <p:attrName>ppt_x</p:attrName>
                                          <p:attrName>ppt_y</p:attrName>
                                        </p:attrNameLst>
                                      </p:cBhvr>
                                      <p:rCtr x="239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770" y="0"/>
            <a:ext cx="8198070" cy="23069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ko-KR" sz="3200" b="1" i="0" u="none" strike="noStrike" kern="1200" cap="none" spc="0" normalizeH="0" baseline="0" noProof="0">
                <a:ln>
                  <a:noFill/>
                </a:ln>
                <a:solidFill>
                  <a:srgbClr val="274530"/>
                </a:solidFill>
                <a:effectLst/>
                <a:uLnTx/>
                <a:uFillTx/>
                <a:latin typeface="HP001" panose="020B0603050302020204" pitchFamily="34" charset="0"/>
                <a:ea typeface="HP001" panose="020B0603050302020204" pitchFamily="34" charset="0"/>
                <a:cs typeface="Arial" panose="020B0604020202020204" pitchFamily="34" charset="0"/>
              </a:rPr>
              <a:t>Thứ</a:t>
            </a:r>
            <a:r>
              <a:rPr kumimoji="0" lang="en-US" altLang="ko-KR" sz="3200" b="1" i="0" u="none" strike="noStrike" kern="1200" cap="none" spc="0" normalizeH="0" noProof="0">
                <a:ln>
                  <a:noFill/>
                </a:ln>
                <a:solidFill>
                  <a:srgbClr val="274530"/>
                </a:solidFill>
                <a:effectLst/>
                <a:uLnTx/>
                <a:uFillTx/>
                <a:latin typeface="HP001" panose="020B0603050302020204" pitchFamily="34" charset="0"/>
                <a:ea typeface="HP001" panose="020B0603050302020204" pitchFamily="34" charset="0"/>
                <a:cs typeface="Arial" panose="020B0604020202020204" pitchFamily="34" charset="0"/>
              </a:rPr>
              <a:t>      ngày     tháng    năm 2021</a:t>
            </a:r>
            <a:endParaRPr kumimoji="0" lang="en-US" altLang="ko-KR" sz="3200" b="1" i="0" u="none" strike="noStrike" kern="1200" cap="none" spc="0" normalizeH="0" baseline="0" noProof="0" dirty="0">
              <a:ln>
                <a:noFill/>
              </a:ln>
              <a:solidFill>
                <a:srgbClr val="274530"/>
              </a:solidFill>
              <a:effectLst/>
              <a:uLnTx/>
              <a:uFillTx/>
              <a:latin typeface="HP001" panose="020B0603050302020204" pitchFamily="34" charset="0"/>
              <a:ea typeface="HP001" panose="020B06030503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Tập</a:t>
            </a:r>
            <a:r>
              <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rPr>
              <a:t> </a:t>
            </a: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làm</a:t>
            </a:r>
            <a:r>
              <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rPr>
              <a:t> </a:t>
            </a:r>
            <a:r>
              <a:rPr lang="en-US" altLang="ko-KR" sz="3200" b="1" u="sng" dirty="0" err="1">
                <a:solidFill>
                  <a:srgbClr val="FF0000"/>
                </a:solidFill>
                <a:latin typeface="HP001" panose="020B0603050302020204" pitchFamily="34" charset="0"/>
                <a:ea typeface="HP001" panose="020B0603050302020204" pitchFamily="34" charset="0"/>
                <a:cs typeface="Arial" panose="020B0604020202020204" pitchFamily="34" charset="0"/>
              </a:rPr>
              <a:t>văn</a:t>
            </a:r>
            <a:endParaRPr lang="en-US" altLang="ko-KR" sz="3200" b="1" u="sng" dirty="0">
              <a:solidFill>
                <a:srgbClr val="FF0000"/>
              </a:solidFill>
              <a:latin typeface="HP001" panose="020B0603050302020204" pitchFamily="34" charset="0"/>
              <a:ea typeface="HP001" panose="020B06030503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ko-KR" sz="3200" b="1" i="0" u="none" strike="noStrike" kern="1200" cap="none" spc="0" normalizeH="0" baseline="0" noProof="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Luyện</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tập</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miêu</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tả</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đồ</a:t>
            </a:r>
            <a:r>
              <a:rPr kumimoji="0" lang="en-US" altLang="ko-KR"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 </a:t>
            </a:r>
            <a:r>
              <a:rPr kumimoji="0" lang="en-US" altLang="ko-KR" sz="32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Arial" panose="020B0604020202020204" pitchFamily="34" charset="0"/>
              </a:rPr>
              <a:t>vật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314096C0-2AEF-4434-B911-45AC2F6770D9}"/>
              </a:ext>
            </a:extLst>
          </p:cNvPr>
          <p:cNvSpPr txBox="1">
            <a:spLocks noChangeArrowheads="1"/>
          </p:cNvSpPr>
          <p:nvPr/>
        </p:nvSpPr>
        <p:spPr bwMode="auto">
          <a:xfrm>
            <a:off x="2286210" y="533560"/>
            <a:ext cx="6095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a:sym typeface="Arial"/>
              </a:rPr>
              <a:t>Thứ     ngày tháng năm 2021</a:t>
            </a:r>
          </a:p>
        </p:txBody>
      </p:sp>
      <p:sp>
        <p:nvSpPr>
          <p:cNvPr id="6147" name="TextBox 4">
            <a:extLst>
              <a:ext uri="{FF2B5EF4-FFF2-40B4-BE49-F238E27FC236}">
                <a16:creationId xmlns:a16="http://schemas.microsoft.com/office/drawing/2014/main" id="{9959680C-EFAA-4C07-8913-7009FD91A9C9}"/>
              </a:ext>
            </a:extLst>
          </p:cNvPr>
          <p:cNvSpPr txBox="1">
            <a:spLocks noChangeArrowheads="1"/>
          </p:cNvSpPr>
          <p:nvPr/>
        </p:nvSpPr>
        <p:spPr bwMode="auto">
          <a:xfrm>
            <a:off x="4953064" y="1295518"/>
            <a:ext cx="6095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a:sym typeface="Arial"/>
              </a:rPr>
              <a:t>Toán</a:t>
            </a:r>
          </a:p>
        </p:txBody>
      </p:sp>
      <p:sp>
        <p:nvSpPr>
          <p:cNvPr id="6148" name="TextBox 5">
            <a:extLst>
              <a:ext uri="{FF2B5EF4-FFF2-40B4-BE49-F238E27FC236}">
                <a16:creationId xmlns:a16="http://schemas.microsoft.com/office/drawing/2014/main" id="{70266EB0-976D-4770-88E8-B8A402839687}"/>
              </a:ext>
            </a:extLst>
          </p:cNvPr>
          <p:cNvSpPr txBox="1">
            <a:spLocks noChangeArrowheads="1"/>
          </p:cNvSpPr>
          <p:nvPr/>
        </p:nvSpPr>
        <p:spPr bwMode="auto">
          <a:xfrm>
            <a:off x="2971972" y="2006680"/>
            <a:ext cx="64004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a:sym typeface="Arial"/>
              </a:rPr>
              <a:t>Tính chất giao hoán của phép cộng</a:t>
            </a:r>
          </a:p>
        </p:txBody>
      </p:sp>
      <p:pic>
        <p:nvPicPr>
          <p:cNvPr id="6149" name="Picture 1">
            <a:extLst>
              <a:ext uri="{FF2B5EF4-FFF2-40B4-BE49-F238E27FC236}">
                <a16:creationId xmlns:a16="http://schemas.microsoft.com/office/drawing/2014/main" id="{D3602B46-B517-4084-8576-C61FF7516E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253" y="68448"/>
            <a:ext cx="9143497" cy="672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2">
            <a:extLst>
              <a:ext uri="{FF2B5EF4-FFF2-40B4-BE49-F238E27FC236}">
                <a16:creationId xmlns:a16="http://schemas.microsoft.com/office/drawing/2014/main" id="{EBE6D9A6-29F8-4561-95AF-DF538A376E98}"/>
              </a:ext>
            </a:extLst>
          </p:cNvPr>
          <p:cNvSpPr txBox="1">
            <a:spLocks noChangeArrowheads="1"/>
          </p:cNvSpPr>
          <p:nvPr/>
        </p:nvSpPr>
        <p:spPr bwMode="auto">
          <a:xfrm>
            <a:off x="2743384" y="825643"/>
            <a:ext cx="68576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Thứ</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ba</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ngày</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14</a:t>
            </a:r>
            <a:r>
              <a:rPr kumimoji="0" lang="en-US" altLang="en-US" sz="2800" b="1" i="0" u="none" strike="noStrike" kern="1200" cap="none" spc="0" normalizeH="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tháng</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12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năm</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2021</a:t>
            </a:r>
          </a:p>
        </p:txBody>
      </p:sp>
      <p:sp>
        <p:nvSpPr>
          <p:cNvPr id="6151" name="TextBox 3">
            <a:extLst>
              <a:ext uri="{FF2B5EF4-FFF2-40B4-BE49-F238E27FC236}">
                <a16:creationId xmlns:a16="http://schemas.microsoft.com/office/drawing/2014/main" id="{006DE3D2-0394-47CA-901C-1C36324102DD}"/>
              </a:ext>
            </a:extLst>
          </p:cNvPr>
          <p:cNvSpPr txBox="1">
            <a:spLocks noChangeArrowheads="1"/>
          </p:cNvSpPr>
          <p:nvPr/>
        </p:nvSpPr>
        <p:spPr bwMode="auto">
          <a:xfrm>
            <a:off x="4419693" y="1476483"/>
            <a:ext cx="3581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a:sym typeface="Arial"/>
              </a:rPr>
              <a:t>Tập làm văn</a:t>
            </a:r>
          </a:p>
        </p:txBody>
      </p:sp>
      <p:sp>
        <p:nvSpPr>
          <p:cNvPr id="6152" name="TextBox 4">
            <a:extLst>
              <a:ext uri="{FF2B5EF4-FFF2-40B4-BE49-F238E27FC236}">
                <a16:creationId xmlns:a16="http://schemas.microsoft.com/office/drawing/2014/main" id="{F7882D7B-9C09-452F-B517-FF9D6BA2E277}"/>
              </a:ext>
            </a:extLst>
          </p:cNvPr>
          <p:cNvSpPr txBox="1">
            <a:spLocks noChangeArrowheads="1"/>
          </p:cNvSpPr>
          <p:nvPr/>
        </p:nvSpPr>
        <p:spPr bwMode="auto">
          <a:xfrm>
            <a:off x="3979498" y="2068264"/>
            <a:ext cx="5714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Roboto" panose="02000000000000000000" pitchFamily="2" charset="0"/>
              </a:defRPr>
            </a:lvl1pPr>
            <a:lvl2pPr marL="742950" indent="-285750">
              <a:spcBef>
                <a:spcPct val="20000"/>
              </a:spcBef>
              <a:buChar char="–"/>
              <a:defRPr sz="2800">
                <a:solidFill>
                  <a:schemeClr val="tx1"/>
                </a:solidFill>
                <a:latin typeface="Roboto" panose="02000000000000000000" pitchFamily="2" charset="0"/>
              </a:defRPr>
            </a:lvl2pPr>
            <a:lvl3pPr marL="1143000" indent="-228600">
              <a:spcBef>
                <a:spcPct val="20000"/>
              </a:spcBef>
              <a:buChar char="•"/>
              <a:defRPr sz="2400">
                <a:solidFill>
                  <a:schemeClr val="tx1"/>
                </a:solidFill>
                <a:latin typeface="Roboto" panose="02000000000000000000" pitchFamily="2" charset="0"/>
              </a:defRPr>
            </a:lvl3pPr>
            <a:lvl4pPr marL="1600200" indent="-228600">
              <a:spcBef>
                <a:spcPct val="20000"/>
              </a:spcBef>
              <a:buChar char="–"/>
              <a:defRPr sz="2000">
                <a:solidFill>
                  <a:schemeClr val="tx1"/>
                </a:solidFill>
                <a:latin typeface="Roboto" panose="02000000000000000000" pitchFamily="2" charset="0"/>
              </a:defRPr>
            </a:lvl4pPr>
            <a:lvl5pPr marL="2057400" indent="-228600">
              <a:spcBef>
                <a:spcPct val="20000"/>
              </a:spcBef>
              <a:buChar char="»"/>
              <a:defRPr sz="20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20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20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20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2000">
                <a:solidFill>
                  <a:schemeClr val="tx1"/>
                </a:solidFill>
                <a:latin typeface="Roboto" panose="02000000000000000000" pitchFamily="2" charset="0"/>
              </a:defRPr>
            </a:lvl9pPr>
          </a:lstStyle>
          <a:p>
            <a:pPr marL="0" marR="0" lvl="0" indent="0" algn="l" defTabSz="914286"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Luyện</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tập</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miêu</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tả</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đồ</a:t>
            </a:r>
            <a:r>
              <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rPr>
              <a:t> </a:t>
            </a:r>
            <a:r>
              <a:rPr kumimoji="0" lang="en-US" altLang="en-US" sz="2800" b="1" i="0" u="none" strike="noStrike" kern="1200" cap="none" spc="0" normalizeH="0" baseline="0" noProof="0" dirty="0" err="1">
                <a:ln>
                  <a:noFill/>
                </a:ln>
                <a:solidFill>
                  <a:srgbClr val="FFFFFF"/>
                </a:solidFill>
                <a:effectLst/>
                <a:uLnTx/>
                <a:uFillTx/>
                <a:latin typeface="HP001 4 hàng" panose="020B0603050302020204" pitchFamily="34" charset="0"/>
                <a:ea typeface="宋体" panose="02010600030101010101" pitchFamily="2" charset="-122"/>
                <a:cs typeface="Arial"/>
                <a:sym typeface="Arial"/>
              </a:rPr>
              <a:t>vật</a:t>
            </a:r>
            <a:endParaRPr kumimoji="0" lang="en-US" altLang="en-US" sz="2800"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3741995626"/>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freeppt7.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TotalTime>
  <Words>2070</Words>
  <Application>Microsoft Office PowerPoint</Application>
  <PresentationFormat>Widescreen</PresentationFormat>
  <Paragraphs>164</Paragraphs>
  <Slides>19</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Calibri</vt:lpstr>
      <vt:lpstr>Calibri Light</vt:lpstr>
      <vt:lpstr>HP001</vt:lpstr>
      <vt:lpstr>HP001 4 hàng</vt:lpstr>
      <vt:lpstr>Muli</vt:lpstr>
      <vt:lpstr>Roboto</vt:lpstr>
      <vt:lpstr>Tahoma</vt:lpstr>
      <vt:lpstr>Times New Roman</vt:lpstr>
      <vt:lpstr>VNI-Times</vt:lpstr>
      <vt:lpstr>1_Office Theme</vt:lpstr>
      <vt:lpstr>www.jpppt.com</vt:lpstr>
      <vt:lpstr>www.freeppt7.com</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office104@lophocsangtao.vn</dc:creator>
  <cp:lastModifiedBy>Vương Thúy Hảo</cp:lastModifiedBy>
  <cp:revision>32</cp:revision>
  <dcterms:created xsi:type="dcterms:W3CDTF">2021-11-27T08:13:00Z</dcterms:created>
  <dcterms:modified xsi:type="dcterms:W3CDTF">2025-04-02T08:04:45Z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68D8253CD5584099B474C04CF5003331</vt:lpwstr>
  </property>
  <property fmtid="{D5CDD505-2E9C-101B-9397-08002B2CF9AE}" pid="3" name="KSOProductBuildVer">
    <vt:lpwstr>1033-11.2.0.10382</vt:lpwstr>
  </property>
</Properties>
</file>