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9" r:id="rId2"/>
    <p:sldMasterId id="2147483796" r:id="rId3"/>
    <p:sldMasterId id="2147483810" r:id="rId4"/>
  </p:sldMasterIdLst>
  <p:notesMasterIdLst>
    <p:notesMasterId r:id="rId35"/>
  </p:notesMasterIdLst>
  <p:sldIdLst>
    <p:sldId id="294" r:id="rId5"/>
    <p:sldId id="257" r:id="rId6"/>
    <p:sldId id="312" r:id="rId7"/>
    <p:sldId id="299" r:id="rId8"/>
    <p:sldId id="265" r:id="rId9"/>
    <p:sldId id="300" r:id="rId10"/>
    <p:sldId id="324" r:id="rId11"/>
    <p:sldId id="325" r:id="rId12"/>
    <p:sldId id="326" r:id="rId13"/>
    <p:sldId id="327" r:id="rId14"/>
    <p:sldId id="328" r:id="rId15"/>
    <p:sldId id="274" r:id="rId16"/>
    <p:sldId id="302" r:id="rId17"/>
    <p:sldId id="277" r:id="rId18"/>
    <p:sldId id="321" r:id="rId19"/>
    <p:sldId id="314" r:id="rId20"/>
    <p:sldId id="315" r:id="rId21"/>
    <p:sldId id="316" r:id="rId22"/>
    <p:sldId id="317" r:id="rId23"/>
    <p:sldId id="330" r:id="rId24"/>
    <p:sldId id="279" r:id="rId25"/>
    <p:sldId id="319" r:id="rId26"/>
    <p:sldId id="270" r:id="rId27"/>
    <p:sldId id="329" r:id="rId28"/>
    <p:sldId id="303" r:id="rId29"/>
    <p:sldId id="304" r:id="rId30"/>
    <p:sldId id="283" r:id="rId31"/>
    <p:sldId id="310" r:id="rId32"/>
    <p:sldId id="320" r:id="rId33"/>
    <p:sldId id="28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99"/>
    <a:srgbClr val="FFCCFF"/>
    <a:srgbClr val="33CC33"/>
    <a:srgbClr val="FFCCCC"/>
    <a:srgbClr val="FF9999"/>
    <a:srgbClr val="CC0066"/>
    <a:srgbClr val="FF3399"/>
    <a:srgbClr val="FF66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656" autoAdjust="0"/>
    <p:restoredTop sz="64575" autoAdjust="0"/>
  </p:normalViewPr>
  <p:slideViewPr>
    <p:cSldViewPr snapToGrid="0">
      <p:cViewPr varScale="1">
        <p:scale>
          <a:sx n="66" d="100"/>
          <a:sy n="66" d="100"/>
        </p:scale>
        <p:origin x="6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DDA2D-E840-48D2-B79A-98C7A23599AF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A1F9A-DF5C-45B8-896E-FEC38FD1A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41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A1F9A-DF5C-45B8-896E-FEC38FD1A1DF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2109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F464F1-7AA8-468C-A3AD-FBA641C18D5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697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64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28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13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52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79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3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29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09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36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60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7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36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41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3230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82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245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02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75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32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21D902-B4BA-4A2D-A500-D8652306422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678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B39A9D-53E3-451C-9A43-431844F8051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987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86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2EEF7-26F3-4465-8525-1C137DB3DBA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2806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C206A8-25C7-4F5F-B84D-9F458219026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153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889DE6-73F8-4130-BF00-111FCBB5E00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1180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F7E0D-61F0-497C-929B-271D87049B0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4474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7A0853-5C73-499C-9E7E-C6CBE931FDF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737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0232EA-4BCD-47A6-9ACB-DDEFE64EA84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4413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3B6535-CD42-4721-9811-17F79BF92F5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4594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8CB956-0459-4B14-B8B5-91E54CF98FA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431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F3BD53-69D0-43B0-B2B4-DCA777D3D11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8690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4142DC-D04B-44F4-9FEC-7D78BDF5A9A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420097"/>
      </p:ext>
    </p:extLst>
  </p:cSld>
  <p:clrMapOvr>
    <a:masterClrMapping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479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25E8E0-86BB-4A7C-9007-12E7F5D6A50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396627"/>
      </p:ext>
    </p:extLst>
  </p:cSld>
  <p:clrMapOvr>
    <a:masterClrMapping/>
  </p:clrMapOvr>
  <p:transition spd="med">
    <p:zoom dir="in"/>
    <p:sndAc>
      <p:stSnd>
        <p:snd r:embed="rId1" name="applause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BD506-B1F2-43E5-8177-D8B5AEE81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BF739-FFBB-4524-981B-755E8B19F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42D65-641A-444C-A433-5C56270B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0559D-1EFE-464A-BF26-2869889549A9}" type="datetimeFigureOut">
              <a:rPr lang="en-US" smtClean="0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2FEB2-546A-48E5-BE55-3A3310C96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5E89E-9946-44F3-A7CE-55959F07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3F717-3437-4754-A508-B05832C061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497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6DBE6-A0EC-40EB-ABA8-682C4B39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E04CB-7E99-4E79-A36D-810BC581D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42D65-641A-444C-A433-5C56270B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C4074-39ED-4293-98B5-37255510DF6B}" type="datetimeFigureOut">
              <a:rPr lang="en-US" smtClean="0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2FEB2-546A-48E5-BE55-3A3310C96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5E89E-9946-44F3-A7CE-55959F07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E8F3B-A19A-4AE4-872B-D11FC75C53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567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AD5D-A2EF-4790-B22C-EB2788A0E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6F6F5-B9E5-470F-B2A3-1418A4C48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42D65-641A-444C-A433-5C56270B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E118A-17C6-45E2-AEDC-17A44AACB229}" type="datetimeFigureOut">
              <a:rPr lang="en-US" smtClean="0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2FEB2-546A-48E5-BE55-3A3310C96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5E89E-9946-44F3-A7CE-55959F07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FFC1D-24D0-494F-AABA-6A9924DA25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795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22912-9BF9-47CA-B4C4-3EEEBB4EF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09016-38FE-457B-B00F-6C92EFF61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6D845-3E1C-4AAF-B973-C19D6A20E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F742D65-641A-444C-A433-5C56270B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D50E4-3236-4FDC-933D-7A020236E5E9}" type="datetimeFigureOut">
              <a:rPr lang="en-US" smtClean="0"/>
              <a:pPr>
                <a:defRPr/>
              </a:pPr>
              <a:t>4/2/2025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82FEB2-546A-48E5-BE55-3A3310C96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B5E89E-9946-44F3-A7CE-55959F07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59A25-31C7-4FEB-AF19-5E2B76BE57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566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66EB2-AE45-4E78-A006-3BB7058E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661B1-4037-4F7A-BCEF-226072208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6449C-8326-47A0-B935-27ACDBF12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C44D99-3F82-401E-BC84-8686EAB34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96E0F4-6146-44BA-87E9-0786FA9E5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F742D65-641A-444C-A433-5C56270B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683F6-3F96-4194-AB66-D796AE82BB8B}" type="datetimeFigureOut">
              <a:rPr lang="en-US" smtClean="0"/>
              <a:pPr>
                <a:defRPr/>
              </a:pPr>
              <a:t>4/2/2025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82FEB2-546A-48E5-BE55-3A3310C96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BB5E89E-9946-44F3-A7CE-55959F07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1249-850F-4C9B-BF19-44E6A87CC7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199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5549D-38C2-468C-8378-E00F259D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F742D65-641A-444C-A433-5C56270B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FCCA8-F91D-4B4F-A766-9B36EA47F319}" type="datetimeFigureOut">
              <a:rPr lang="en-US" smtClean="0"/>
              <a:pPr>
                <a:defRPr/>
              </a:pPr>
              <a:t>4/2/2025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82FEB2-546A-48E5-BE55-3A3310C96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B5E89E-9946-44F3-A7CE-55959F07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90364-3B28-4FC3-9CBB-EBD708C9F2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394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F742D65-641A-444C-A433-5C56270B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12B0F-B0EB-4ED9-81FA-66F73E82A290}" type="datetimeFigureOut">
              <a:rPr lang="en-US" smtClean="0"/>
              <a:pPr>
                <a:defRPr/>
              </a:pPr>
              <a:t>4/2/2025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782FEB2-546A-48E5-BE55-3A3310C96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B5E89E-9946-44F3-A7CE-55959F07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6933B-D1B0-41FE-9386-9E3F238833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77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0C41-727F-4CDF-BD1B-7EFDAE9E9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2DAE4-091C-4FCB-BC7C-2EEAA1FD6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474455-628B-4A82-A0F4-406198363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F742D65-641A-444C-A433-5C56270B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22447-A7E3-4261-9B59-526AED53C074}" type="datetimeFigureOut">
              <a:rPr lang="en-US" smtClean="0"/>
              <a:pPr>
                <a:defRPr/>
              </a:pPr>
              <a:t>4/2/2025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82FEB2-546A-48E5-BE55-3A3310C96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B5E89E-9946-44F3-A7CE-55959F07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2499F-185F-44C0-94A6-3F9DF2E013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641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9A03-307F-426B-BE75-F9927344B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3F5C1A-9A84-485E-9FF6-8A38C09AD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86DA9-C3C4-4618-92D8-0CFAD9863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F742D65-641A-444C-A433-5C56270B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FF90C-20ED-4808-B297-68614473857A}" type="datetimeFigureOut">
              <a:rPr lang="en-US" smtClean="0"/>
              <a:pPr>
                <a:defRPr/>
              </a:pPr>
              <a:t>4/2/2025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82FEB2-546A-48E5-BE55-3A3310C96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B5E89E-9946-44F3-A7CE-55959F07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B30D3-88AF-4856-A678-71598BC5E8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0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454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11327-CAFA-4162-BC2A-03C415B0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27B90-7532-4D32-8E22-7B9230D5A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42D65-641A-444C-A433-5C56270B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E63AA-F769-4741-ACD5-ADD87096A14D}" type="datetimeFigureOut">
              <a:rPr lang="en-US" smtClean="0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2FEB2-546A-48E5-BE55-3A3310C96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5E89E-9946-44F3-A7CE-55959F07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45F80-4A84-4BC2-B1A5-0FFE1233E1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301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7190-05F0-4AF0-B1D4-6698973AB3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6FE79F-804C-497D-9D20-1F3114E44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42D65-641A-444C-A433-5C56270B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A7755-3DBA-4668-B261-8D6627DAB3F6}" type="datetimeFigureOut">
              <a:rPr lang="en-US" smtClean="0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2FEB2-546A-48E5-BE55-3A3310C96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5E89E-9946-44F3-A7CE-55959F07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3592B-574F-4435-BD0C-6408C9185C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46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5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31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87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63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136FB-7585-4E56-B3F6-B2D9DF0040F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2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136FB-7585-4E56-B3F6-B2D9DF0040F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3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16E5FF-D6B1-4D47-A32A-80A982EB7FE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98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42D65-641A-444C-A433-5C56270B46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54C465FF-213E-4210-B8FD-D6D55C6042BB}" type="datetimeFigureOut">
              <a:rPr lang="en-US" smtClean="0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2FEB2-546A-48E5-BE55-3A3310C967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5E89E-9946-44F3-A7CE-55959F079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E5BB430-D50C-4929-8621-CB7FCFC30B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0374" y="293173"/>
            <a:ext cx="6925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CÁT LINH</a:t>
            </a:r>
            <a:endParaRPr lang="en-US" sz="3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D88BAD-AC4D-4ECE-B0D4-D686759A4DDE}"/>
              </a:ext>
            </a:extLst>
          </p:cNvPr>
          <p:cNvSpPr/>
          <p:nvPr/>
        </p:nvSpPr>
        <p:spPr>
          <a:xfrm>
            <a:off x="4770783" y="3389059"/>
            <a:ext cx="2690191" cy="10673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8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2800" b="1" dirty="0">
              <a:solidFill>
                <a:srgbClr val="CC0066"/>
              </a:solidFill>
            </a:endParaRPr>
          </a:p>
        </p:txBody>
      </p:sp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022751E5-192A-49AB-BEAA-9EC226CD10BA}"/>
              </a:ext>
            </a:extLst>
          </p:cNvPr>
          <p:cNvSpPr/>
          <p:nvPr/>
        </p:nvSpPr>
        <p:spPr>
          <a:xfrm>
            <a:off x="4183752" y="1613268"/>
            <a:ext cx="4430161" cy="1775791"/>
          </a:xfrm>
          <a:prstGeom prst="horizontalScroll">
            <a:avLst>
              <a:gd name="adj" fmla="val 15755"/>
            </a:avLst>
          </a:prstGeom>
          <a:solidFill>
            <a:srgbClr val="FF6699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28D243-18DE-4A50-95C3-7EACD55F2EFE}"/>
              </a:ext>
            </a:extLst>
          </p:cNvPr>
          <p:cNvSpPr/>
          <p:nvPr/>
        </p:nvSpPr>
        <p:spPr>
          <a:xfrm>
            <a:off x="4591855" y="2026430"/>
            <a:ext cx="37305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94511D-B327-EFF2-7959-CE88744E902C}"/>
              </a:ext>
            </a:extLst>
          </p:cNvPr>
          <p:cNvSpPr txBox="1"/>
          <p:nvPr/>
        </p:nvSpPr>
        <p:spPr>
          <a:xfrm>
            <a:off x="5515812" y="4804109"/>
            <a:ext cx="6925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 Black" panose="020B0A04020102020204" pitchFamily="34" charset="0"/>
              </a:rPr>
              <a:t>GV: NGUYỄN THỊ HOA-4D</a:t>
            </a:r>
          </a:p>
        </p:txBody>
      </p:sp>
    </p:spTree>
    <p:extLst>
      <p:ext uri="{BB962C8B-B14F-4D97-AF65-F5344CB8AC3E}">
        <p14:creationId xmlns:p14="http://schemas.microsoft.com/office/powerpoint/2010/main" val="191667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449421" y="2915273"/>
            <a:ext cx="53807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041285" y="2024750"/>
            <a:ext cx="59874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45E88B-A649-4AFF-80AD-84F848768E76}"/>
              </a:ext>
            </a:extLst>
          </p:cNvPr>
          <p:cNvCxnSpPr/>
          <p:nvPr/>
        </p:nvCxnSpPr>
        <p:spPr>
          <a:xfrm flipH="1">
            <a:off x="2217526" y="4008771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B58BBD-EC92-410B-989B-B17781826D1C}"/>
              </a:ext>
            </a:extLst>
          </p:cNvPr>
          <p:cNvCxnSpPr/>
          <p:nvPr/>
        </p:nvCxnSpPr>
        <p:spPr>
          <a:xfrm flipH="1">
            <a:off x="1717496" y="4420065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762F75-AB42-4D8D-B9F8-ED864C4FFC49}"/>
              </a:ext>
            </a:extLst>
          </p:cNvPr>
          <p:cNvCxnSpPr/>
          <p:nvPr/>
        </p:nvCxnSpPr>
        <p:spPr>
          <a:xfrm flipH="1">
            <a:off x="8364359" y="3533868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71F3FAC-A337-4733-B15C-7DA5610B5B15}"/>
              </a:ext>
            </a:extLst>
          </p:cNvPr>
          <p:cNvSpPr txBox="1"/>
          <p:nvPr/>
        </p:nvSpPr>
        <p:spPr>
          <a:xfrm>
            <a:off x="460548" y="2915273"/>
            <a:ext cx="53807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E69CD4-693D-466C-B943-9B726FA29FF7}"/>
              </a:ext>
            </a:extLst>
          </p:cNvPr>
          <p:cNvSpPr txBox="1"/>
          <p:nvPr/>
        </p:nvSpPr>
        <p:spPr>
          <a:xfrm>
            <a:off x="6030158" y="2024750"/>
            <a:ext cx="59874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endParaRPr kumimoji="0" lang="vi-VN" sz="3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4F2CCA-9E5E-4BFD-98E7-B6075CFE0531}"/>
              </a:ext>
            </a:extLst>
          </p:cNvPr>
          <p:cNvSpPr txBox="1"/>
          <p:nvPr/>
        </p:nvSpPr>
        <p:spPr>
          <a:xfrm flipH="1">
            <a:off x="546923" y="1927044"/>
            <a:ext cx="355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5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3187181" y="117693"/>
            <a:ext cx="58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562783" y="678835"/>
            <a:ext cx="53807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589777" y="678835"/>
            <a:ext cx="598743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</p:txBody>
      </p:sp>
      <p:sp>
        <p:nvSpPr>
          <p:cNvPr id="8" name="Heptagon 7">
            <a:extLst>
              <a:ext uri="{FF2B5EF4-FFF2-40B4-BE49-F238E27FC236}">
                <a16:creationId xmlns:a16="http://schemas.microsoft.com/office/drawing/2014/main" id="{20EF568C-55CB-4310-86AB-1CAC9B4743F8}"/>
              </a:ext>
            </a:extLst>
          </p:cNvPr>
          <p:cNvSpPr/>
          <p:nvPr/>
        </p:nvSpPr>
        <p:spPr>
          <a:xfrm>
            <a:off x="155875" y="692120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Heptagon 9">
            <a:extLst>
              <a:ext uri="{FF2B5EF4-FFF2-40B4-BE49-F238E27FC236}">
                <a16:creationId xmlns:a16="http://schemas.microsoft.com/office/drawing/2014/main" id="{381DF806-5FC4-490B-9B8A-2EE560D624DB}"/>
              </a:ext>
            </a:extLst>
          </p:cNvPr>
          <p:cNvSpPr/>
          <p:nvPr/>
        </p:nvSpPr>
        <p:spPr>
          <a:xfrm>
            <a:off x="155875" y="2980869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Heptagon 10">
            <a:extLst>
              <a:ext uri="{FF2B5EF4-FFF2-40B4-BE49-F238E27FC236}">
                <a16:creationId xmlns:a16="http://schemas.microsoft.com/office/drawing/2014/main" id="{E59BB928-45DF-4932-8B34-95A9A1F0FD46}"/>
              </a:ext>
            </a:extLst>
          </p:cNvPr>
          <p:cNvSpPr/>
          <p:nvPr/>
        </p:nvSpPr>
        <p:spPr>
          <a:xfrm>
            <a:off x="6197275" y="715315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Heptagon 11">
            <a:extLst>
              <a:ext uri="{FF2B5EF4-FFF2-40B4-BE49-F238E27FC236}">
                <a16:creationId xmlns:a16="http://schemas.microsoft.com/office/drawing/2014/main" id="{58B88BA5-7ECB-4214-8DC4-A7C60FA880E2}"/>
              </a:ext>
            </a:extLst>
          </p:cNvPr>
          <p:cNvSpPr/>
          <p:nvPr/>
        </p:nvSpPr>
        <p:spPr>
          <a:xfrm>
            <a:off x="6213499" y="2980869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3B008EB6-19DC-4C6A-B88A-197B11102F61}"/>
              </a:ext>
            </a:extLst>
          </p:cNvPr>
          <p:cNvSpPr/>
          <p:nvPr/>
        </p:nvSpPr>
        <p:spPr>
          <a:xfrm>
            <a:off x="6213499" y="5291033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7534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786914-FF09-41A4-9D54-37D8CBB613E4}"/>
              </a:ext>
            </a:extLst>
          </p:cNvPr>
          <p:cNvSpPr/>
          <p:nvPr/>
        </p:nvSpPr>
        <p:spPr>
          <a:xfrm>
            <a:off x="3766088" y="136294"/>
            <a:ext cx="4649492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85C97A-5637-48C0-96CB-43F690D3D9DC}"/>
              </a:ext>
            </a:extLst>
          </p:cNvPr>
          <p:cNvSpPr txBox="1"/>
          <p:nvPr/>
        </p:nvSpPr>
        <p:spPr>
          <a:xfrm>
            <a:off x="2144516" y="1353688"/>
            <a:ext cx="6739462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996675-EB14-4351-BC2F-02FF6ABA62E4}"/>
              </a:ext>
            </a:extLst>
          </p:cNvPr>
          <p:cNvSpPr txBox="1"/>
          <p:nvPr/>
        </p:nvSpPr>
        <p:spPr>
          <a:xfrm>
            <a:off x="4007224" y="2538749"/>
            <a:ext cx="75653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ED811-3403-4D4A-A77B-D2E2ECC6C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6" y="2218766"/>
            <a:ext cx="3146612" cy="19621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128" y="1353688"/>
            <a:ext cx="15976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6630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7E4A8D-106E-44DE-A00A-6359545A6D5D}"/>
              </a:ext>
            </a:extLst>
          </p:cNvPr>
          <p:cNvGrpSpPr/>
          <p:nvPr/>
        </p:nvGrpSpPr>
        <p:grpSpPr>
          <a:xfrm>
            <a:off x="2879865" y="2435160"/>
            <a:ext cx="5414668" cy="798104"/>
            <a:chOff x="2312911" y="2340864"/>
            <a:chExt cx="6065978" cy="877914"/>
          </a:xfrm>
        </p:grpSpPr>
        <p:sp>
          <p:nvSpPr>
            <p:cNvPr id="4" name="Arrow: Pentagon 8">
              <a:extLst>
                <a:ext uri="{FF2B5EF4-FFF2-40B4-BE49-F238E27FC236}">
                  <a16:creationId xmlns:a16="http://schemas.microsoft.com/office/drawing/2014/main" id="{657C31F4-FF50-4378-952C-1A1E9D2EDD3D}"/>
                </a:ext>
              </a:extLst>
            </p:cNvPr>
            <p:cNvSpPr/>
            <p:nvPr/>
          </p:nvSpPr>
          <p:spPr>
            <a:xfrm>
              <a:off x="2312911" y="2340864"/>
              <a:ext cx="1183293" cy="877914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Arrow: Chevron 9">
              <a:extLst>
                <a:ext uri="{FF2B5EF4-FFF2-40B4-BE49-F238E27FC236}">
                  <a16:creationId xmlns:a16="http://schemas.microsoft.com/office/drawing/2014/main" id="{9869211E-43FE-4245-A45B-545C7BE10ECF}"/>
                </a:ext>
              </a:extLst>
            </p:cNvPr>
            <p:cNvSpPr/>
            <p:nvPr/>
          </p:nvSpPr>
          <p:spPr>
            <a:xfrm>
              <a:off x="3143781" y="2340864"/>
              <a:ext cx="5235108" cy="877914"/>
            </a:xfrm>
            <a:prstGeom prst="chevr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2CCCF4-0DF2-4028-903D-66E3EF5D199B}"/>
              </a:ext>
            </a:extLst>
          </p:cNvPr>
          <p:cNvGrpSpPr/>
          <p:nvPr/>
        </p:nvGrpSpPr>
        <p:grpSpPr>
          <a:xfrm>
            <a:off x="2877604" y="3421866"/>
            <a:ext cx="5416929" cy="798105"/>
            <a:chOff x="2310650" y="3425228"/>
            <a:chExt cx="6068239" cy="950283"/>
          </a:xfrm>
        </p:grpSpPr>
        <p:sp>
          <p:nvSpPr>
            <p:cNvPr id="7" name="Arrow: Pentagon 10">
              <a:extLst>
                <a:ext uri="{FF2B5EF4-FFF2-40B4-BE49-F238E27FC236}">
                  <a16:creationId xmlns:a16="http://schemas.microsoft.com/office/drawing/2014/main" id="{F6427C3E-AFF5-4ACD-ACDF-FC57C1DD5C1E}"/>
                </a:ext>
              </a:extLst>
            </p:cNvPr>
            <p:cNvSpPr/>
            <p:nvPr/>
          </p:nvSpPr>
          <p:spPr>
            <a:xfrm>
              <a:off x="2310650" y="3425228"/>
              <a:ext cx="1183293" cy="950283"/>
            </a:xfrm>
            <a:prstGeom prst="homePlat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Arrow: Chevron 16">
              <a:extLst>
                <a:ext uri="{FF2B5EF4-FFF2-40B4-BE49-F238E27FC236}">
                  <a16:creationId xmlns:a16="http://schemas.microsoft.com/office/drawing/2014/main" id="{F7101ED3-A02E-4CA6-9BF0-4983FDDF3360}"/>
                </a:ext>
              </a:extLst>
            </p:cNvPr>
            <p:cNvSpPr/>
            <p:nvPr/>
          </p:nvSpPr>
          <p:spPr>
            <a:xfrm>
              <a:off x="3112677" y="3425228"/>
              <a:ext cx="5266212" cy="950283"/>
            </a:xfrm>
            <a:prstGeom prst="chevron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hiểu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13AF62-909F-4C99-AE07-C3C5FD7A26A7}"/>
              </a:ext>
            </a:extLst>
          </p:cNvPr>
          <p:cNvGrpSpPr/>
          <p:nvPr/>
        </p:nvGrpSpPr>
        <p:grpSpPr>
          <a:xfrm>
            <a:off x="2877605" y="4520846"/>
            <a:ext cx="5416928" cy="798105"/>
            <a:chOff x="2310650" y="4581961"/>
            <a:chExt cx="6068239" cy="958816"/>
          </a:xfrm>
        </p:grpSpPr>
        <p:sp>
          <p:nvSpPr>
            <p:cNvPr id="10" name="Arrow: Pentagon 18">
              <a:extLst>
                <a:ext uri="{FF2B5EF4-FFF2-40B4-BE49-F238E27FC236}">
                  <a16:creationId xmlns:a16="http://schemas.microsoft.com/office/drawing/2014/main" id="{C0C8EDF7-5E37-4975-B5C7-A5340357D870}"/>
                </a:ext>
              </a:extLst>
            </p:cNvPr>
            <p:cNvSpPr/>
            <p:nvPr/>
          </p:nvSpPr>
          <p:spPr>
            <a:xfrm>
              <a:off x="2310650" y="4590494"/>
              <a:ext cx="1109090" cy="950283"/>
            </a:xfrm>
            <a:prstGeom prst="homePlate">
              <a:avLst/>
            </a:prstGeom>
            <a:solidFill>
              <a:srgbClr val="CF4F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11" name="Arrow: Chevron 19">
              <a:extLst>
                <a:ext uri="{FF2B5EF4-FFF2-40B4-BE49-F238E27FC236}">
                  <a16:creationId xmlns:a16="http://schemas.microsoft.com/office/drawing/2014/main" id="{E70BE31E-8358-4343-849F-9925287D2DE3}"/>
                </a:ext>
              </a:extLst>
            </p:cNvPr>
            <p:cNvSpPr/>
            <p:nvPr/>
          </p:nvSpPr>
          <p:spPr>
            <a:xfrm>
              <a:off x="3063704" y="4581961"/>
              <a:ext cx="5315185" cy="958816"/>
            </a:xfrm>
            <a:prstGeom prst="chevron">
              <a:avLst/>
            </a:prstGeom>
            <a:solidFill>
              <a:srgbClr val="CF4F8F">
                <a:alpha val="5176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diễn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5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2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041" y="4069327"/>
            <a:ext cx="3053037" cy="26999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0D7DA-7CC9-4681-9FC2-B7D22791BA2E}"/>
              </a:ext>
            </a:extLst>
          </p:cNvPr>
          <p:cNvSpPr txBox="1"/>
          <p:nvPr/>
        </p:nvSpPr>
        <p:spPr>
          <a:xfrm>
            <a:off x="208536" y="-16777"/>
            <a:ext cx="4073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2F1D7-7B9F-4A68-859C-478845473BB2}"/>
              </a:ext>
            </a:extLst>
          </p:cNvPr>
          <p:cNvSpPr txBox="1"/>
          <p:nvPr/>
        </p:nvSpPr>
        <p:spPr>
          <a:xfrm>
            <a:off x="385423" y="435558"/>
            <a:ext cx="5993865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30B42-221B-4FB4-9ABB-2D7A8C132D46}"/>
              </a:ext>
            </a:extLst>
          </p:cNvPr>
          <p:cNvSpPr txBox="1"/>
          <p:nvPr/>
        </p:nvSpPr>
        <p:spPr>
          <a:xfrm>
            <a:off x="388275" y="435558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54CE33-7F9E-40AA-9432-878157D44D46}"/>
              </a:ext>
            </a:extLst>
          </p:cNvPr>
          <p:cNvSpPr txBox="1"/>
          <p:nvPr/>
        </p:nvSpPr>
        <p:spPr>
          <a:xfrm>
            <a:off x="385423" y="1825387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2531EC-E6A3-4E01-B9A4-37BFA89AA5D4}"/>
              </a:ext>
            </a:extLst>
          </p:cNvPr>
          <p:cNvSpPr txBox="1"/>
          <p:nvPr/>
        </p:nvSpPr>
        <p:spPr>
          <a:xfrm>
            <a:off x="385546" y="3189360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C2313-5BB4-474D-B40F-989F214DA852}"/>
              </a:ext>
            </a:extLst>
          </p:cNvPr>
          <p:cNvSpPr txBox="1"/>
          <p:nvPr/>
        </p:nvSpPr>
        <p:spPr>
          <a:xfrm>
            <a:off x="396028" y="4566125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785308-7D55-452B-BE31-42B818228549}"/>
              </a:ext>
            </a:extLst>
          </p:cNvPr>
          <p:cNvSpPr txBox="1"/>
          <p:nvPr/>
        </p:nvSpPr>
        <p:spPr>
          <a:xfrm>
            <a:off x="388275" y="5644608"/>
            <a:ext cx="2948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>
              <a:defRPr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Nếu chúng mình có phép lạ!</a:t>
            </a:r>
          </a:p>
          <a:p>
            <a:pPr>
              <a:defRPr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3E486F-BF68-4E6D-B36F-3237F6684985}"/>
              </a:ext>
            </a:extLst>
          </p:cNvPr>
          <p:cNvSpPr/>
          <p:nvPr/>
        </p:nvSpPr>
        <p:spPr>
          <a:xfrm>
            <a:off x="4115262" y="673694"/>
            <a:ext cx="6797172" cy="1077877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4115262" y="626713"/>
            <a:ext cx="6838119" cy="120030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115262" y="2343673"/>
            <a:ext cx="7655232" cy="2149291"/>
            <a:chOff x="4536769" y="2197422"/>
            <a:chExt cx="7655232" cy="2149291"/>
          </a:xfrm>
        </p:grpSpPr>
        <p:sp>
          <p:nvSpPr>
            <p:cNvPr id="10" name="Cloud 9"/>
            <p:cNvSpPr/>
            <p:nvPr/>
          </p:nvSpPr>
          <p:spPr>
            <a:xfrm>
              <a:off x="4536769" y="2197422"/>
              <a:ext cx="7655232" cy="2149291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169F6B8-4579-45A6-AB67-D61B84DD674F}"/>
                </a:ext>
              </a:extLst>
            </p:cNvPr>
            <p:cNvSpPr/>
            <p:nvPr/>
          </p:nvSpPr>
          <p:spPr>
            <a:xfrm>
              <a:off x="5247945" y="2645874"/>
              <a:ext cx="6912513" cy="123859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34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8" grpId="0"/>
      <p:bldP spid="4" grpId="0" animBg="1"/>
      <p:bldP spid="4" grpId="1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9">
            <a:extLst>
              <a:ext uri="{FF2B5EF4-FFF2-40B4-BE49-F238E27FC236}">
                <a16:creationId xmlns:a16="http://schemas.microsoft.com/office/drawing/2014/main" id="{1686A591-B0E8-4B49-A10B-4150AFC7C2A8}"/>
              </a:ext>
            </a:extLst>
          </p:cNvPr>
          <p:cNvSpPr/>
          <p:nvPr/>
        </p:nvSpPr>
        <p:spPr>
          <a:xfrm>
            <a:off x="1168132" y="2586568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457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29" y="1550827"/>
            <a:ext cx="4646985" cy="336801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3507" y="4176789"/>
            <a:ext cx="5939426" cy="2342328"/>
            <a:chOff x="4698586" y="1610769"/>
            <a:chExt cx="6983662" cy="23423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23423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238352" y="2018625"/>
              <a:ext cx="5969646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lvl="0"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mau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487103" y="1225100"/>
            <a:ext cx="3704897" cy="2929908"/>
            <a:chOff x="8198069" y="2937236"/>
            <a:chExt cx="3704897" cy="2929908"/>
          </a:xfrm>
        </p:grpSpPr>
        <p:sp>
          <p:nvSpPr>
            <p:cNvPr id="20" name="Flowchart: Connector 19"/>
            <p:cNvSpPr/>
            <p:nvPr/>
          </p:nvSpPr>
          <p:spPr>
            <a:xfrm>
              <a:off x="8198069" y="2986326"/>
              <a:ext cx="3673365" cy="2790497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9D4A1BC-037A-4580-9020-FB732E8E6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1" y="2937236"/>
              <a:ext cx="3673365" cy="292990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4" name="Group 23"/>
          <p:cNvGrpSpPr/>
          <p:nvPr/>
        </p:nvGrpSpPr>
        <p:grpSpPr>
          <a:xfrm>
            <a:off x="5537870" y="3560132"/>
            <a:ext cx="3280381" cy="2852839"/>
            <a:chOff x="5134984" y="4028094"/>
            <a:chExt cx="3280381" cy="2852839"/>
          </a:xfrm>
        </p:grpSpPr>
        <p:sp>
          <p:nvSpPr>
            <p:cNvPr id="21" name="Flowchart: Connector 20"/>
            <p:cNvSpPr/>
            <p:nvPr/>
          </p:nvSpPr>
          <p:spPr>
            <a:xfrm>
              <a:off x="5144133" y="4059266"/>
              <a:ext cx="3271232" cy="2734293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Cây xoài có đặc điểm gì? cách trồng, chăm sóc và tác dụ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" t="28403" r="17496"/>
            <a:stretch/>
          </p:blipFill>
          <p:spPr bwMode="auto">
            <a:xfrm>
              <a:off x="5134984" y="4028094"/>
              <a:ext cx="3257998" cy="28528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8222222" y="3613550"/>
            <a:ext cx="3969778" cy="2941299"/>
            <a:chOff x="8795868" y="3478059"/>
            <a:chExt cx="3969778" cy="2941299"/>
          </a:xfrm>
        </p:grpSpPr>
        <p:sp>
          <p:nvSpPr>
            <p:cNvPr id="22" name="Flowchart: Connector 21"/>
            <p:cNvSpPr/>
            <p:nvPr/>
          </p:nvSpPr>
          <p:spPr>
            <a:xfrm>
              <a:off x="8849783" y="3478059"/>
              <a:ext cx="3673365" cy="2790497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14 lợi ích sức khỏe tuyệt vời khi ăn cam mỗi ngày - KhoaHoc.tv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1" t="4886" r="9474"/>
            <a:stretch/>
          </p:blipFill>
          <p:spPr bwMode="auto">
            <a:xfrm>
              <a:off x="8795868" y="3489559"/>
              <a:ext cx="3969778" cy="29297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5701447" y="1747447"/>
            <a:ext cx="3263161" cy="2300597"/>
            <a:chOff x="5050980" y="1151286"/>
            <a:chExt cx="3263161" cy="2300597"/>
          </a:xfrm>
        </p:grpSpPr>
        <p:sp>
          <p:nvSpPr>
            <p:cNvPr id="12" name="Flowchart: Connector 11"/>
            <p:cNvSpPr/>
            <p:nvPr/>
          </p:nvSpPr>
          <p:spPr>
            <a:xfrm>
              <a:off x="5050980" y="1223302"/>
              <a:ext cx="3171242" cy="2156566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Có bao nhiêu loại chôm chôm? Tổng hợp các loại, giống chôm chôm ở Việt Nam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" r="6806"/>
            <a:stretch/>
          </p:blipFill>
          <p:spPr bwMode="auto">
            <a:xfrm>
              <a:off x="5108910" y="1151286"/>
              <a:ext cx="3205231" cy="230059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304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3507" y="4176789"/>
            <a:ext cx="5939425" cy="1987528"/>
            <a:chOff x="4698586" y="1610769"/>
            <a:chExt cx="6983662" cy="19875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19875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607110" y="1862578"/>
              <a:ext cx="607513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ngay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60" y="1349207"/>
            <a:ext cx="5596758" cy="3205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657" y="1349207"/>
            <a:ext cx="3166830" cy="2729676"/>
          </a:xfrm>
          <a:prstGeom prst="round2DiagRect">
            <a:avLst>
              <a:gd name="adj1" fmla="val 16667"/>
              <a:gd name="adj2" fmla="val 1637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9912" b="22101"/>
          <a:stretch/>
        </p:blipFill>
        <p:spPr>
          <a:xfrm>
            <a:off x="6143373" y="4273518"/>
            <a:ext cx="5715000" cy="2648607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4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3507" y="4176789"/>
            <a:ext cx="5939425" cy="1987528"/>
            <a:chOff x="4698586" y="1610769"/>
            <a:chExt cx="6983662" cy="19875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19875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107055" y="1942813"/>
              <a:ext cx="607513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Trái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còn</a:t>
              </a:r>
              <a:endPara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mùa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85" y="1223302"/>
            <a:ext cx="5407084" cy="3617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742" t="39108" r="25603"/>
          <a:stretch/>
        </p:blipFill>
        <p:spPr>
          <a:xfrm>
            <a:off x="5470634" y="1167530"/>
            <a:ext cx="2964337" cy="274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211" y="4056906"/>
            <a:ext cx="3215707" cy="2605392"/>
          </a:xfrm>
          <a:prstGeom prst="round2DiagRect">
            <a:avLst>
              <a:gd name="adj1" fmla="val 16667"/>
              <a:gd name="adj2" fmla="val 451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1993" y="1167530"/>
            <a:ext cx="3530637" cy="2723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25908" r="14367" b="11587"/>
          <a:stretch/>
        </p:blipFill>
        <p:spPr>
          <a:xfrm>
            <a:off x="8862963" y="3692313"/>
            <a:ext cx="3400096" cy="3334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556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211520" y="0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567802" y="4014686"/>
            <a:ext cx="6725387" cy="3080684"/>
            <a:chOff x="11087020" y="-1805086"/>
            <a:chExt cx="7907807" cy="3737451"/>
          </a:xfrm>
        </p:grpSpPr>
        <p:sp>
          <p:nvSpPr>
            <p:cNvPr id="17" name="Cloud 16"/>
            <p:cNvSpPr/>
            <p:nvPr/>
          </p:nvSpPr>
          <p:spPr>
            <a:xfrm>
              <a:off x="11087020" y="-1805086"/>
              <a:ext cx="7907807" cy="3737451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003353" y="-1336577"/>
              <a:ext cx="6075138" cy="2800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bom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bom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kẹo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bi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54" y="1042077"/>
            <a:ext cx="5336877" cy="35158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732" y="1720448"/>
            <a:ext cx="5507716" cy="4677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37DBD8E-74E1-4D7A-8DE5-787F6B1921B4}"/>
              </a:ext>
            </a:extLst>
          </p:cNvPr>
          <p:cNvSpPr txBox="1"/>
          <p:nvPr/>
        </p:nvSpPr>
        <p:spPr>
          <a:xfrm>
            <a:off x="6650607" y="3952664"/>
            <a:ext cx="4962635" cy="24006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 descr="Chuyện ly kỳ quanh quả &amp;#39;bom mẹ&amp;#39; ở Gia Lai, vừa được Mỹ ném xuống Afghanistan">
            <a:extLst>
              <a:ext uri="{FF2B5EF4-FFF2-40B4-BE49-F238E27FC236}">
                <a16:creationId xmlns:a16="http://schemas.microsoft.com/office/drawing/2014/main" id="{9F012369-9ED4-41AF-9028-8636FA1EF23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73" y="1412324"/>
            <a:ext cx="3146612" cy="2212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929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ED8708-13BC-4B5F-8BF1-191555396338}"/>
              </a:ext>
            </a:extLst>
          </p:cNvPr>
          <p:cNvSpPr/>
          <p:nvPr/>
        </p:nvSpPr>
        <p:spPr>
          <a:xfrm>
            <a:off x="2672008" y="2570014"/>
            <a:ext cx="6582828" cy="58189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172368D-F4AD-49D8-8A3A-D9B9923C6F46}"/>
              </a:ext>
            </a:extLst>
          </p:cNvPr>
          <p:cNvSpPr/>
          <p:nvPr/>
        </p:nvSpPr>
        <p:spPr>
          <a:xfrm>
            <a:off x="3075648" y="3537694"/>
            <a:ext cx="6179188" cy="58189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57AC718-CE84-4B7D-A658-70A91600BBD7}"/>
              </a:ext>
            </a:extLst>
          </p:cNvPr>
          <p:cNvSpPr/>
          <p:nvPr/>
        </p:nvSpPr>
        <p:spPr>
          <a:xfrm>
            <a:off x="3352800" y="4457559"/>
            <a:ext cx="5902036" cy="5818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73CCC8-717C-4428-881A-16FCA49FE498}"/>
              </a:ext>
            </a:extLst>
          </p:cNvPr>
          <p:cNvSpPr/>
          <p:nvPr/>
        </p:nvSpPr>
        <p:spPr>
          <a:xfrm>
            <a:off x="3602170" y="5389416"/>
            <a:ext cx="5652666" cy="58189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31C2D4-EB4F-44DF-856E-2A755BC160F6}"/>
              </a:ext>
            </a:extLst>
          </p:cNvPr>
          <p:cNvSpPr/>
          <p:nvPr/>
        </p:nvSpPr>
        <p:spPr>
          <a:xfrm>
            <a:off x="2423790" y="1563755"/>
            <a:ext cx="6998506" cy="702485"/>
          </a:xfrm>
          <a:prstGeom prst="roundRect">
            <a:avLst/>
          </a:prstGeom>
          <a:solidFill>
            <a:srgbClr val="FF9999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vi-VN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048284-4651-477F-8BFA-135C1A7EE14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950" y="2504235"/>
            <a:ext cx="624840" cy="66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9C9930-6A7A-417B-92E0-F22591B8E43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71" y="3455683"/>
            <a:ext cx="562969" cy="66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B150E1-E28A-44C0-A310-1EE38D9A5B0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14" y="4457559"/>
            <a:ext cx="562969" cy="563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223DB0-CC4E-47E3-95AF-2916BE5B2F8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228" y="5408193"/>
            <a:ext cx="624840" cy="563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985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r="4453" b="11002"/>
          <a:stretch>
            <a:fillRect/>
          </a:stretch>
        </p:blipFill>
        <p:spPr bwMode="auto">
          <a:xfrm>
            <a:off x="1558925" y="88901"/>
            <a:ext cx="903605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74826" y="1196976"/>
            <a:ext cx="169227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cây mau lớn, nhanh cho quả ngọt. </a:t>
            </a:r>
            <a:endParaRPr lang="en-US" altLang="en-US" sz="250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87800" y="1268414"/>
            <a:ext cx="208915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trở thành người lớn để làm việc.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597650" y="1225551"/>
            <a:ext cx="172085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không còn mùa đông giá lạnh.</a:t>
            </a:r>
            <a:endParaRPr lang="en-US" altLang="en-US" sz="25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566150" y="1552575"/>
            <a:ext cx="1747838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không còn chiến tranh.</a:t>
            </a:r>
            <a:endParaRPr lang="en-US" altLang="en-US" sz="25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1392238" y="44450"/>
            <a:ext cx="9144001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</a:rPr>
              <a:t>Mỗi khổ thơ nói lên điều ước của các bạn nhỏ. Những điều ước ấy là:</a:t>
            </a:r>
            <a:endParaRPr lang="en-US" altLang="en-US" sz="2800" b="1" u="sng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3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30FB0-55E8-4101-9951-5656D4884BB4}"/>
              </a:ext>
            </a:extLst>
          </p:cNvPr>
          <p:cNvSpPr/>
          <p:nvPr/>
        </p:nvSpPr>
        <p:spPr>
          <a:xfrm>
            <a:off x="1721221" y="470646"/>
            <a:ext cx="9291919" cy="848794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7872" y="895043"/>
            <a:ext cx="1021975" cy="2076757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25371F8-466C-4611-8BAB-3417B482FDA9}"/>
              </a:ext>
            </a:extLst>
          </p:cNvPr>
          <p:cNvSpPr/>
          <p:nvPr/>
        </p:nvSpPr>
        <p:spPr>
          <a:xfrm>
            <a:off x="1721220" y="2084294"/>
            <a:ext cx="6710086" cy="1089212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5DF19D9B-DE18-4B5E-B712-02A0E4F4F981}"/>
              </a:ext>
            </a:extLst>
          </p:cNvPr>
          <p:cNvSpPr/>
          <p:nvPr/>
        </p:nvSpPr>
        <p:spPr>
          <a:xfrm>
            <a:off x="1721220" y="3559245"/>
            <a:ext cx="7010405" cy="1089212"/>
          </a:xfrm>
          <a:prstGeom prst="flowChartAlternateProcess">
            <a:avLst/>
          </a:prstGeom>
          <a:solidFill>
            <a:srgbClr val="FFCC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0" name="Arrow: Curved Right 4">
            <a:extLst>
              <a:ext uri="{FF2B5EF4-FFF2-40B4-BE49-F238E27FC236}">
                <a16:creationId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1723" y="895043"/>
            <a:ext cx="1021975" cy="3316841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30FB0-55E8-4101-9951-5656D4884BB4}"/>
              </a:ext>
            </a:extLst>
          </p:cNvPr>
          <p:cNvSpPr/>
          <p:nvPr/>
        </p:nvSpPr>
        <p:spPr>
          <a:xfrm>
            <a:off x="1721221" y="470646"/>
            <a:ext cx="9291919" cy="848794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7872" y="895043"/>
            <a:ext cx="1021975" cy="2076757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25371F8-466C-4611-8BAB-3417B482FDA9}"/>
              </a:ext>
            </a:extLst>
          </p:cNvPr>
          <p:cNvSpPr/>
          <p:nvPr/>
        </p:nvSpPr>
        <p:spPr>
          <a:xfrm>
            <a:off x="1721220" y="2084294"/>
            <a:ext cx="6710086" cy="1089212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6DCFF50B-86FA-4AC3-8997-38B3F5171597}"/>
              </a:ext>
            </a:extLst>
          </p:cNvPr>
          <p:cNvSpPr/>
          <p:nvPr/>
        </p:nvSpPr>
        <p:spPr>
          <a:xfrm>
            <a:off x="4679577" y="3213848"/>
            <a:ext cx="309283" cy="6185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EC2AE3-10F1-4066-88A9-302D43945E34}"/>
              </a:ext>
            </a:extLst>
          </p:cNvPr>
          <p:cNvSpPr/>
          <p:nvPr/>
        </p:nvSpPr>
        <p:spPr>
          <a:xfrm>
            <a:off x="1721220" y="3886201"/>
            <a:ext cx="7059709" cy="1627093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5DF19D9B-DE18-4B5E-B712-02A0E4F4F981}"/>
              </a:ext>
            </a:extLst>
          </p:cNvPr>
          <p:cNvSpPr/>
          <p:nvPr/>
        </p:nvSpPr>
        <p:spPr>
          <a:xfrm>
            <a:off x="1689847" y="2084294"/>
            <a:ext cx="7010405" cy="1089212"/>
          </a:xfrm>
          <a:prstGeom prst="flowChartAlternateProcess">
            <a:avLst/>
          </a:prstGeom>
          <a:solidFill>
            <a:srgbClr val="FFCC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7CAE822-97F9-4273-A533-3864B3EC6FC0}"/>
              </a:ext>
            </a:extLst>
          </p:cNvPr>
          <p:cNvSpPr/>
          <p:nvPr/>
        </p:nvSpPr>
        <p:spPr>
          <a:xfrm>
            <a:off x="4675092" y="3213848"/>
            <a:ext cx="309283" cy="6185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B09A00E-5E11-476F-9C90-064DB5D6D289}"/>
              </a:ext>
            </a:extLst>
          </p:cNvPr>
          <p:cNvSpPr/>
          <p:nvPr/>
        </p:nvSpPr>
        <p:spPr>
          <a:xfrm>
            <a:off x="1723462" y="3911467"/>
            <a:ext cx="7454153" cy="11967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714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F8A2F3-B5FC-4EB8-A2B2-4DBD7D0615AC}"/>
              </a:ext>
            </a:extLst>
          </p:cNvPr>
          <p:cNvSpPr txBox="1"/>
          <p:nvPr/>
        </p:nvSpPr>
        <p:spPr>
          <a:xfrm>
            <a:off x="1710712" y="2282501"/>
            <a:ext cx="9473524" cy="1938992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F989D-29C3-4FB0-A146-6D6F11AD61F5}"/>
              </a:ext>
            </a:extLst>
          </p:cNvPr>
          <p:cNvSpPr txBox="1"/>
          <p:nvPr/>
        </p:nvSpPr>
        <p:spPr>
          <a:xfrm>
            <a:off x="540452" y="1302833"/>
            <a:ext cx="2563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360FF7-635B-4AFC-A33B-CEF8B5657607}"/>
              </a:ext>
            </a:extLst>
          </p:cNvPr>
          <p:cNvSpPr txBox="1"/>
          <p:nvPr/>
        </p:nvSpPr>
        <p:spPr>
          <a:xfrm>
            <a:off x="2880506" y="0"/>
            <a:ext cx="6261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245D68-0196-49E6-B72F-91198CCDF47B}"/>
              </a:ext>
            </a:extLst>
          </p:cNvPr>
          <p:cNvSpPr txBox="1"/>
          <p:nvPr/>
        </p:nvSpPr>
        <p:spPr>
          <a:xfrm>
            <a:off x="8335156" y="1230200"/>
            <a:ext cx="161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7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85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17500" indent="-120650" defTabSz="385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87363" indent="-96838" defTabSz="385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84213" indent="-96838" defTabSz="385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79475" indent="-96838" defTabSz="385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336675" indent="-96838" defTabSz="385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793875" indent="-96838" defTabSz="385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51075" indent="-96838" defTabSz="385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708275" indent="-96838" defTabSz="385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945E86-8E06-47AB-B4F8-A3B626525442}" type="slidenum"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altLang="en-US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grpSp>
        <p:nvGrpSpPr>
          <p:cNvPr id="35843" name="Group 924"/>
          <p:cNvGrpSpPr>
            <a:grpSpLocks/>
          </p:cNvGrpSpPr>
          <p:nvPr/>
        </p:nvGrpSpPr>
        <p:grpSpPr bwMode="auto">
          <a:xfrm>
            <a:off x="1524000" y="0"/>
            <a:ext cx="9144000" cy="6553200"/>
            <a:chOff x="609600" y="1360488"/>
            <a:chExt cx="6465885" cy="4598987"/>
          </a:xfrm>
        </p:grpSpPr>
        <p:grpSp>
          <p:nvGrpSpPr>
            <p:cNvPr id="44042" name="Group 5"/>
            <p:cNvGrpSpPr>
              <a:grpSpLocks/>
            </p:cNvGrpSpPr>
            <p:nvPr/>
          </p:nvGrpSpPr>
          <p:grpSpPr bwMode="auto">
            <a:xfrm>
              <a:off x="609600" y="3200397"/>
              <a:ext cx="6465885" cy="919162"/>
              <a:chOff x="1206" y="3709"/>
              <a:chExt cx="10184" cy="1440"/>
            </a:xfrm>
          </p:grpSpPr>
          <p:grpSp>
            <p:nvGrpSpPr>
              <p:cNvPr id="44779" name="Group 6"/>
              <p:cNvGrpSpPr>
                <a:grpSpLocks/>
              </p:cNvGrpSpPr>
              <p:nvPr/>
            </p:nvGrpSpPr>
            <p:grpSpPr bwMode="auto">
              <a:xfrm>
                <a:off x="1206" y="3709"/>
                <a:ext cx="1484" cy="720"/>
                <a:chOff x="10064" y="12958"/>
                <a:chExt cx="1575" cy="720"/>
              </a:xfrm>
            </p:grpSpPr>
            <p:sp>
              <p:nvSpPr>
                <p:cNvPr id="27543" name="Rectangle 7"/>
                <p:cNvSpPr>
                  <a:spLocks noChangeArrowheads="1"/>
                </p:cNvSpPr>
                <p:nvPr/>
              </p:nvSpPr>
              <p:spPr bwMode="auto">
                <a:xfrm>
                  <a:off x="10064" y="12954"/>
                  <a:ext cx="1576" cy="72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44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0070" y="13102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45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0070" y="13242"/>
                  <a:ext cx="1571" cy="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46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0070" y="13388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47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0070" y="13533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48" name="Line 12"/>
                <p:cNvSpPr>
                  <a:spLocks noChangeShapeType="1"/>
                </p:cNvSpPr>
                <p:nvPr/>
              </p:nvSpPr>
              <p:spPr bwMode="auto">
                <a:xfrm>
                  <a:off x="10267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49" name="Line 13"/>
                <p:cNvSpPr>
                  <a:spLocks noChangeShapeType="1"/>
                </p:cNvSpPr>
                <p:nvPr/>
              </p:nvSpPr>
              <p:spPr bwMode="auto">
                <a:xfrm>
                  <a:off x="10460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50" name="Line 14"/>
                <p:cNvSpPr>
                  <a:spLocks noChangeShapeType="1"/>
                </p:cNvSpPr>
                <p:nvPr/>
              </p:nvSpPr>
              <p:spPr bwMode="auto">
                <a:xfrm>
                  <a:off x="10657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51" name="Line 15"/>
                <p:cNvSpPr>
                  <a:spLocks noChangeShapeType="1"/>
                </p:cNvSpPr>
                <p:nvPr/>
              </p:nvSpPr>
              <p:spPr bwMode="auto">
                <a:xfrm>
                  <a:off x="10854" y="12959"/>
                  <a:ext cx="0" cy="71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52" name="Line 16"/>
                <p:cNvSpPr>
                  <a:spLocks noChangeShapeType="1"/>
                </p:cNvSpPr>
                <p:nvPr/>
              </p:nvSpPr>
              <p:spPr bwMode="auto">
                <a:xfrm>
                  <a:off x="11051" y="12959"/>
                  <a:ext cx="0" cy="719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53" name="Line 17"/>
                <p:cNvSpPr>
                  <a:spLocks noChangeShapeType="1"/>
                </p:cNvSpPr>
                <p:nvPr/>
              </p:nvSpPr>
              <p:spPr bwMode="auto">
                <a:xfrm>
                  <a:off x="11250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54" name="Line 18"/>
                <p:cNvSpPr>
                  <a:spLocks noChangeShapeType="1"/>
                </p:cNvSpPr>
                <p:nvPr/>
              </p:nvSpPr>
              <p:spPr bwMode="auto">
                <a:xfrm>
                  <a:off x="11447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780" name="Group 19"/>
              <p:cNvGrpSpPr>
                <a:grpSpLocks/>
              </p:cNvGrpSpPr>
              <p:nvPr/>
            </p:nvGrpSpPr>
            <p:grpSpPr bwMode="auto">
              <a:xfrm>
                <a:off x="2656" y="3709"/>
                <a:ext cx="1484" cy="720"/>
                <a:chOff x="10064" y="12958"/>
                <a:chExt cx="1575" cy="720"/>
              </a:xfrm>
            </p:grpSpPr>
            <p:sp>
              <p:nvSpPr>
                <p:cNvPr id="27531" name="Rectangle 20"/>
                <p:cNvSpPr>
                  <a:spLocks noChangeArrowheads="1"/>
                </p:cNvSpPr>
                <p:nvPr/>
              </p:nvSpPr>
              <p:spPr bwMode="auto">
                <a:xfrm>
                  <a:off x="10062" y="12954"/>
                  <a:ext cx="1571" cy="72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32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10068" y="13102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33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10068" y="13242"/>
                  <a:ext cx="1571" cy="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34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10068" y="13388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35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0068" y="13533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36" name="Line 25"/>
                <p:cNvSpPr>
                  <a:spLocks noChangeShapeType="1"/>
                </p:cNvSpPr>
                <p:nvPr/>
              </p:nvSpPr>
              <p:spPr bwMode="auto">
                <a:xfrm>
                  <a:off x="10265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37" name="Line 26"/>
                <p:cNvSpPr>
                  <a:spLocks noChangeShapeType="1"/>
                </p:cNvSpPr>
                <p:nvPr/>
              </p:nvSpPr>
              <p:spPr bwMode="auto">
                <a:xfrm>
                  <a:off x="10460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38" name="Line 27"/>
                <p:cNvSpPr>
                  <a:spLocks noChangeShapeType="1"/>
                </p:cNvSpPr>
                <p:nvPr/>
              </p:nvSpPr>
              <p:spPr bwMode="auto">
                <a:xfrm>
                  <a:off x="10657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39" name="Line 28"/>
                <p:cNvSpPr>
                  <a:spLocks noChangeShapeType="1"/>
                </p:cNvSpPr>
                <p:nvPr/>
              </p:nvSpPr>
              <p:spPr bwMode="auto">
                <a:xfrm>
                  <a:off x="10854" y="12959"/>
                  <a:ext cx="0" cy="71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40" name="Line 29"/>
                <p:cNvSpPr>
                  <a:spLocks noChangeShapeType="1"/>
                </p:cNvSpPr>
                <p:nvPr/>
              </p:nvSpPr>
              <p:spPr bwMode="auto">
                <a:xfrm>
                  <a:off x="11051" y="12959"/>
                  <a:ext cx="0" cy="719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41" name="Line 30"/>
                <p:cNvSpPr>
                  <a:spLocks noChangeShapeType="1"/>
                </p:cNvSpPr>
                <p:nvPr/>
              </p:nvSpPr>
              <p:spPr bwMode="auto">
                <a:xfrm>
                  <a:off x="11250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42" name="Line 31"/>
                <p:cNvSpPr>
                  <a:spLocks noChangeShapeType="1"/>
                </p:cNvSpPr>
                <p:nvPr/>
              </p:nvSpPr>
              <p:spPr bwMode="auto">
                <a:xfrm>
                  <a:off x="11447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781" name="Group 32"/>
              <p:cNvGrpSpPr>
                <a:grpSpLocks/>
              </p:cNvGrpSpPr>
              <p:nvPr/>
            </p:nvGrpSpPr>
            <p:grpSpPr bwMode="auto">
              <a:xfrm>
                <a:off x="4106" y="3709"/>
                <a:ext cx="1484" cy="720"/>
                <a:chOff x="10064" y="12958"/>
                <a:chExt cx="1575" cy="720"/>
              </a:xfrm>
            </p:grpSpPr>
            <p:sp>
              <p:nvSpPr>
                <p:cNvPr id="27519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65" y="12954"/>
                  <a:ext cx="1576" cy="72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20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2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21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2"/>
                  <a:ext cx="1572" cy="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22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10067" y="13388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23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3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24" name="Line 38"/>
                <p:cNvSpPr>
                  <a:spLocks noChangeShapeType="1"/>
                </p:cNvSpPr>
                <p:nvPr/>
              </p:nvSpPr>
              <p:spPr bwMode="auto">
                <a:xfrm>
                  <a:off x="10264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25" name="Line 39"/>
                <p:cNvSpPr>
                  <a:spLocks noChangeShapeType="1"/>
                </p:cNvSpPr>
                <p:nvPr/>
              </p:nvSpPr>
              <p:spPr bwMode="auto">
                <a:xfrm>
                  <a:off x="10460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26" name="Line 40"/>
                <p:cNvSpPr>
                  <a:spLocks noChangeShapeType="1"/>
                </p:cNvSpPr>
                <p:nvPr/>
              </p:nvSpPr>
              <p:spPr bwMode="auto">
                <a:xfrm>
                  <a:off x="10657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27" name="Line 41"/>
                <p:cNvSpPr>
                  <a:spLocks noChangeShapeType="1"/>
                </p:cNvSpPr>
                <p:nvPr/>
              </p:nvSpPr>
              <p:spPr bwMode="auto">
                <a:xfrm>
                  <a:off x="10854" y="12959"/>
                  <a:ext cx="0" cy="71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28" name="Line 42"/>
                <p:cNvSpPr>
                  <a:spLocks noChangeShapeType="1"/>
                </p:cNvSpPr>
                <p:nvPr/>
              </p:nvSpPr>
              <p:spPr bwMode="auto">
                <a:xfrm>
                  <a:off x="11051" y="12959"/>
                  <a:ext cx="0" cy="719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29" name="Line 43"/>
                <p:cNvSpPr>
                  <a:spLocks noChangeShapeType="1"/>
                </p:cNvSpPr>
                <p:nvPr/>
              </p:nvSpPr>
              <p:spPr bwMode="auto">
                <a:xfrm>
                  <a:off x="11251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30" name="Line 44"/>
                <p:cNvSpPr>
                  <a:spLocks noChangeShapeType="1"/>
                </p:cNvSpPr>
                <p:nvPr/>
              </p:nvSpPr>
              <p:spPr bwMode="auto">
                <a:xfrm>
                  <a:off x="11448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782" name="Group 45"/>
              <p:cNvGrpSpPr>
                <a:grpSpLocks/>
              </p:cNvGrpSpPr>
              <p:nvPr/>
            </p:nvGrpSpPr>
            <p:grpSpPr bwMode="auto">
              <a:xfrm>
                <a:off x="5556" y="3709"/>
                <a:ext cx="1484" cy="720"/>
                <a:chOff x="10064" y="12958"/>
                <a:chExt cx="1575" cy="720"/>
              </a:xfrm>
            </p:grpSpPr>
            <p:sp>
              <p:nvSpPr>
                <p:cNvPr id="27507" name="Rectangle 46"/>
                <p:cNvSpPr>
                  <a:spLocks noChangeArrowheads="1"/>
                </p:cNvSpPr>
                <p:nvPr/>
              </p:nvSpPr>
              <p:spPr bwMode="auto">
                <a:xfrm>
                  <a:off x="10071" y="12954"/>
                  <a:ext cx="1563" cy="72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08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10071" y="13102"/>
                  <a:ext cx="1559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09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10071" y="13242"/>
                  <a:ext cx="1559" cy="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10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10071" y="13388"/>
                  <a:ext cx="1559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11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10071" y="13533"/>
                  <a:ext cx="1559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12" name="Line 51"/>
                <p:cNvSpPr>
                  <a:spLocks noChangeShapeType="1"/>
                </p:cNvSpPr>
                <p:nvPr/>
              </p:nvSpPr>
              <p:spPr bwMode="auto">
                <a:xfrm>
                  <a:off x="10264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13" name="Line 52"/>
                <p:cNvSpPr>
                  <a:spLocks noChangeShapeType="1"/>
                </p:cNvSpPr>
                <p:nvPr/>
              </p:nvSpPr>
              <p:spPr bwMode="auto">
                <a:xfrm>
                  <a:off x="10461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14" name="Line 53"/>
                <p:cNvSpPr>
                  <a:spLocks noChangeShapeType="1"/>
                </p:cNvSpPr>
                <p:nvPr/>
              </p:nvSpPr>
              <p:spPr bwMode="auto">
                <a:xfrm>
                  <a:off x="10658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15" name="Line 54"/>
                <p:cNvSpPr>
                  <a:spLocks noChangeShapeType="1"/>
                </p:cNvSpPr>
                <p:nvPr/>
              </p:nvSpPr>
              <p:spPr bwMode="auto">
                <a:xfrm>
                  <a:off x="10855" y="12959"/>
                  <a:ext cx="0" cy="71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16" name="Line 55"/>
                <p:cNvSpPr>
                  <a:spLocks noChangeShapeType="1"/>
                </p:cNvSpPr>
                <p:nvPr/>
              </p:nvSpPr>
              <p:spPr bwMode="auto">
                <a:xfrm>
                  <a:off x="11052" y="12959"/>
                  <a:ext cx="0" cy="719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17" name="Line 56"/>
                <p:cNvSpPr>
                  <a:spLocks noChangeShapeType="1"/>
                </p:cNvSpPr>
                <p:nvPr/>
              </p:nvSpPr>
              <p:spPr bwMode="auto">
                <a:xfrm>
                  <a:off x="11247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18" name="Line 57"/>
                <p:cNvSpPr>
                  <a:spLocks noChangeShapeType="1"/>
                </p:cNvSpPr>
                <p:nvPr/>
              </p:nvSpPr>
              <p:spPr bwMode="auto">
                <a:xfrm>
                  <a:off x="11444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783" name="Group 58"/>
              <p:cNvGrpSpPr>
                <a:grpSpLocks/>
              </p:cNvGrpSpPr>
              <p:nvPr/>
            </p:nvGrpSpPr>
            <p:grpSpPr bwMode="auto">
              <a:xfrm>
                <a:off x="7006" y="3709"/>
                <a:ext cx="1484" cy="720"/>
                <a:chOff x="10064" y="12958"/>
                <a:chExt cx="1575" cy="720"/>
              </a:xfrm>
            </p:grpSpPr>
            <p:sp>
              <p:nvSpPr>
                <p:cNvPr id="27495" name="Rectangle 59"/>
                <p:cNvSpPr>
                  <a:spLocks noChangeArrowheads="1"/>
                </p:cNvSpPr>
                <p:nvPr/>
              </p:nvSpPr>
              <p:spPr bwMode="auto">
                <a:xfrm>
                  <a:off x="10058" y="12954"/>
                  <a:ext cx="1578" cy="72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96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2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97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2"/>
                  <a:ext cx="1571" cy="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98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10067" y="13388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99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3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00" name="Line 64"/>
                <p:cNvSpPr>
                  <a:spLocks noChangeShapeType="1"/>
                </p:cNvSpPr>
                <p:nvPr/>
              </p:nvSpPr>
              <p:spPr bwMode="auto">
                <a:xfrm>
                  <a:off x="10264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01" name="Line 65"/>
                <p:cNvSpPr>
                  <a:spLocks noChangeShapeType="1"/>
                </p:cNvSpPr>
                <p:nvPr/>
              </p:nvSpPr>
              <p:spPr bwMode="auto">
                <a:xfrm>
                  <a:off x="10457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02" name="Line 66"/>
                <p:cNvSpPr>
                  <a:spLocks noChangeShapeType="1"/>
                </p:cNvSpPr>
                <p:nvPr/>
              </p:nvSpPr>
              <p:spPr bwMode="auto">
                <a:xfrm>
                  <a:off x="10658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03" name="Line 67"/>
                <p:cNvSpPr>
                  <a:spLocks noChangeShapeType="1"/>
                </p:cNvSpPr>
                <p:nvPr/>
              </p:nvSpPr>
              <p:spPr bwMode="auto">
                <a:xfrm>
                  <a:off x="10855" y="12959"/>
                  <a:ext cx="0" cy="71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04" name="Line 68"/>
                <p:cNvSpPr>
                  <a:spLocks noChangeShapeType="1"/>
                </p:cNvSpPr>
                <p:nvPr/>
              </p:nvSpPr>
              <p:spPr bwMode="auto">
                <a:xfrm>
                  <a:off x="11052" y="12959"/>
                  <a:ext cx="0" cy="719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05" name="Line 69"/>
                <p:cNvSpPr>
                  <a:spLocks noChangeShapeType="1"/>
                </p:cNvSpPr>
                <p:nvPr/>
              </p:nvSpPr>
              <p:spPr bwMode="auto">
                <a:xfrm>
                  <a:off x="11249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06" name="Line 70"/>
                <p:cNvSpPr>
                  <a:spLocks noChangeShapeType="1"/>
                </p:cNvSpPr>
                <p:nvPr/>
              </p:nvSpPr>
              <p:spPr bwMode="auto">
                <a:xfrm>
                  <a:off x="11446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784" name="Group 71"/>
              <p:cNvGrpSpPr>
                <a:grpSpLocks/>
              </p:cNvGrpSpPr>
              <p:nvPr/>
            </p:nvGrpSpPr>
            <p:grpSpPr bwMode="auto">
              <a:xfrm>
                <a:off x="8456" y="3709"/>
                <a:ext cx="1484" cy="720"/>
                <a:chOff x="10064" y="12958"/>
                <a:chExt cx="1575" cy="720"/>
              </a:xfrm>
            </p:grpSpPr>
            <p:sp>
              <p:nvSpPr>
                <p:cNvPr id="27483" name="Rectangle 72"/>
                <p:cNvSpPr>
                  <a:spLocks noChangeArrowheads="1"/>
                </p:cNvSpPr>
                <p:nvPr/>
              </p:nvSpPr>
              <p:spPr bwMode="auto">
                <a:xfrm>
                  <a:off x="10070" y="12954"/>
                  <a:ext cx="1571" cy="72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84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10070" y="13102"/>
                  <a:ext cx="156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85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10070" y="13242"/>
                  <a:ext cx="1567" cy="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86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10070" y="13388"/>
                  <a:ext cx="156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87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10070" y="13533"/>
                  <a:ext cx="156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88" name="Line 77"/>
                <p:cNvSpPr>
                  <a:spLocks noChangeShapeType="1"/>
                </p:cNvSpPr>
                <p:nvPr/>
              </p:nvSpPr>
              <p:spPr bwMode="auto">
                <a:xfrm>
                  <a:off x="10269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89" name="Line 78"/>
                <p:cNvSpPr>
                  <a:spLocks noChangeShapeType="1"/>
                </p:cNvSpPr>
                <p:nvPr/>
              </p:nvSpPr>
              <p:spPr bwMode="auto">
                <a:xfrm>
                  <a:off x="10461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90" name="Line 79"/>
                <p:cNvSpPr>
                  <a:spLocks noChangeShapeType="1"/>
                </p:cNvSpPr>
                <p:nvPr/>
              </p:nvSpPr>
              <p:spPr bwMode="auto">
                <a:xfrm>
                  <a:off x="10658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91" name="Line 80"/>
                <p:cNvSpPr>
                  <a:spLocks noChangeShapeType="1"/>
                </p:cNvSpPr>
                <p:nvPr/>
              </p:nvSpPr>
              <p:spPr bwMode="auto">
                <a:xfrm>
                  <a:off x="10855" y="12959"/>
                  <a:ext cx="0" cy="71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92" name="Line 81"/>
                <p:cNvSpPr>
                  <a:spLocks noChangeShapeType="1"/>
                </p:cNvSpPr>
                <p:nvPr/>
              </p:nvSpPr>
              <p:spPr bwMode="auto">
                <a:xfrm>
                  <a:off x="11052" y="12959"/>
                  <a:ext cx="0" cy="719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93" name="Line 82"/>
                <p:cNvSpPr>
                  <a:spLocks noChangeShapeType="1"/>
                </p:cNvSpPr>
                <p:nvPr/>
              </p:nvSpPr>
              <p:spPr bwMode="auto">
                <a:xfrm>
                  <a:off x="11249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94" name="Line 83"/>
                <p:cNvSpPr>
                  <a:spLocks noChangeShapeType="1"/>
                </p:cNvSpPr>
                <p:nvPr/>
              </p:nvSpPr>
              <p:spPr bwMode="auto">
                <a:xfrm>
                  <a:off x="11446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785" name="Group 84"/>
              <p:cNvGrpSpPr>
                <a:grpSpLocks/>
              </p:cNvGrpSpPr>
              <p:nvPr/>
            </p:nvGrpSpPr>
            <p:grpSpPr bwMode="auto">
              <a:xfrm>
                <a:off x="9906" y="3709"/>
                <a:ext cx="1484" cy="720"/>
                <a:chOff x="10064" y="12958"/>
                <a:chExt cx="1575" cy="720"/>
              </a:xfrm>
            </p:grpSpPr>
            <p:sp>
              <p:nvSpPr>
                <p:cNvPr id="27471" name="Rectangle 85"/>
                <p:cNvSpPr>
                  <a:spLocks noChangeArrowheads="1"/>
                </p:cNvSpPr>
                <p:nvPr/>
              </p:nvSpPr>
              <p:spPr bwMode="auto">
                <a:xfrm>
                  <a:off x="10063" y="12954"/>
                  <a:ext cx="1576" cy="72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72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10068" y="13102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73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10068" y="13242"/>
                  <a:ext cx="1571" cy="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74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10068" y="13388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75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10068" y="13533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76" name="Line 90"/>
                <p:cNvSpPr>
                  <a:spLocks noChangeShapeType="1"/>
                </p:cNvSpPr>
                <p:nvPr/>
              </p:nvSpPr>
              <p:spPr bwMode="auto">
                <a:xfrm>
                  <a:off x="10265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77" name="Line 91"/>
                <p:cNvSpPr>
                  <a:spLocks noChangeShapeType="1"/>
                </p:cNvSpPr>
                <p:nvPr/>
              </p:nvSpPr>
              <p:spPr bwMode="auto">
                <a:xfrm>
                  <a:off x="10461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78" name="Line 92"/>
                <p:cNvSpPr>
                  <a:spLocks noChangeShapeType="1"/>
                </p:cNvSpPr>
                <p:nvPr/>
              </p:nvSpPr>
              <p:spPr bwMode="auto">
                <a:xfrm>
                  <a:off x="10658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79" name="Line 93"/>
                <p:cNvSpPr>
                  <a:spLocks noChangeShapeType="1"/>
                </p:cNvSpPr>
                <p:nvPr/>
              </p:nvSpPr>
              <p:spPr bwMode="auto">
                <a:xfrm>
                  <a:off x="10855" y="12959"/>
                  <a:ext cx="0" cy="71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80" name="Line 94"/>
                <p:cNvSpPr>
                  <a:spLocks noChangeShapeType="1"/>
                </p:cNvSpPr>
                <p:nvPr/>
              </p:nvSpPr>
              <p:spPr bwMode="auto">
                <a:xfrm>
                  <a:off x="11052" y="12959"/>
                  <a:ext cx="0" cy="719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81" name="Line 95"/>
                <p:cNvSpPr>
                  <a:spLocks noChangeShapeType="1"/>
                </p:cNvSpPr>
                <p:nvPr/>
              </p:nvSpPr>
              <p:spPr bwMode="auto">
                <a:xfrm>
                  <a:off x="11251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82" name="Line 96"/>
                <p:cNvSpPr>
                  <a:spLocks noChangeShapeType="1"/>
                </p:cNvSpPr>
                <p:nvPr/>
              </p:nvSpPr>
              <p:spPr bwMode="auto">
                <a:xfrm>
                  <a:off x="11448" y="12954"/>
                  <a:ext cx="0" cy="72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786" name="Group 97"/>
              <p:cNvGrpSpPr>
                <a:grpSpLocks/>
              </p:cNvGrpSpPr>
              <p:nvPr/>
            </p:nvGrpSpPr>
            <p:grpSpPr bwMode="auto">
              <a:xfrm>
                <a:off x="1206" y="4429"/>
                <a:ext cx="10184" cy="720"/>
                <a:chOff x="1206" y="11340"/>
                <a:chExt cx="10184" cy="720"/>
              </a:xfrm>
            </p:grpSpPr>
            <p:grpSp>
              <p:nvGrpSpPr>
                <p:cNvPr id="44787" name="Group 98"/>
                <p:cNvGrpSpPr>
                  <a:grpSpLocks/>
                </p:cNvGrpSpPr>
                <p:nvPr/>
              </p:nvGrpSpPr>
              <p:grpSpPr bwMode="auto">
                <a:xfrm>
                  <a:off x="120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459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10064" y="12958"/>
                    <a:ext cx="1576" cy="719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60" name="Line 1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103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61" name="Line 1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246"/>
                    <a:ext cx="1571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62" name="Line 1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389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63" name="Line 1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534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64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0267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65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10460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66" name="Line 106"/>
                  <p:cNvSpPr>
                    <a:spLocks noChangeShapeType="1"/>
                  </p:cNvSpPr>
                  <p:nvPr/>
                </p:nvSpPr>
                <p:spPr bwMode="auto">
                  <a:xfrm>
                    <a:off x="10657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67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10854" y="12960"/>
                    <a:ext cx="0" cy="7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68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11051" y="12960"/>
                    <a:ext cx="0" cy="724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69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11250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7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11447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788" name="Group 111"/>
                <p:cNvGrpSpPr>
                  <a:grpSpLocks/>
                </p:cNvGrpSpPr>
                <p:nvPr/>
              </p:nvGrpSpPr>
              <p:grpSpPr bwMode="auto">
                <a:xfrm>
                  <a:off x="265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447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10062" y="12958"/>
                    <a:ext cx="1571" cy="719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48" name="Line 1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103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49" name="Line 1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246"/>
                    <a:ext cx="1571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50" name="Line 1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389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51" name="Line 1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534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52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10265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53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10460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54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10657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55" name="Line 120"/>
                  <p:cNvSpPr>
                    <a:spLocks noChangeShapeType="1"/>
                  </p:cNvSpPr>
                  <p:nvPr/>
                </p:nvSpPr>
                <p:spPr bwMode="auto">
                  <a:xfrm>
                    <a:off x="10854" y="12960"/>
                    <a:ext cx="0" cy="7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56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11051" y="12960"/>
                    <a:ext cx="0" cy="724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57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11250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58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11447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789" name="Group 124"/>
                <p:cNvGrpSpPr>
                  <a:grpSpLocks/>
                </p:cNvGrpSpPr>
                <p:nvPr/>
              </p:nvGrpSpPr>
              <p:grpSpPr bwMode="auto">
                <a:xfrm>
                  <a:off x="410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435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10065" y="12958"/>
                    <a:ext cx="1576" cy="719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36" name="Line 1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7" y="13103"/>
                    <a:ext cx="157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37" name="Line 1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7" y="13246"/>
                    <a:ext cx="1572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38" name="Line 1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7" y="13389"/>
                    <a:ext cx="157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39" name="Line 1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7" y="13534"/>
                    <a:ext cx="157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40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10264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41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10460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42" name="Line 132"/>
                  <p:cNvSpPr>
                    <a:spLocks noChangeShapeType="1"/>
                  </p:cNvSpPr>
                  <p:nvPr/>
                </p:nvSpPr>
                <p:spPr bwMode="auto">
                  <a:xfrm>
                    <a:off x="10657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43" name="Line 133"/>
                  <p:cNvSpPr>
                    <a:spLocks noChangeShapeType="1"/>
                  </p:cNvSpPr>
                  <p:nvPr/>
                </p:nvSpPr>
                <p:spPr bwMode="auto">
                  <a:xfrm>
                    <a:off x="10854" y="12960"/>
                    <a:ext cx="0" cy="7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44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11051" y="12960"/>
                    <a:ext cx="0" cy="724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45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11251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46" name="Line 136"/>
                  <p:cNvSpPr>
                    <a:spLocks noChangeShapeType="1"/>
                  </p:cNvSpPr>
                  <p:nvPr/>
                </p:nvSpPr>
                <p:spPr bwMode="auto">
                  <a:xfrm>
                    <a:off x="11448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790" name="Group 137"/>
                <p:cNvGrpSpPr>
                  <a:grpSpLocks/>
                </p:cNvGrpSpPr>
                <p:nvPr/>
              </p:nvGrpSpPr>
              <p:grpSpPr bwMode="auto">
                <a:xfrm>
                  <a:off x="555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423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10071" y="12958"/>
                    <a:ext cx="1563" cy="719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24" name="Line 1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1" y="13103"/>
                    <a:ext cx="1559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25" name="Line 1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1" y="13246"/>
                    <a:ext cx="1559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26" name="Line 1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1" y="13389"/>
                    <a:ext cx="1559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27" name="Line 1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1" y="13534"/>
                    <a:ext cx="1559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28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10264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29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10461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30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10658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31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10855" y="12960"/>
                    <a:ext cx="0" cy="7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32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11052" y="12960"/>
                    <a:ext cx="0" cy="724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33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11247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34" name="Line 149"/>
                  <p:cNvSpPr>
                    <a:spLocks noChangeShapeType="1"/>
                  </p:cNvSpPr>
                  <p:nvPr/>
                </p:nvSpPr>
                <p:spPr bwMode="auto">
                  <a:xfrm>
                    <a:off x="11444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791" name="Group 150"/>
                <p:cNvGrpSpPr>
                  <a:grpSpLocks/>
                </p:cNvGrpSpPr>
                <p:nvPr/>
              </p:nvGrpSpPr>
              <p:grpSpPr bwMode="auto">
                <a:xfrm>
                  <a:off x="700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411" name="Rectangle 151"/>
                  <p:cNvSpPr>
                    <a:spLocks noChangeArrowheads="1"/>
                  </p:cNvSpPr>
                  <p:nvPr/>
                </p:nvSpPr>
                <p:spPr bwMode="auto">
                  <a:xfrm>
                    <a:off x="10058" y="12958"/>
                    <a:ext cx="1578" cy="719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12" name="Line 1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7" y="13103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13" name="Line 1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7" y="13246"/>
                    <a:ext cx="1571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14" name="Line 1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7" y="13389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15" name="Line 1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7" y="13534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16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10264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17" name="Line 157"/>
                  <p:cNvSpPr>
                    <a:spLocks noChangeShapeType="1"/>
                  </p:cNvSpPr>
                  <p:nvPr/>
                </p:nvSpPr>
                <p:spPr bwMode="auto">
                  <a:xfrm>
                    <a:off x="10457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18" name="Line 158"/>
                  <p:cNvSpPr>
                    <a:spLocks noChangeShapeType="1"/>
                  </p:cNvSpPr>
                  <p:nvPr/>
                </p:nvSpPr>
                <p:spPr bwMode="auto">
                  <a:xfrm>
                    <a:off x="10658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19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10855" y="12960"/>
                    <a:ext cx="0" cy="7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20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11052" y="12960"/>
                    <a:ext cx="0" cy="724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21" name="Line 161"/>
                  <p:cNvSpPr>
                    <a:spLocks noChangeShapeType="1"/>
                  </p:cNvSpPr>
                  <p:nvPr/>
                </p:nvSpPr>
                <p:spPr bwMode="auto">
                  <a:xfrm>
                    <a:off x="11249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22" name="Line 162"/>
                  <p:cNvSpPr>
                    <a:spLocks noChangeShapeType="1"/>
                  </p:cNvSpPr>
                  <p:nvPr/>
                </p:nvSpPr>
                <p:spPr bwMode="auto">
                  <a:xfrm>
                    <a:off x="11446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792" name="Group 163"/>
                <p:cNvGrpSpPr>
                  <a:grpSpLocks/>
                </p:cNvGrpSpPr>
                <p:nvPr/>
              </p:nvGrpSpPr>
              <p:grpSpPr bwMode="auto">
                <a:xfrm>
                  <a:off x="845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399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10070" y="12958"/>
                    <a:ext cx="1571" cy="719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00" name="Line 1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103"/>
                    <a:ext cx="156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01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246"/>
                    <a:ext cx="1567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02" name="Line 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389"/>
                    <a:ext cx="156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03" name="Line 1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534"/>
                    <a:ext cx="156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04" name="Line 169"/>
                  <p:cNvSpPr>
                    <a:spLocks noChangeShapeType="1"/>
                  </p:cNvSpPr>
                  <p:nvPr/>
                </p:nvSpPr>
                <p:spPr bwMode="auto">
                  <a:xfrm>
                    <a:off x="10269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05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10461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06" name="Line 171"/>
                  <p:cNvSpPr>
                    <a:spLocks noChangeShapeType="1"/>
                  </p:cNvSpPr>
                  <p:nvPr/>
                </p:nvSpPr>
                <p:spPr bwMode="auto">
                  <a:xfrm>
                    <a:off x="10658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07" name="Line 172"/>
                  <p:cNvSpPr>
                    <a:spLocks noChangeShapeType="1"/>
                  </p:cNvSpPr>
                  <p:nvPr/>
                </p:nvSpPr>
                <p:spPr bwMode="auto">
                  <a:xfrm>
                    <a:off x="10855" y="12960"/>
                    <a:ext cx="0" cy="7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08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11052" y="12960"/>
                    <a:ext cx="0" cy="724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09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11249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10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11446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793" name="Group 176"/>
                <p:cNvGrpSpPr>
                  <a:grpSpLocks/>
                </p:cNvGrpSpPr>
                <p:nvPr/>
              </p:nvGrpSpPr>
              <p:grpSpPr bwMode="auto">
                <a:xfrm>
                  <a:off x="990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387" name="Rectangle 177"/>
                  <p:cNvSpPr>
                    <a:spLocks noChangeArrowheads="1"/>
                  </p:cNvSpPr>
                  <p:nvPr/>
                </p:nvSpPr>
                <p:spPr bwMode="auto">
                  <a:xfrm>
                    <a:off x="10063" y="12958"/>
                    <a:ext cx="1576" cy="719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88" name="Line 1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103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89" name="Line 1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246"/>
                    <a:ext cx="1571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90" name="Line 1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389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91" name="Line 1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534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92" name="Line 182"/>
                  <p:cNvSpPr>
                    <a:spLocks noChangeShapeType="1"/>
                  </p:cNvSpPr>
                  <p:nvPr/>
                </p:nvSpPr>
                <p:spPr bwMode="auto">
                  <a:xfrm>
                    <a:off x="10265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93" name="Line 183"/>
                  <p:cNvSpPr>
                    <a:spLocks noChangeShapeType="1"/>
                  </p:cNvSpPr>
                  <p:nvPr/>
                </p:nvSpPr>
                <p:spPr bwMode="auto">
                  <a:xfrm>
                    <a:off x="10461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94" name="Line 184"/>
                  <p:cNvSpPr>
                    <a:spLocks noChangeShapeType="1"/>
                  </p:cNvSpPr>
                  <p:nvPr/>
                </p:nvSpPr>
                <p:spPr bwMode="auto">
                  <a:xfrm>
                    <a:off x="10658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95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10855" y="12960"/>
                    <a:ext cx="0" cy="7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96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11052" y="12960"/>
                    <a:ext cx="0" cy="724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97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11251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98" name="Line 188"/>
                  <p:cNvSpPr>
                    <a:spLocks noChangeShapeType="1"/>
                  </p:cNvSpPr>
                  <p:nvPr/>
                </p:nvSpPr>
                <p:spPr bwMode="auto">
                  <a:xfrm>
                    <a:off x="11448" y="12958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44043" name="Group 189"/>
            <p:cNvGrpSpPr>
              <a:grpSpLocks/>
            </p:cNvGrpSpPr>
            <p:nvPr/>
          </p:nvGrpSpPr>
          <p:grpSpPr bwMode="auto">
            <a:xfrm>
              <a:off x="609600" y="1360488"/>
              <a:ext cx="6465885" cy="1020653"/>
              <a:chOff x="1206" y="3709"/>
              <a:chExt cx="10184" cy="1599"/>
            </a:xfrm>
          </p:grpSpPr>
          <p:grpSp>
            <p:nvGrpSpPr>
              <p:cNvPr id="44596" name="Group 190"/>
              <p:cNvGrpSpPr>
                <a:grpSpLocks/>
              </p:cNvGrpSpPr>
              <p:nvPr/>
            </p:nvGrpSpPr>
            <p:grpSpPr bwMode="auto">
              <a:xfrm>
                <a:off x="1206" y="3709"/>
                <a:ext cx="1484" cy="720"/>
                <a:chOff x="10064" y="12958"/>
                <a:chExt cx="1575" cy="720"/>
              </a:xfrm>
            </p:grpSpPr>
            <p:sp>
              <p:nvSpPr>
                <p:cNvPr id="27360" name="Rectangle 191"/>
                <p:cNvSpPr>
                  <a:spLocks noChangeArrowheads="1"/>
                </p:cNvSpPr>
                <p:nvPr/>
              </p:nvSpPr>
              <p:spPr bwMode="auto">
                <a:xfrm>
                  <a:off x="10064" y="12958"/>
                  <a:ext cx="1576" cy="71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61" name="Line 192"/>
                <p:cNvSpPr>
                  <a:spLocks noChangeShapeType="1"/>
                </p:cNvSpPr>
                <p:nvPr/>
              </p:nvSpPr>
              <p:spPr bwMode="auto">
                <a:xfrm flipV="1">
                  <a:off x="10070" y="13103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62" name="Line 193"/>
                <p:cNvSpPr>
                  <a:spLocks noChangeShapeType="1"/>
                </p:cNvSpPr>
                <p:nvPr/>
              </p:nvSpPr>
              <p:spPr bwMode="auto">
                <a:xfrm flipH="1">
                  <a:off x="10070" y="13244"/>
                  <a:ext cx="1571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63" name="Line 194"/>
                <p:cNvSpPr>
                  <a:spLocks noChangeShapeType="1"/>
                </p:cNvSpPr>
                <p:nvPr/>
              </p:nvSpPr>
              <p:spPr bwMode="auto">
                <a:xfrm flipH="1">
                  <a:off x="10070" y="13389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64" name="Line 195"/>
                <p:cNvSpPr>
                  <a:spLocks noChangeShapeType="1"/>
                </p:cNvSpPr>
                <p:nvPr/>
              </p:nvSpPr>
              <p:spPr bwMode="auto">
                <a:xfrm flipV="1">
                  <a:off x="10070" y="13534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65" name="Line 196"/>
                <p:cNvSpPr>
                  <a:spLocks noChangeShapeType="1"/>
                </p:cNvSpPr>
                <p:nvPr/>
              </p:nvSpPr>
              <p:spPr bwMode="auto">
                <a:xfrm>
                  <a:off x="10267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66" name="Line 197"/>
                <p:cNvSpPr>
                  <a:spLocks noChangeShapeType="1"/>
                </p:cNvSpPr>
                <p:nvPr/>
              </p:nvSpPr>
              <p:spPr bwMode="auto">
                <a:xfrm>
                  <a:off x="10460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67" name="Line 198"/>
                <p:cNvSpPr>
                  <a:spLocks noChangeShapeType="1"/>
                </p:cNvSpPr>
                <p:nvPr/>
              </p:nvSpPr>
              <p:spPr bwMode="auto">
                <a:xfrm>
                  <a:off x="10657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68" name="Line 199"/>
                <p:cNvSpPr>
                  <a:spLocks noChangeShapeType="1"/>
                </p:cNvSpPr>
                <p:nvPr/>
              </p:nvSpPr>
              <p:spPr bwMode="auto">
                <a:xfrm>
                  <a:off x="10854" y="12960"/>
                  <a:ext cx="0" cy="71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69" name="Line 200"/>
                <p:cNvSpPr>
                  <a:spLocks noChangeShapeType="1"/>
                </p:cNvSpPr>
                <p:nvPr/>
              </p:nvSpPr>
              <p:spPr bwMode="auto">
                <a:xfrm>
                  <a:off x="11051" y="12960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70" name="Line 201"/>
                <p:cNvSpPr>
                  <a:spLocks noChangeShapeType="1"/>
                </p:cNvSpPr>
                <p:nvPr/>
              </p:nvSpPr>
              <p:spPr bwMode="auto">
                <a:xfrm>
                  <a:off x="11250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71" name="Line 202"/>
                <p:cNvSpPr>
                  <a:spLocks noChangeShapeType="1"/>
                </p:cNvSpPr>
                <p:nvPr/>
              </p:nvSpPr>
              <p:spPr bwMode="auto">
                <a:xfrm>
                  <a:off x="11447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597" name="Group 203"/>
              <p:cNvGrpSpPr>
                <a:grpSpLocks/>
              </p:cNvGrpSpPr>
              <p:nvPr/>
            </p:nvGrpSpPr>
            <p:grpSpPr bwMode="auto">
              <a:xfrm>
                <a:off x="2656" y="3709"/>
                <a:ext cx="1484" cy="1599"/>
                <a:chOff x="10064" y="12958"/>
                <a:chExt cx="1575" cy="1599"/>
              </a:xfrm>
            </p:grpSpPr>
            <p:sp>
              <p:nvSpPr>
                <p:cNvPr id="27348" name="Rectangle 204"/>
                <p:cNvSpPr>
                  <a:spLocks noChangeArrowheads="1"/>
                </p:cNvSpPr>
                <p:nvPr/>
              </p:nvSpPr>
              <p:spPr bwMode="auto">
                <a:xfrm>
                  <a:off x="10062" y="12958"/>
                  <a:ext cx="1571" cy="71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49" name="Line 205"/>
                <p:cNvSpPr>
                  <a:spLocks noChangeShapeType="1"/>
                </p:cNvSpPr>
                <p:nvPr/>
              </p:nvSpPr>
              <p:spPr bwMode="auto">
                <a:xfrm flipV="1">
                  <a:off x="10068" y="13103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50" name="Line 206"/>
                <p:cNvSpPr>
                  <a:spLocks noChangeShapeType="1"/>
                </p:cNvSpPr>
                <p:nvPr/>
              </p:nvSpPr>
              <p:spPr bwMode="auto">
                <a:xfrm flipH="1">
                  <a:off x="10068" y="13244"/>
                  <a:ext cx="1571" cy="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51" name="Line 207"/>
                <p:cNvSpPr>
                  <a:spLocks noChangeShapeType="1"/>
                </p:cNvSpPr>
                <p:nvPr/>
              </p:nvSpPr>
              <p:spPr bwMode="auto">
                <a:xfrm flipH="1">
                  <a:off x="10068" y="13389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52" name="Line 208"/>
                <p:cNvSpPr>
                  <a:spLocks noChangeShapeType="1"/>
                </p:cNvSpPr>
                <p:nvPr/>
              </p:nvSpPr>
              <p:spPr bwMode="auto">
                <a:xfrm flipV="1">
                  <a:off x="10068" y="13534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53" name="Line 209"/>
                <p:cNvSpPr>
                  <a:spLocks noChangeShapeType="1"/>
                </p:cNvSpPr>
                <p:nvPr/>
              </p:nvSpPr>
              <p:spPr bwMode="auto">
                <a:xfrm>
                  <a:off x="10265" y="12958"/>
                  <a:ext cx="0" cy="717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54" name="Line 210"/>
                <p:cNvSpPr>
                  <a:spLocks noChangeShapeType="1"/>
                </p:cNvSpPr>
                <p:nvPr/>
              </p:nvSpPr>
              <p:spPr bwMode="auto">
                <a:xfrm>
                  <a:off x="10460" y="12958"/>
                  <a:ext cx="0" cy="717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55" name="Line 211"/>
                <p:cNvSpPr>
                  <a:spLocks noChangeShapeType="1"/>
                </p:cNvSpPr>
                <p:nvPr/>
              </p:nvSpPr>
              <p:spPr bwMode="auto">
                <a:xfrm>
                  <a:off x="10657" y="12958"/>
                  <a:ext cx="0" cy="717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56" name="Line 212"/>
                <p:cNvSpPr>
                  <a:spLocks noChangeShapeType="1"/>
                </p:cNvSpPr>
                <p:nvPr/>
              </p:nvSpPr>
              <p:spPr bwMode="auto">
                <a:xfrm>
                  <a:off x="10235" y="13839"/>
                  <a:ext cx="0" cy="71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57" name="Line 213"/>
                <p:cNvSpPr>
                  <a:spLocks noChangeShapeType="1"/>
                </p:cNvSpPr>
                <p:nvPr/>
              </p:nvSpPr>
              <p:spPr bwMode="auto">
                <a:xfrm>
                  <a:off x="11051" y="12960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58" name="Line 214"/>
                <p:cNvSpPr>
                  <a:spLocks noChangeShapeType="1"/>
                </p:cNvSpPr>
                <p:nvPr/>
              </p:nvSpPr>
              <p:spPr bwMode="auto">
                <a:xfrm>
                  <a:off x="11250" y="12958"/>
                  <a:ext cx="0" cy="717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59" name="Line 215"/>
                <p:cNvSpPr>
                  <a:spLocks noChangeShapeType="1"/>
                </p:cNvSpPr>
                <p:nvPr/>
              </p:nvSpPr>
              <p:spPr bwMode="auto">
                <a:xfrm>
                  <a:off x="11447" y="12958"/>
                  <a:ext cx="0" cy="717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598" name="Group 216"/>
              <p:cNvGrpSpPr>
                <a:grpSpLocks/>
              </p:cNvGrpSpPr>
              <p:nvPr/>
            </p:nvGrpSpPr>
            <p:grpSpPr bwMode="auto">
              <a:xfrm>
                <a:off x="4106" y="3709"/>
                <a:ext cx="1484" cy="720"/>
                <a:chOff x="10064" y="12958"/>
                <a:chExt cx="1575" cy="720"/>
              </a:xfrm>
            </p:grpSpPr>
            <p:sp>
              <p:nvSpPr>
                <p:cNvPr id="27336" name="Rectangle 217"/>
                <p:cNvSpPr>
                  <a:spLocks noChangeArrowheads="1"/>
                </p:cNvSpPr>
                <p:nvPr/>
              </p:nvSpPr>
              <p:spPr bwMode="auto">
                <a:xfrm>
                  <a:off x="10065" y="12958"/>
                  <a:ext cx="1576" cy="71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37" name="Line 218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3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38" name="Line 219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4"/>
                  <a:ext cx="1572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39" name="Line 220"/>
                <p:cNvSpPr>
                  <a:spLocks noChangeShapeType="1"/>
                </p:cNvSpPr>
                <p:nvPr/>
              </p:nvSpPr>
              <p:spPr bwMode="auto">
                <a:xfrm flipH="1">
                  <a:off x="10067" y="13389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40" name="Line 221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4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41" name="Line 222"/>
                <p:cNvSpPr>
                  <a:spLocks noChangeShapeType="1"/>
                </p:cNvSpPr>
                <p:nvPr/>
              </p:nvSpPr>
              <p:spPr bwMode="auto">
                <a:xfrm>
                  <a:off x="10264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42" name="Line 223"/>
                <p:cNvSpPr>
                  <a:spLocks noChangeShapeType="1"/>
                </p:cNvSpPr>
                <p:nvPr/>
              </p:nvSpPr>
              <p:spPr bwMode="auto">
                <a:xfrm>
                  <a:off x="10460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43" name="Line 224"/>
                <p:cNvSpPr>
                  <a:spLocks noChangeShapeType="1"/>
                </p:cNvSpPr>
                <p:nvPr/>
              </p:nvSpPr>
              <p:spPr bwMode="auto">
                <a:xfrm>
                  <a:off x="10657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44" name="Line 225"/>
                <p:cNvSpPr>
                  <a:spLocks noChangeShapeType="1"/>
                </p:cNvSpPr>
                <p:nvPr/>
              </p:nvSpPr>
              <p:spPr bwMode="auto">
                <a:xfrm>
                  <a:off x="10854" y="12960"/>
                  <a:ext cx="0" cy="71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45" name="Line 226"/>
                <p:cNvSpPr>
                  <a:spLocks noChangeShapeType="1"/>
                </p:cNvSpPr>
                <p:nvPr/>
              </p:nvSpPr>
              <p:spPr bwMode="auto">
                <a:xfrm>
                  <a:off x="11051" y="12960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46" name="Line 227"/>
                <p:cNvSpPr>
                  <a:spLocks noChangeShapeType="1"/>
                </p:cNvSpPr>
                <p:nvPr/>
              </p:nvSpPr>
              <p:spPr bwMode="auto">
                <a:xfrm>
                  <a:off x="11251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47" name="Line 228"/>
                <p:cNvSpPr>
                  <a:spLocks noChangeShapeType="1"/>
                </p:cNvSpPr>
                <p:nvPr/>
              </p:nvSpPr>
              <p:spPr bwMode="auto">
                <a:xfrm>
                  <a:off x="11448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599" name="Group 229"/>
              <p:cNvGrpSpPr>
                <a:grpSpLocks/>
              </p:cNvGrpSpPr>
              <p:nvPr/>
            </p:nvGrpSpPr>
            <p:grpSpPr bwMode="auto">
              <a:xfrm>
                <a:off x="5556" y="3709"/>
                <a:ext cx="1484" cy="720"/>
                <a:chOff x="10064" y="12958"/>
                <a:chExt cx="1575" cy="720"/>
              </a:xfrm>
            </p:grpSpPr>
            <p:sp>
              <p:nvSpPr>
                <p:cNvPr id="27324" name="Rectangle 230"/>
                <p:cNvSpPr>
                  <a:spLocks noChangeArrowheads="1"/>
                </p:cNvSpPr>
                <p:nvPr/>
              </p:nvSpPr>
              <p:spPr bwMode="auto">
                <a:xfrm>
                  <a:off x="10071" y="12958"/>
                  <a:ext cx="1563" cy="71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25" name="Line 231"/>
                <p:cNvSpPr>
                  <a:spLocks noChangeShapeType="1"/>
                </p:cNvSpPr>
                <p:nvPr/>
              </p:nvSpPr>
              <p:spPr bwMode="auto">
                <a:xfrm flipV="1">
                  <a:off x="10071" y="13103"/>
                  <a:ext cx="1559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26" name="Line 232"/>
                <p:cNvSpPr>
                  <a:spLocks noChangeShapeType="1"/>
                </p:cNvSpPr>
                <p:nvPr/>
              </p:nvSpPr>
              <p:spPr bwMode="auto">
                <a:xfrm flipH="1">
                  <a:off x="10071" y="13244"/>
                  <a:ext cx="1559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27" name="Line 233"/>
                <p:cNvSpPr>
                  <a:spLocks noChangeShapeType="1"/>
                </p:cNvSpPr>
                <p:nvPr/>
              </p:nvSpPr>
              <p:spPr bwMode="auto">
                <a:xfrm flipH="1">
                  <a:off x="10071" y="13389"/>
                  <a:ext cx="1559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28" name="Line 234"/>
                <p:cNvSpPr>
                  <a:spLocks noChangeShapeType="1"/>
                </p:cNvSpPr>
                <p:nvPr/>
              </p:nvSpPr>
              <p:spPr bwMode="auto">
                <a:xfrm flipV="1">
                  <a:off x="10071" y="13534"/>
                  <a:ext cx="1559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29" name="Line 235"/>
                <p:cNvSpPr>
                  <a:spLocks noChangeShapeType="1"/>
                </p:cNvSpPr>
                <p:nvPr/>
              </p:nvSpPr>
              <p:spPr bwMode="auto">
                <a:xfrm>
                  <a:off x="10264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30" name="Line 236"/>
                <p:cNvSpPr>
                  <a:spLocks noChangeShapeType="1"/>
                </p:cNvSpPr>
                <p:nvPr/>
              </p:nvSpPr>
              <p:spPr bwMode="auto">
                <a:xfrm>
                  <a:off x="10461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31" name="Line 237"/>
                <p:cNvSpPr>
                  <a:spLocks noChangeShapeType="1"/>
                </p:cNvSpPr>
                <p:nvPr/>
              </p:nvSpPr>
              <p:spPr bwMode="auto">
                <a:xfrm>
                  <a:off x="10658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32" name="Line 238"/>
                <p:cNvSpPr>
                  <a:spLocks noChangeShapeType="1"/>
                </p:cNvSpPr>
                <p:nvPr/>
              </p:nvSpPr>
              <p:spPr bwMode="auto">
                <a:xfrm>
                  <a:off x="10855" y="12960"/>
                  <a:ext cx="0" cy="71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33" name="Line 239"/>
                <p:cNvSpPr>
                  <a:spLocks noChangeShapeType="1"/>
                </p:cNvSpPr>
                <p:nvPr/>
              </p:nvSpPr>
              <p:spPr bwMode="auto">
                <a:xfrm>
                  <a:off x="11052" y="12960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34" name="Line 240"/>
                <p:cNvSpPr>
                  <a:spLocks noChangeShapeType="1"/>
                </p:cNvSpPr>
                <p:nvPr/>
              </p:nvSpPr>
              <p:spPr bwMode="auto">
                <a:xfrm>
                  <a:off x="11247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35" name="Line 241"/>
                <p:cNvSpPr>
                  <a:spLocks noChangeShapeType="1"/>
                </p:cNvSpPr>
                <p:nvPr/>
              </p:nvSpPr>
              <p:spPr bwMode="auto">
                <a:xfrm>
                  <a:off x="11444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600" name="Group 242"/>
              <p:cNvGrpSpPr>
                <a:grpSpLocks/>
              </p:cNvGrpSpPr>
              <p:nvPr/>
            </p:nvGrpSpPr>
            <p:grpSpPr bwMode="auto">
              <a:xfrm>
                <a:off x="7006" y="3709"/>
                <a:ext cx="1484" cy="720"/>
                <a:chOff x="10064" y="12958"/>
                <a:chExt cx="1575" cy="720"/>
              </a:xfrm>
            </p:grpSpPr>
            <p:sp>
              <p:nvSpPr>
                <p:cNvPr id="27312" name="Rectangle 243"/>
                <p:cNvSpPr>
                  <a:spLocks noChangeArrowheads="1"/>
                </p:cNvSpPr>
                <p:nvPr/>
              </p:nvSpPr>
              <p:spPr bwMode="auto">
                <a:xfrm>
                  <a:off x="10058" y="12958"/>
                  <a:ext cx="1578" cy="71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13" name="Line 244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3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14" name="Line 245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4"/>
                  <a:ext cx="1571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15" name="Line 246"/>
                <p:cNvSpPr>
                  <a:spLocks noChangeShapeType="1"/>
                </p:cNvSpPr>
                <p:nvPr/>
              </p:nvSpPr>
              <p:spPr bwMode="auto">
                <a:xfrm flipH="1">
                  <a:off x="10067" y="13389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16" name="Line 247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4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17" name="Line 248"/>
                <p:cNvSpPr>
                  <a:spLocks noChangeShapeType="1"/>
                </p:cNvSpPr>
                <p:nvPr/>
              </p:nvSpPr>
              <p:spPr bwMode="auto">
                <a:xfrm>
                  <a:off x="10264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18" name="Line 249"/>
                <p:cNvSpPr>
                  <a:spLocks noChangeShapeType="1"/>
                </p:cNvSpPr>
                <p:nvPr/>
              </p:nvSpPr>
              <p:spPr bwMode="auto">
                <a:xfrm>
                  <a:off x="10457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19" name="Line 250"/>
                <p:cNvSpPr>
                  <a:spLocks noChangeShapeType="1"/>
                </p:cNvSpPr>
                <p:nvPr/>
              </p:nvSpPr>
              <p:spPr bwMode="auto">
                <a:xfrm>
                  <a:off x="10658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20" name="Line 251"/>
                <p:cNvSpPr>
                  <a:spLocks noChangeShapeType="1"/>
                </p:cNvSpPr>
                <p:nvPr/>
              </p:nvSpPr>
              <p:spPr bwMode="auto">
                <a:xfrm>
                  <a:off x="10855" y="12960"/>
                  <a:ext cx="0" cy="71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21" name="Line 252"/>
                <p:cNvSpPr>
                  <a:spLocks noChangeShapeType="1"/>
                </p:cNvSpPr>
                <p:nvPr/>
              </p:nvSpPr>
              <p:spPr bwMode="auto">
                <a:xfrm>
                  <a:off x="11052" y="12960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22" name="Line 253"/>
                <p:cNvSpPr>
                  <a:spLocks noChangeShapeType="1"/>
                </p:cNvSpPr>
                <p:nvPr/>
              </p:nvSpPr>
              <p:spPr bwMode="auto">
                <a:xfrm>
                  <a:off x="11249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23" name="Line 254"/>
                <p:cNvSpPr>
                  <a:spLocks noChangeShapeType="1"/>
                </p:cNvSpPr>
                <p:nvPr/>
              </p:nvSpPr>
              <p:spPr bwMode="auto">
                <a:xfrm>
                  <a:off x="11446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601" name="Group 255"/>
              <p:cNvGrpSpPr>
                <a:grpSpLocks/>
              </p:cNvGrpSpPr>
              <p:nvPr/>
            </p:nvGrpSpPr>
            <p:grpSpPr bwMode="auto">
              <a:xfrm>
                <a:off x="8456" y="3709"/>
                <a:ext cx="1484" cy="720"/>
                <a:chOff x="10064" y="12958"/>
                <a:chExt cx="1575" cy="720"/>
              </a:xfrm>
            </p:grpSpPr>
            <p:sp>
              <p:nvSpPr>
                <p:cNvPr id="27300" name="Rectangle 256"/>
                <p:cNvSpPr>
                  <a:spLocks noChangeArrowheads="1"/>
                </p:cNvSpPr>
                <p:nvPr/>
              </p:nvSpPr>
              <p:spPr bwMode="auto">
                <a:xfrm>
                  <a:off x="10070" y="12958"/>
                  <a:ext cx="1571" cy="71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01" name="Line 257"/>
                <p:cNvSpPr>
                  <a:spLocks noChangeShapeType="1"/>
                </p:cNvSpPr>
                <p:nvPr/>
              </p:nvSpPr>
              <p:spPr bwMode="auto">
                <a:xfrm flipV="1">
                  <a:off x="10070" y="13103"/>
                  <a:ext cx="156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02" name="Line 258"/>
                <p:cNvSpPr>
                  <a:spLocks noChangeShapeType="1"/>
                </p:cNvSpPr>
                <p:nvPr/>
              </p:nvSpPr>
              <p:spPr bwMode="auto">
                <a:xfrm flipH="1">
                  <a:off x="10070" y="13244"/>
                  <a:ext cx="1567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03" name="Line 259"/>
                <p:cNvSpPr>
                  <a:spLocks noChangeShapeType="1"/>
                </p:cNvSpPr>
                <p:nvPr/>
              </p:nvSpPr>
              <p:spPr bwMode="auto">
                <a:xfrm flipH="1">
                  <a:off x="10070" y="13389"/>
                  <a:ext cx="156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04" name="Line 260"/>
                <p:cNvSpPr>
                  <a:spLocks noChangeShapeType="1"/>
                </p:cNvSpPr>
                <p:nvPr/>
              </p:nvSpPr>
              <p:spPr bwMode="auto">
                <a:xfrm flipV="1">
                  <a:off x="10070" y="13534"/>
                  <a:ext cx="156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05" name="Line 261"/>
                <p:cNvSpPr>
                  <a:spLocks noChangeShapeType="1"/>
                </p:cNvSpPr>
                <p:nvPr/>
              </p:nvSpPr>
              <p:spPr bwMode="auto">
                <a:xfrm>
                  <a:off x="10269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06" name="Line 262"/>
                <p:cNvSpPr>
                  <a:spLocks noChangeShapeType="1"/>
                </p:cNvSpPr>
                <p:nvPr/>
              </p:nvSpPr>
              <p:spPr bwMode="auto">
                <a:xfrm>
                  <a:off x="10461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07" name="Line 263"/>
                <p:cNvSpPr>
                  <a:spLocks noChangeShapeType="1"/>
                </p:cNvSpPr>
                <p:nvPr/>
              </p:nvSpPr>
              <p:spPr bwMode="auto">
                <a:xfrm>
                  <a:off x="10658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08" name="Line 264"/>
                <p:cNvSpPr>
                  <a:spLocks noChangeShapeType="1"/>
                </p:cNvSpPr>
                <p:nvPr/>
              </p:nvSpPr>
              <p:spPr bwMode="auto">
                <a:xfrm>
                  <a:off x="10855" y="12960"/>
                  <a:ext cx="0" cy="71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09" name="Line 265"/>
                <p:cNvSpPr>
                  <a:spLocks noChangeShapeType="1"/>
                </p:cNvSpPr>
                <p:nvPr/>
              </p:nvSpPr>
              <p:spPr bwMode="auto">
                <a:xfrm>
                  <a:off x="11052" y="12960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10" name="Line 266"/>
                <p:cNvSpPr>
                  <a:spLocks noChangeShapeType="1"/>
                </p:cNvSpPr>
                <p:nvPr/>
              </p:nvSpPr>
              <p:spPr bwMode="auto">
                <a:xfrm>
                  <a:off x="11249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11" name="Line 267"/>
                <p:cNvSpPr>
                  <a:spLocks noChangeShapeType="1"/>
                </p:cNvSpPr>
                <p:nvPr/>
              </p:nvSpPr>
              <p:spPr bwMode="auto">
                <a:xfrm>
                  <a:off x="11446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602" name="Group 268"/>
              <p:cNvGrpSpPr>
                <a:grpSpLocks/>
              </p:cNvGrpSpPr>
              <p:nvPr/>
            </p:nvGrpSpPr>
            <p:grpSpPr bwMode="auto">
              <a:xfrm>
                <a:off x="9906" y="3709"/>
                <a:ext cx="1484" cy="720"/>
                <a:chOff x="10064" y="12958"/>
                <a:chExt cx="1575" cy="720"/>
              </a:xfrm>
            </p:grpSpPr>
            <p:sp>
              <p:nvSpPr>
                <p:cNvPr id="27288" name="Rectangle 269"/>
                <p:cNvSpPr>
                  <a:spLocks noChangeArrowheads="1"/>
                </p:cNvSpPr>
                <p:nvPr/>
              </p:nvSpPr>
              <p:spPr bwMode="auto">
                <a:xfrm>
                  <a:off x="10063" y="12958"/>
                  <a:ext cx="1576" cy="71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289" name="Line 270"/>
                <p:cNvSpPr>
                  <a:spLocks noChangeShapeType="1"/>
                </p:cNvSpPr>
                <p:nvPr/>
              </p:nvSpPr>
              <p:spPr bwMode="auto">
                <a:xfrm flipV="1">
                  <a:off x="10068" y="13103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290" name="Line 271"/>
                <p:cNvSpPr>
                  <a:spLocks noChangeShapeType="1"/>
                </p:cNvSpPr>
                <p:nvPr/>
              </p:nvSpPr>
              <p:spPr bwMode="auto">
                <a:xfrm flipH="1">
                  <a:off x="10068" y="13244"/>
                  <a:ext cx="1571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291" name="Line 272"/>
                <p:cNvSpPr>
                  <a:spLocks noChangeShapeType="1"/>
                </p:cNvSpPr>
                <p:nvPr/>
              </p:nvSpPr>
              <p:spPr bwMode="auto">
                <a:xfrm flipH="1">
                  <a:off x="10068" y="13389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292" name="Line 273"/>
                <p:cNvSpPr>
                  <a:spLocks noChangeShapeType="1"/>
                </p:cNvSpPr>
                <p:nvPr/>
              </p:nvSpPr>
              <p:spPr bwMode="auto">
                <a:xfrm flipV="1">
                  <a:off x="10068" y="13534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293" name="Line 274"/>
                <p:cNvSpPr>
                  <a:spLocks noChangeShapeType="1"/>
                </p:cNvSpPr>
                <p:nvPr/>
              </p:nvSpPr>
              <p:spPr bwMode="auto">
                <a:xfrm>
                  <a:off x="10265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294" name="Line 275"/>
                <p:cNvSpPr>
                  <a:spLocks noChangeShapeType="1"/>
                </p:cNvSpPr>
                <p:nvPr/>
              </p:nvSpPr>
              <p:spPr bwMode="auto">
                <a:xfrm>
                  <a:off x="10461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295" name="Line 276"/>
                <p:cNvSpPr>
                  <a:spLocks noChangeShapeType="1"/>
                </p:cNvSpPr>
                <p:nvPr/>
              </p:nvSpPr>
              <p:spPr bwMode="auto">
                <a:xfrm>
                  <a:off x="10658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296" name="Line 277"/>
                <p:cNvSpPr>
                  <a:spLocks noChangeShapeType="1"/>
                </p:cNvSpPr>
                <p:nvPr/>
              </p:nvSpPr>
              <p:spPr bwMode="auto">
                <a:xfrm>
                  <a:off x="10855" y="12960"/>
                  <a:ext cx="0" cy="71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297" name="Line 278"/>
                <p:cNvSpPr>
                  <a:spLocks noChangeShapeType="1"/>
                </p:cNvSpPr>
                <p:nvPr/>
              </p:nvSpPr>
              <p:spPr bwMode="auto">
                <a:xfrm>
                  <a:off x="11052" y="12960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298" name="Line 279"/>
                <p:cNvSpPr>
                  <a:spLocks noChangeShapeType="1"/>
                </p:cNvSpPr>
                <p:nvPr/>
              </p:nvSpPr>
              <p:spPr bwMode="auto">
                <a:xfrm>
                  <a:off x="11251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299" name="Line 280"/>
                <p:cNvSpPr>
                  <a:spLocks noChangeShapeType="1"/>
                </p:cNvSpPr>
                <p:nvPr/>
              </p:nvSpPr>
              <p:spPr bwMode="auto">
                <a:xfrm>
                  <a:off x="11448" y="12958"/>
                  <a:ext cx="0" cy="716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603" name="Group 281"/>
              <p:cNvGrpSpPr>
                <a:grpSpLocks/>
              </p:cNvGrpSpPr>
              <p:nvPr/>
            </p:nvGrpSpPr>
            <p:grpSpPr bwMode="auto">
              <a:xfrm>
                <a:off x="1206" y="4429"/>
                <a:ext cx="10184" cy="720"/>
                <a:chOff x="1206" y="11340"/>
                <a:chExt cx="10184" cy="720"/>
              </a:xfrm>
            </p:grpSpPr>
            <p:grpSp>
              <p:nvGrpSpPr>
                <p:cNvPr id="44604" name="Group 282"/>
                <p:cNvGrpSpPr>
                  <a:grpSpLocks/>
                </p:cNvGrpSpPr>
                <p:nvPr/>
              </p:nvGrpSpPr>
              <p:grpSpPr bwMode="auto">
                <a:xfrm>
                  <a:off x="120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276" name="Rectangle 283"/>
                  <p:cNvSpPr>
                    <a:spLocks noChangeArrowheads="1"/>
                  </p:cNvSpPr>
                  <p:nvPr/>
                </p:nvSpPr>
                <p:spPr bwMode="auto">
                  <a:xfrm>
                    <a:off x="10064" y="12954"/>
                    <a:ext cx="1576" cy="72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77" name="Line 2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102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78" name="Line 2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247"/>
                    <a:ext cx="1571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79" name="Line 2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390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80" name="Line 2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533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81" name="Line 288"/>
                  <p:cNvSpPr>
                    <a:spLocks noChangeShapeType="1"/>
                  </p:cNvSpPr>
                  <p:nvPr/>
                </p:nvSpPr>
                <p:spPr bwMode="auto">
                  <a:xfrm>
                    <a:off x="10267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82" name="Line 289"/>
                  <p:cNvSpPr>
                    <a:spLocks noChangeShapeType="1"/>
                  </p:cNvSpPr>
                  <p:nvPr/>
                </p:nvSpPr>
                <p:spPr bwMode="auto">
                  <a:xfrm>
                    <a:off x="10460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83" name="Line 290"/>
                  <p:cNvSpPr>
                    <a:spLocks noChangeShapeType="1"/>
                  </p:cNvSpPr>
                  <p:nvPr/>
                </p:nvSpPr>
                <p:spPr bwMode="auto">
                  <a:xfrm>
                    <a:off x="10657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84" name="Line 291"/>
                  <p:cNvSpPr>
                    <a:spLocks noChangeShapeType="1"/>
                  </p:cNvSpPr>
                  <p:nvPr/>
                </p:nvSpPr>
                <p:spPr bwMode="auto">
                  <a:xfrm>
                    <a:off x="10854" y="12961"/>
                    <a:ext cx="0" cy="71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85" name="Line 292"/>
                  <p:cNvSpPr>
                    <a:spLocks noChangeShapeType="1"/>
                  </p:cNvSpPr>
                  <p:nvPr/>
                </p:nvSpPr>
                <p:spPr bwMode="auto">
                  <a:xfrm>
                    <a:off x="11051" y="12961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86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11250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87" name="Line 294"/>
                  <p:cNvSpPr>
                    <a:spLocks noChangeShapeType="1"/>
                  </p:cNvSpPr>
                  <p:nvPr/>
                </p:nvSpPr>
                <p:spPr bwMode="auto">
                  <a:xfrm>
                    <a:off x="11447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605" name="Group 295"/>
                <p:cNvGrpSpPr>
                  <a:grpSpLocks/>
                </p:cNvGrpSpPr>
                <p:nvPr/>
              </p:nvGrpSpPr>
              <p:grpSpPr bwMode="auto">
                <a:xfrm>
                  <a:off x="265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264" name="Rectangle 296"/>
                  <p:cNvSpPr>
                    <a:spLocks noChangeArrowheads="1"/>
                  </p:cNvSpPr>
                  <p:nvPr/>
                </p:nvSpPr>
                <p:spPr bwMode="auto">
                  <a:xfrm>
                    <a:off x="10062" y="12954"/>
                    <a:ext cx="1571" cy="72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65" name="Line 2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102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66" name="Line 2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247"/>
                    <a:ext cx="1571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67" name="Line 2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390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68" name="Line 3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533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69" name="Line 301"/>
                  <p:cNvSpPr>
                    <a:spLocks noChangeShapeType="1"/>
                  </p:cNvSpPr>
                  <p:nvPr/>
                </p:nvSpPr>
                <p:spPr bwMode="auto">
                  <a:xfrm>
                    <a:off x="10265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70" name="Line 302"/>
                  <p:cNvSpPr>
                    <a:spLocks noChangeShapeType="1"/>
                  </p:cNvSpPr>
                  <p:nvPr/>
                </p:nvSpPr>
                <p:spPr bwMode="auto">
                  <a:xfrm>
                    <a:off x="10460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71" name="Line 303"/>
                  <p:cNvSpPr>
                    <a:spLocks noChangeShapeType="1"/>
                  </p:cNvSpPr>
                  <p:nvPr/>
                </p:nvSpPr>
                <p:spPr bwMode="auto">
                  <a:xfrm>
                    <a:off x="10657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72" name="Line 304"/>
                  <p:cNvSpPr>
                    <a:spLocks noChangeShapeType="1"/>
                  </p:cNvSpPr>
                  <p:nvPr/>
                </p:nvSpPr>
                <p:spPr bwMode="auto">
                  <a:xfrm>
                    <a:off x="10854" y="12961"/>
                    <a:ext cx="0" cy="71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73" name="Line 305"/>
                  <p:cNvSpPr>
                    <a:spLocks noChangeShapeType="1"/>
                  </p:cNvSpPr>
                  <p:nvPr/>
                </p:nvSpPr>
                <p:spPr bwMode="auto">
                  <a:xfrm>
                    <a:off x="11051" y="12961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74" name="Line 306"/>
                  <p:cNvSpPr>
                    <a:spLocks noChangeShapeType="1"/>
                  </p:cNvSpPr>
                  <p:nvPr/>
                </p:nvSpPr>
                <p:spPr bwMode="auto">
                  <a:xfrm>
                    <a:off x="11250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75" name="Line 307"/>
                  <p:cNvSpPr>
                    <a:spLocks noChangeShapeType="1"/>
                  </p:cNvSpPr>
                  <p:nvPr/>
                </p:nvSpPr>
                <p:spPr bwMode="auto">
                  <a:xfrm>
                    <a:off x="11447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606" name="Group 308"/>
                <p:cNvGrpSpPr>
                  <a:grpSpLocks/>
                </p:cNvGrpSpPr>
                <p:nvPr/>
              </p:nvGrpSpPr>
              <p:grpSpPr bwMode="auto">
                <a:xfrm>
                  <a:off x="410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252" name="Rectangle 309"/>
                  <p:cNvSpPr>
                    <a:spLocks noChangeArrowheads="1"/>
                  </p:cNvSpPr>
                  <p:nvPr/>
                </p:nvSpPr>
                <p:spPr bwMode="auto">
                  <a:xfrm>
                    <a:off x="10065" y="12954"/>
                    <a:ext cx="1576" cy="72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53" name="Line 3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7" y="13102"/>
                    <a:ext cx="157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54" name="Line 3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7" y="13247"/>
                    <a:ext cx="1572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55" name="Line 3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7" y="13390"/>
                    <a:ext cx="157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56" name="Line 3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7" y="13533"/>
                    <a:ext cx="157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57" name="Line 314"/>
                  <p:cNvSpPr>
                    <a:spLocks noChangeShapeType="1"/>
                  </p:cNvSpPr>
                  <p:nvPr/>
                </p:nvSpPr>
                <p:spPr bwMode="auto">
                  <a:xfrm>
                    <a:off x="10264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58" name="Line 315"/>
                  <p:cNvSpPr>
                    <a:spLocks noChangeShapeType="1"/>
                  </p:cNvSpPr>
                  <p:nvPr/>
                </p:nvSpPr>
                <p:spPr bwMode="auto">
                  <a:xfrm>
                    <a:off x="10460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59" name="Line 316"/>
                  <p:cNvSpPr>
                    <a:spLocks noChangeShapeType="1"/>
                  </p:cNvSpPr>
                  <p:nvPr/>
                </p:nvSpPr>
                <p:spPr bwMode="auto">
                  <a:xfrm>
                    <a:off x="10657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60" name="Line 317"/>
                  <p:cNvSpPr>
                    <a:spLocks noChangeShapeType="1"/>
                  </p:cNvSpPr>
                  <p:nvPr/>
                </p:nvSpPr>
                <p:spPr bwMode="auto">
                  <a:xfrm>
                    <a:off x="10854" y="12961"/>
                    <a:ext cx="0" cy="71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61" name="Line 318"/>
                  <p:cNvSpPr>
                    <a:spLocks noChangeShapeType="1"/>
                  </p:cNvSpPr>
                  <p:nvPr/>
                </p:nvSpPr>
                <p:spPr bwMode="auto">
                  <a:xfrm>
                    <a:off x="11051" y="12961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62" name="Line 319"/>
                  <p:cNvSpPr>
                    <a:spLocks noChangeShapeType="1"/>
                  </p:cNvSpPr>
                  <p:nvPr/>
                </p:nvSpPr>
                <p:spPr bwMode="auto">
                  <a:xfrm>
                    <a:off x="11251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63" name="Line 320"/>
                  <p:cNvSpPr>
                    <a:spLocks noChangeShapeType="1"/>
                  </p:cNvSpPr>
                  <p:nvPr/>
                </p:nvSpPr>
                <p:spPr bwMode="auto">
                  <a:xfrm>
                    <a:off x="11448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607" name="Group 321"/>
                <p:cNvGrpSpPr>
                  <a:grpSpLocks/>
                </p:cNvGrpSpPr>
                <p:nvPr/>
              </p:nvGrpSpPr>
              <p:grpSpPr bwMode="auto">
                <a:xfrm>
                  <a:off x="555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240" name="Rectangle 322"/>
                  <p:cNvSpPr>
                    <a:spLocks noChangeArrowheads="1"/>
                  </p:cNvSpPr>
                  <p:nvPr/>
                </p:nvSpPr>
                <p:spPr bwMode="auto">
                  <a:xfrm>
                    <a:off x="10071" y="12954"/>
                    <a:ext cx="1563" cy="72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41" name="Line 3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1" y="13102"/>
                    <a:ext cx="1559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42" name="Line 3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1" y="13247"/>
                    <a:ext cx="1559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43" name="Line 3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1" y="13390"/>
                    <a:ext cx="1559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44" name="Line 3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1" y="13533"/>
                    <a:ext cx="1559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45" name="Line 327"/>
                  <p:cNvSpPr>
                    <a:spLocks noChangeShapeType="1"/>
                  </p:cNvSpPr>
                  <p:nvPr/>
                </p:nvSpPr>
                <p:spPr bwMode="auto">
                  <a:xfrm>
                    <a:off x="10264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46" name="Line 328"/>
                  <p:cNvSpPr>
                    <a:spLocks noChangeShapeType="1"/>
                  </p:cNvSpPr>
                  <p:nvPr/>
                </p:nvSpPr>
                <p:spPr bwMode="auto">
                  <a:xfrm>
                    <a:off x="10461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47" name="Line 329"/>
                  <p:cNvSpPr>
                    <a:spLocks noChangeShapeType="1"/>
                  </p:cNvSpPr>
                  <p:nvPr/>
                </p:nvSpPr>
                <p:spPr bwMode="auto">
                  <a:xfrm>
                    <a:off x="10658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48" name="Line 330"/>
                  <p:cNvSpPr>
                    <a:spLocks noChangeShapeType="1"/>
                  </p:cNvSpPr>
                  <p:nvPr/>
                </p:nvSpPr>
                <p:spPr bwMode="auto">
                  <a:xfrm>
                    <a:off x="10855" y="12961"/>
                    <a:ext cx="0" cy="71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49" name="Line 331"/>
                  <p:cNvSpPr>
                    <a:spLocks noChangeShapeType="1"/>
                  </p:cNvSpPr>
                  <p:nvPr/>
                </p:nvSpPr>
                <p:spPr bwMode="auto">
                  <a:xfrm>
                    <a:off x="11052" y="12961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50" name="Line 332"/>
                  <p:cNvSpPr>
                    <a:spLocks noChangeShapeType="1"/>
                  </p:cNvSpPr>
                  <p:nvPr/>
                </p:nvSpPr>
                <p:spPr bwMode="auto">
                  <a:xfrm>
                    <a:off x="11247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51" name="Line 333"/>
                  <p:cNvSpPr>
                    <a:spLocks noChangeShapeType="1"/>
                  </p:cNvSpPr>
                  <p:nvPr/>
                </p:nvSpPr>
                <p:spPr bwMode="auto">
                  <a:xfrm>
                    <a:off x="11444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608" name="Group 334"/>
                <p:cNvGrpSpPr>
                  <a:grpSpLocks/>
                </p:cNvGrpSpPr>
                <p:nvPr/>
              </p:nvGrpSpPr>
              <p:grpSpPr bwMode="auto">
                <a:xfrm>
                  <a:off x="7006" y="11340"/>
                  <a:ext cx="1485" cy="720"/>
                  <a:chOff x="10063" y="12958"/>
                  <a:chExt cx="1576" cy="720"/>
                </a:xfrm>
              </p:grpSpPr>
              <p:sp>
                <p:nvSpPr>
                  <p:cNvPr id="27228" name="Rectangle 335"/>
                  <p:cNvSpPr>
                    <a:spLocks noChangeArrowheads="1"/>
                  </p:cNvSpPr>
                  <p:nvPr/>
                </p:nvSpPr>
                <p:spPr bwMode="auto">
                  <a:xfrm>
                    <a:off x="10057" y="12954"/>
                    <a:ext cx="1582" cy="72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29" name="Line 3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6" y="13102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30" name="Line 3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6" y="13247"/>
                    <a:ext cx="1571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31" name="Line 3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6" y="13390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32" name="Line 3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6" y="13533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33" name="Line 340"/>
                  <p:cNvSpPr>
                    <a:spLocks noChangeShapeType="1"/>
                  </p:cNvSpPr>
                  <p:nvPr/>
                </p:nvSpPr>
                <p:spPr bwMode="auto">
                  <a:xfrm>
                    <a:off x="10263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34" name="Line 341"/>
                  <p:cNvSpPr>
                    <a:spLocks noChangeShapeType="1"/>
                  </p:cNvSpPr>
                  <p:nvPr/>
                </p:nvSpPr>
                <p:spPr bwMode="auto">
                  <a:xfrm>
                    <a:off x="10460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35" name="Line 342"/>
                  <p:cNvSpPr>
                    <a:spLocks noChangeShapeType="1"/>
                  </p:cNvSpPr>
                  <p:nvPr/>
                </p:nvSpPr>
                <p:spPr bwMode="auto">
                  <a:xfrm>
                    <a:off x="10657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36" name="Line 343"/>
                  <p:cNvSpPr>
                    <a:spLocks noChangeShapeType="1"/>
                  </p:cNvSpPr>
                  <p:nvPr/>
                </p:nvSpPr>
                <p:spPr bwMode="auto">
                  <a:xfrm>
                    <a:off x="10856" y="12961"/>
                    <a:ext cx="0" cy="71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37" name="Line 344"/>
                  <p:cNvSpPr>
                    <a:spLocks noChangeShapeType="1"/>
                  </p:cNvSpPr>
                  <p:nvPr/>
                </p:nvSpPr>
                <p:spPr bwMode="auto">
                  <a:xfrm>
                    <a:off x="11053" y="12961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38" name="Line 345"/>
                  <p:cNvSpPr>
                    <a:spLocks noChangeShapeType="1"/>
                  </p:cNvSpPr>
                  <p:nvPr/>
                </p:nvSpPr>
                <p:spPr bwMode="auto">
                  <a:xfrm>
                    <a:off x="11250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39" name="Line 346"/>
                  <p:cNvSpPr>
                    <a:spLocks noChangeShapeType="1"/>
                  </p:cNvSpPr>
                  <p:nvPr/>
                </p:nvSpPr>
                <p:spPr bwMode="auto">
                  <a:xfrm>
                    <a:off x="11447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609" name="Group 347"/>
                <p:cNvGrpSpPr>
                  <a:grpSpLocks/>
                </p:cNvGrpSpPr>
                <p:nvPr/>
              </p:nvGrpSpPr>
              <p:grpSpPr bwMode="auto">
                <a:xfrm>
                  <a:off x="845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216" name="Rectangle 348"/>
                  <p:cNvSpPr>
                    <a:spLocks noChangeArrowheads="1"/>
                  </p:cNvSpPr>
                  <p:nvPr/>
                </p:nvSpPr>
                <p:spPr bwMode="auto">
                  <a:xfrm>
                    <a:off x="10070" y="12954"/>
                    <a:ext cx="1571" cy="72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17" name="Line 3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102"/>
                    <a:ext cx="156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18" name="Line 3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247"/>
                    <a:ext cx="1567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19" name="Line 3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390"/>
                    <a:ext cx="156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20" name="Line 3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533"/>
                    <a:ext cx="156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21" name="Line 353"/>
                  <p:cNvSpPr>
                    <a:spLocks noChangeShapeType="1"/>
                  </p:cNvSpPr>
                  <p:nvPr/>
                </p:nvSpPr>
                <p:spPr bwMode="auto">
                  <a:xfrm>
                    <a:off x="10269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22" name="Line 354"/>
                  <p:cNvSpPr>
                    <a:spLocks noChangeShapeType="1"/>
                  </p:cNvSpPr>
                  <p:nvPr/>
                </p:nvSpPr>
                <p:spPr bwMode="auto">
                  <a:xfrm>
                    <a:off x="10461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23" name="Line 355"/>
                  <p:cNvSpPr>
                    <a:spLocks noChangeShapeType="1"/>
                  </p:cNvSpPr>
                  <p:nvPr/>
                </p:nvSpPr>
                <p:spPr bwMode="auto">
                  <a:xfrm>
                    <a:off x="10658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24" name="Line 356"/>
                  <p:cNvSpPr>
                    <a:spLocks noChangeShapeType="1"/>
                  </p:cNvSpPr>
                  <p:nvPr/>
                </p:nvSpPr>
                <p:spPr bwMode="auto">
                  <a:xfrm>
                    <a:off x="10855" y="12961"/>
                    <a:ext cx="0" cy="71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25" name="Line 357"/>
                  <p:cNvSpPr>
                    <a:spLocks noChangeShapeType="1"/>
                  </p:cNvSpPr>
                  <p:nvPr/>
                </p:nvSpPr>
                <p:spPr bwMode="auto">
                  <a:xfrm>
                    <a:off x="11052" y="12961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26" name="Line 358"/>
                  <p:cNvSpPr>
                    <a:spLocks noChangeShapeType="1"/>
                  </p:cNvSpPr>
                  <p:nvPr/>
                </p:nvSpPr>
                <p:spPr bwMode="auto">
                  <a:xfrm>
                    <a:off x="11249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27" name="Line 359"/>
                  <p:cNvSpPr>
                    <a:spLocks noChangeShapeType="1"/>
                  </p:cNvSpPr>
                  <p:nvPr/>
                </p:nvSpPr>
                <p:spPr bwMode="auto">
                  <a:xfrm>
                    <a:off x="11446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610" name="Group 360"/>
                <p:cNvGrpSpPr>
                  <a:grpSpLocks/>
                </p:cNvGrpSpPr>
                <p:nvPr/>
              </p:nvGrpSpPr>
              <p:grpSpPr bwMode="auto">
                <a:xfrm>
                  <a:off x="990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204" name="Rectangle 361"/>
                  <p:cNvSpPr>
                    <a:spLocks noChangeArrowheads="1"/>
                  </p:cNvSpPr>
                  <p:nvPr/>
                </p:nvSpPr>
                <p:spPr bwMode="auto">
                  <a:xfrm>
                    <a:off x="10063" y="12954"/>
                    <a:ext cx="1576" cy="72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05" name="Line 3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102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06" name="Line 3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247"/>
                    <a:ext cx="1571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07" name="Line 3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390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08" name="Line 3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533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09" name="Line 366"/>
                  <p:cNvSpPr>
                    <a:spLocks noChangeShapeType="1"/>
                  </p:cNvSpPr>
                  <p:nvPr/>
                </p:nvSpPr>
                <p:spPr bwMode="auto">
                  <a:xfrm>
                    <a:off x="10265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10" name="Line 367"/>
                  <p:cNvSpPr>
                    <a:spLocks noChangeShapeType="1"/>
                  </p:cNvSpPr>
                  <p:nvPr/>
                </p:nvSpPr>
                <p:spPr bwMode="auto">
                  <a:xfrm>
                    <a:off x="10461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11" name="Line 368"/>
                  <p:cNvSpPr>
                    <a:spLocks noChangeShapeType="1"/>
                  </p:cNvSpPr>
                  <p:nvPr/>
                </p:nvSpPr>
                <p:spPr bwMode="auto">
                  <a:xfrm>
                    <a:off x="10658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12" name="Line 369"/>
                  <p:cNvSpPr>
                    <a:spLocks noChangeShapeType="1"/>
                  </p:cNvSpPr>
                  <p:nvPr/>
                </p:nvSpPr>
                <p:spPr bwMode="auto">
                  <a:xfrm>
                    <a:off x="10855" y="12961"/>
                    <a:ext cx="0" cy="71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13" name="Line 370"/>
                  <p:cNvSpPr>
                    <a:spLocks noChangeShapeType="1"/>
                  </p:cNvSpPr>
                  <p:nvPr/>
                </p:nvSpPr>
                <p:spPr bwMode="auto">
                  <a:xfrm>
                    <a:off x="11052" y="12961"/>
                    <a:ext cx="0" cy="719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14" name="Line 371"/>
                  <p:cNvSpPr>
                    <a:spLocks noChangeShapeType="1"/>
                  </p:cNvSpPr>
                  <p:nvPr/>
                </p:nvSpPr>
                <p:spPr bwMode="auto">
                  <a:xfrm>
                    <a:off x="11251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15" name="Line 372"/>
                  <p:cNvSpPr>
                    <a:spLocks noChangeShapeType="1"/>
                  </p:cNvSpPr>
                  <p:nvPr/>
                </p:nvSpPr>
                <p:spPr bwMode="auto">
                  <a:xfrm>
                    <a:off x="11448" y="12954"/>
                    <a:ext cx="0" cy="72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44044" name="Group 373"/>
            <p:cNvGrpSpPr>
              <a:grpSpLocks/>
            </p:cNvGrpSpPr>
            <p:nvPr/>
          </p:nvGrpSpPr>
          <p:grpSpPr bwMode="auto">
            <a:xfrm>
              <a:off x="609600" y="5038725"/>
              <a:ext cx="6465885" cy="920750"/>
              <a:chOff x="1206" y="3709"/>
              <a:chExt cx="10184" cy="1440"/>
            </a:xfrm>
          </p:grpSpPr>
          <p:grpSp>
            <p:nvGrpSpPr>
              <p:cNvPr id="44413" name="Group 374"/>
              <p:cNvGrpSpPr>
                <a:grpSpLocks/>
              </p:cNvGrpSpPr>
              <p:nvPr/>
            </p:nvGrpSpPr>
            <p:grpSpPr bwMode="auto">
              <a:xfrm>
                <a:off x="1206" y="3709"/>
                <a:ext cx="1484" cy="720"/>
                <a:chOff x="10064" y="12958"/>
                <a:chExt cx="1575" cy="720"/>
              </a:xfrm>
            </p:grpSpPr>
            <p:sp>
              <p:nvSpPr>
                <p:cNvPr id="27177" name="Rectangle 375"/>
                <p:cNvSpPr>
                  <a:spLocks noChangeArrowheads="1"/>
                </p:cNvSpPr>
                <p:nvPr/>
              </p:nvSpPr>
              <p:spPr bwMode="auto">
                <a:xfrm>
                  <a:off x="10064" y="12957"/>
                  <a:ext cx="1576" cy="72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78" name="Line 376"/>
                <p:cNvSpPr>
                  <a:spLocks noChangeShapeType="1"/>
                </p:cNvSpPr>
                <p:nvPr/>
              </p:nvSpPr>
              <p:spPr bwMode="auto">
                <a:xfrm flipV="1">
                  <a:off x="10070" y="13103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79" name="Line 377"/>
                <p:cNvSpPr>
                  <a:spLocks noChangeShapeType="1"/>
                </p:cNvSpPr>
                <p:nvPr/>
              </p:nvSpPr>
              <p:spPr bwMode="auto">
                <a:xfrm flipH="1">
                  <a:off x="10070" y="13246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80" name="Line 378"/>
                <p:cNvSpPr>
                  <a:spLocks noChangeShapeType="1"/>
                </p:cNvSpPr>
                <p:nvPr/>
              </p:nvSpPr>
              <p:spPr bwMode="auto">
                <a:xfrm flipH="1">
                  <a:off x="10070" y="13394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81" name="Line 379"/>
                <p:cNvSpPr>
                  <a:spLocks noChangeShapeType="1"/>
                </p:cNvSpPr>
                <p:nvPr/>
              </p:nvSpPr>
              <p:spPr bwMode="auto">
                <a:xfrm flipV="1">
                  <a:off x="10070" y="13537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82" name="Line 380"/>
                <p:cNvSpPr>
                  <a:spLocks noChangeShapeType="1"/>
                </p:cNvSpPr>
                <p:nvPr/>
              </p:nvSpPr>
              <p:spPr bwMode="auto">
                <a:xfrm>
                  <a:off x="10267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83" name="Line 381"/>
                <p:cNvSpPr>
                  <a:spLocks noChangeShapeType="1"/>
                </p:cNvSpPr>
                <p:nvPr/>
              </p:nvSpPr>
              <p:spPr bwMode="auto">
                <a:xfrm>
                  <a:off x="10460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84" name="Line 382"/>
                <p:cNvSpPr>
                  <a:spLocks noChangeShapeType="1"/>
                </p:cNvSpPr>
                <p:nvPr/>
              </p:nvSpPr>
              <p:spPr bwMode="auto">
                <a:xfrm>
                  <a:off x="10657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85" name="Line 383"/>
                <p:cNvSpPr>
                  <a:spLocks noChangeShapeType="1"/>
                </p:cNvSpPr>
                <p:nvPr/>
              </p:nvSpPr>
              <p:spPr bwMode="auto">
                <a:xfrm>
                  <a:off x="10854" y="12962"/>
                  <a:ext cx="0" cy="72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86" name="Line 384"/>
                <p:cNvSpPr>
                  <a:spLocks noChangeShapeType="1"/>
                </p:cNvSpPr>
                <p:nvPr/>
              </p:nvSpPr>
              <p:spPr bwMode="auto">
                <a:xfrm>
                  <a:off x="11051" y="12962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87" name="Line 385"/>
                <p:cNvSpPr>
                  <a:spLocks noChangeShapeType="1"/>
                </p:cNvSpPr>
                <p:nvPr/>
              </p:nvSpPr>
              <p:spPr bwMode="auto">
                <a:xfrm>
                  <a:off x="11250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88" name="Line 386"/>
                <p:cNvSpPr>
                  <a:spLocks noChangeShapeType="1"/>
                </p:cNvSpPr>
                <p:nvPr/>
              </p:nvSpPr>
              <p:spPr bwMode="auto">
                <a:xfrm>
                  <a:off x="11447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414" name="Group 387"/>
              <p:cNvGrpSpPr>
                <a:grpSpLocks/>
              </p:cNvGrpSpPr>
              <p:nvPr/>
            </p:nvGrpSpPr>
            <p:grpSpPr bwMode="auto">
              <a:xfrm>
                <a:off x="2656" y="3709"/>
                <a:ext cx="1484" cy="720"/>
                <a:chOff x="10064" y="12958"/>
                <a:chExt cx="1575" cy="720"/>
              </a:xfrm>
            </p:grpSpPr>
            <p:sp>
              <p:nvSpPr>
                <p:cNvPr id="27165" name="Rectangle 388"/>
                <p:cNvSpPr>
                  <a:spLocks noChangeArrowheads="1"/>
                </p:cNvSpPr>
                <p:nvPr/>
              </p:nvSpPr>
              <p:spPr bwMode="auto">
                <a:xfrm>
                  <a:off x="10062" y="12957"/>
                  <a:ext cx="1571" cy="72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66" name="Line 389"/>
                <p:cNvSpPr>
                  <a:spLocks noChangeShapeType="1"/>
                </p:cNvSpPr>
                <p:nvPr/>
              </p:nvSpPr>
              <p:spPr bwMode="auto">
                <a:xfrm flipV="1">
                  <a:off x="10068" y="13103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67" name="Line 390"/>
                <p:cNvSpPr>
                  <a:spLocks noChangeShapeType="1"/>
                </p:cNvSpPr>
                <p:nvPr/>
              </p:nvSpPr>
              <p:spPr bwMode="auto">
                <a:xfrm flipH="1">
                  <a:off x="10068" y="13246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68" name="Line 391"/>
                <p:cNvSpPr>
                  <a:spLocks noChangeShapeType="1"/>
                </p:cNvSpPr>
                <p:nvPr/>
              </p:nvSpPr>
              <p:spPr bwMode="auto">
                <a:xfrm flipH="1">
                  <a:off x="10068" y="13394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69" name="Line 392"/>
                <p:cNvSpPr>
                  <a:spLocks noChangeShapeType="1"/>
                </p:cNvSpPr>
                <p:nvPr/>
              </p:nvSpPr>
              <p:spPr bwMode="auto">
                <a:xfrm flipV="1">
                  <a:off x="10068" y="13537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70" name="Line 393"/>
                <p:cNvSpPr>
                  <a:spLocks noChangeShapeType="1"/>
                </p:cNvSpPr>
                <p:nvPr/>
              </p:nvSpPr>
              <p:spPr bwMode="auto">
                <a:xfrm>
                  <a:off x="10265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71" name="Line 394"/>
                <p:cNvSpPr>
                  <a:spLocks noChangeShapeType="1"/>
                </p:cNvSpPr>
                <p:nvPr/>
              </p:nvSpPr>
              <p:spPr bwMode="auto">
                <a:xfrm>
                  <a:off x="10460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72" name="Line 395"/>
                <p:cNvSpPr>
                  <a:spLocks noChangeShapeType="1"/>
                </p:cNvSpPr>
                <p:nvPr/>
              </p:nvSpPr>
              <p:spPr bwMode="auto">
                <a:xfrm>
                  <a:off x="10657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73" name="Line 396"/>
                <p:cNvSpPr>
                  <a:spLocks noChangeShapeType="1"/>
                </p:cNvSpPr>
                <p:nvPr/>
              </p:nvSpPr>
              <p:spPr bwMode="auto">
                <a:xfrm>
                  <a:off x="10854" y="12962"/>
                  <a:ext cx="0" cy="72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74" name="Line 397"/>
                <p:cNvSpPr>
                  <a:spLocks noChangeShapeType="1"/>
                </p:cNvSpPr>
                <p:nvPr/>
              </p:nvSpPr>
              <p:spPr bwMode="auto">
                <a:xfrm>
                  <a:off x="11051" y="12962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75" name="Line 398"/>
                <p:cNvSpPr>
                  <a:spLocks noChangeShapeType="1"/>
                </p:cNvSpPr>
                <p:nvPr/>
              </p:nvSpPr>
              <p:spPr bwMode="auto">
                <a:xfrm>
                  <a:off x="11250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76" name="Line 399"/>
                <p:cNvSpPr>
                  <a:spLocks noChangeShapeType="1"/>
                </p:cNvSpPr>
                <p:nvPr/>
              </p:nvSpPr>
              <p:spPr bwMode="auto">
                <a:xfrm>
                  <a:off x="11447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415" name="Group 400"/>
              <p:cNvGrpSpPr>
                <a:grpSpLocks/>
              </p:cNvGrpSpPr>
              <p:nvPr/>
            </p:nvGrpSpPr>
            <p:grpSpPr bwMode="auto">
              <a:xfrm>
                <a:off x="4106" y="3709"/>
                <a:ext cx="1484" cy="720"/>
                <a:chOff x="10064" y="12958"/>
                <a:chExt cx="1575" cy="720"/>
              </a:xfrm>
            </p:grpSpPr>
            <p:sp>
              <p:nvSpPr>
                <p:cNvPr id="27153" name="Rectangle 401"/>
                <p:cNvSpPr>
                  <a:spLocks noChangeArrowheads="1"/>
                </p:cNvSpPr>
                <p:nvPr/>
              </p:nvSpPr>
              <p:spPr bwMode="auto">
                <a:xfrm>
                  <a:off x="10065" y="12957"/>
                  <a:ext cx="1576" cy="72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54" name="Line 402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3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55" name="Line 403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6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56" name="Line 404"/>
                <p:cNvSpPr>
                  <a:spLocks noChangeShapeType="1"/>
                </p:cNvSpPr>
                <p:nvPr/>
              </p:nvSpPr>
              <p:spPr bwMode="auto">
                <a:xfrm flipH="1">
                  <a:off x="10067" y="13394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57" name="Line 405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7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58" name="Line 406"/>
                <p:cNvSpPr>
                  <a:spLocks noChangeShapeType="1"/>
                </p:cNvSpPr>
                <p:nvPr/>
              </p:nvSpPr>
              <p:spPr bwMode="auto">
                <a:xfrm>
                  <a:off x="10264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59" name="Line 407"/>
                <p:cNvSpPr>
                  <a:spLocks noChangeShapeType="1"/>
                </p:cNvSpPr>
                <p:nvPr/>
              </p:nvSpPr>
              <p:spPr bwMode="auto">
                <a:xfrm>
                  <a:off x="10460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60" name="Line 408"/>
                <p:cNvSpPr>
                  <a:spLocks noChangeShapeType="1"/>
                </p:cNvSpPr>
                <p:nvPr/>
              </p:nvSpPr>
              <p:spPr bwMode="auto">
                <a:xfrm>
                  <a:off x="10657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61" name="Line 409"/>
                <p:cNvSpPr>
                  <a:spLocks noChangeShapeType="1"/>
                </p:cNvSpPr>
                <p:nvPr/>
              </p:nvSpPr>
              <p:spPr bwMode="auto">
                <a:xfrm>
                  <a:off x="10854" y="12962"/>
                  <a:ext cx="0" cy="72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62" name="Line 410"/>
                <p:cNvSpPr>
                  <a:spLocks noChangeShapeType="1"/>
                </p:cNvSpPr>
                <p:nvPr/>
              </p:nvSpPr>
              <p:spPr bwMode="auto">
                <a:xfrm>
                  <a:off x="11051" y="12962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63" name="Line 411"/>
                <p:cNvSpPr>
                  <a:spLocks noChangeShapeType="1"/>
                </p:cNvSpPr>
                <p:nvPr/>
              </p:nvSpPr>
              <p:spPr bwMode="auto">
                <a:xfrm>
                  <a:off x="11251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64" name="Line 412"/>
                <p:cNvSpPr>
                  <a:spLocks noChangeShapeType="1"/>
                </p:cNvSpPr>
                <p:nvPr/>
              </p:nvSpPr>
              <p:spPr bwMode="auto">
                <a:xfrm>
                  <a:off x="11448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416" name="Group 413"/>
              <p:cNvGrpSpPr>
                <a:grpSpLocks/>
              </p:cNvGrpSpPr>
              <p:nvPr/>
            </p:nvGrpSpPr>
            <p:grpSpPr bwMode="auto">
              <a:xfrm>
                <a:off x="5556" y="3709"/>
                <a:ext cx="1484" cy="720"/>
                <a:chOff x="10064" y="12958"/>
                <a:chExt cx="1575" cy="720"/>
              </a:xfrm>
            </p:grpSpPr>
            <p:sp>
              <p:nvSpPr>
                <p:cNvPr id="27141" name="Rectangle 414"/>
                <p:cNvSpPr>
                  <a:spLocks noChangeArrowheads="1"/>
                </p:cNvSpPr>
                <p:nvPr/>
              </p:nvSpPr>
              <p:spPr bwMode="auto">
                <a:xfrm>
                  <a:off x="10071" y="12957"/>
                  <a:ext cx="1563" cy="72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42" name="Line 415"/>
                <p:cNvSpPr>
                  <a:spLocks noChangeShapeType="1"/>
                </p:cNvSpPr>
                <p:nvPr/>
              </p:nvSpPr>
              <p:spPr bwMode="auto">
                <a:xfrm flipV="1">
                  <a:off x="10071" y="13103"/>
                  <a:ext cx="1559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43" name="Line 416"/>
                <p:cNvSpPr>
                  <a:spLocks noChangeShapeType="1"/>
                </p:cNvSpPr>
                <p:nvPr/>
              </p:nvSpPr>
              <p:spPr bwMode="auto">
                <a:xfrm flipH="1">
                  <a:off x="10071" y="13246"/>
                  <a:ext cx="1559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44" name="Line 417"/>
                <p:cNvSpPr>
                  <a:spLocks noChangeShapeType="1"/>
                </p:cNvSpPr>
                <p:nvPr/>
              </p:nvSpPr>
              <p:spPr bwMode="auto">
                <a:xfrm flipH="1">
                  <a:off x="10071" y="13394"/>
                  <a:ext cx="1559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45" name="Line 418"/>
                <p:cNvSpPr>
                  <a:spLocks noChangeShapeType="1"/>
                </p:cNvSpPr>
                <p:nvPr/>
              </p:nvSpPr>
              <p:spPr bwMode="auto">
                <a:xfrm flipV="1">
                  <a:off x="10071" y="13537"/>
                  <a:ext cx="1559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46" name="Line 419"/>
                <p:cNvSpPr>
                  <a:spLocks noChangeShapeType="1"/>
                </p:cNvSpPr>
                <p:nvPr/>
              </p:nvSpPr>
              <p:spPr bwMode="auto">
                <a:xfrm>
                  <a:off x="10264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47" name="Line 420"/>
                <p:cNvSpPr>
                  <a:spLocks noChangeShapeType="1"/>
                </p:cNvSpPr>
                <p:nvPr/>
              </p:nvSpPr>
              <p:spPr bwMode="auto">
                <a:xfrm>
                  <a:off x="10461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48" name="Line 421"/>
                <p:cNvSpPr>
                  <a:spLocks noChangeShapeType="1"/>
                </p:cNvSpPr>
                <p:nvPr/>
              </p:nvSpPr>
              <p:spPr bwMode="auto">
                <a:xfrm>
                  <a:off x="10658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49" name="Line 422"/>
                <p:cNvSpPr>
                  <a:spLocks noChangeShapeType="1"/>
                </p:cNvSpPr>
                <p:nvPr/>
              </p:nvSpPr>
              <p:spPr bwMode="auto">
                <a:xfrm>
                  <a:off x="10855" y="12962"/>
                  <a:ext cx="0" cy="72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50" name="Line 423"/>
                <p:cNvSpPr>
                  <a:spLocks noChangeShapeType="1"/>
                </p:cNvSpPr>
                <p:nvPr/>
              </p:nvSpPr>
              <p:spPr bwMode="auto">
                <a:xfrm>
                  <a:off x="11052" y="12962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51" name="Line 424"/>
                <p:cNvSpPr>
                  <a:spLocks noChangeShapeType="1"/>
                </p:cNvSpPr>
                <p:nvPr/>
              </p:nvSpPr>
              <p:spPr bwMode="auto">
                <a:xfrm>
                  <a:off x="11247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52" name="Line 425"/>
                <p:cNvSpPr>
                  <a:spLocks noChangeShapeType="1"/>
                </p:cNvSpPr>
                <p:nvPr/>
              </p:nvSpPr>
              <p:spPr bwMode="auto">
                <a:xfrm>
                  <a:off x="11444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417" name="Group 426"/>
              <p:cNvGrpSpPr>
                <a:grpSpLocks/>
              </p:cNvGrpSpPr>
              <p:nvPr/>
            </p:nvGrpSpPr>
            <p:grpSpPr bwMode="auto">
              <a:xfrm>
                <a:off x="7006" y="3709"/>
                <a:ext cx="1484" cy="720"/>
                <a:chOff x="10064" y="12958"/>
                <a:chExt cx="1575" cy="720"/>
              </a:xfrm>
            </p:grpSpPr>
            <p:sp>
              <p:nvSpPr>
                <p:cNvPr id="27129" name="Rectangle 427"/>
                <p:cNvSpPr>
                  <a:spLocks noChangeArrowheads="1"/>
                </p:cNvSpPr>
                <p:nvPr/>
              </p:nvSpPr>
              <p:spPr bwMode="auto">
                <a:xfrm>
                  <a:off x="10058" y="12957"/>
                  <a:ext cx="1578" cy="72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30" name="Line 428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3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31" name="Line 429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6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32" name="Line 430"/>
                <p:cNvSpPr>
                  <a:spLocks noChangeShapeType="1"/>
                </p:cNvSpPr>
                <p:nvPr/>
              </p:nvSpPr>
              <p:spPr bwMode="auto">
                <a:xfrm flipH="1">
                  <a:off x="10067" y="13394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33" name="Line 431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7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34" name="Line 432"/>
                <p:cNvSpPr>
                  <a:spLocks noChangeShapeType="1"/>
                </p:cNvSpPr>
                <p:nvPr/>
              </p:nvSpPr>
              <p:spPr bwMode="auto">
                <a:xfrm>
                  <a:off x="10264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35" name="Line 433"/>
                <p:cNvSpPr>
                  <a:spLocks noChangeShapeType="1"/>
                </p:cNvSpPr>
                <p:nvPr/>
              </p:nvSpPr>
              <p:spPr bwMode="auto">
                <a:xfrm>
                  <a:off x="10457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36" name="Line 434"/>
                <p:cNvSpPr>
                  <a:spLocks noChangeShapeType="1"/>
                </p:cNvSpPr>
                <p:nvPr/>
              </p:nvSpPr>
              <p:spPr bwMode="auto">
                <a:xfrm>
                  <a:off x="10658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37" name="Line 435"/>
                <p:cNvSpPr>
                  <a:spLocks noChangeShapeType="1"/>
                </p:cNvSpPr>
                <p:nvPr/>
              </p:nvSpPr>
              <p:spPr bwMode="auto">
                <a:xfrm>
                  <a:off x="10855" y="12962"/>
                  <a:ext cx="0" cy="72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38" name="Line 436"/>
                <p:cNvSpPr>
                  <a:spLocks noChangeShapeType="1"/>
                </p:cNvSpPr>
                <p:nvPr/>
              </p:nvSpPr>
              <p:spPr bwMode="auto">
                <a:xfrm>
                  <a:off x="11052" y="12962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39" name="Line 437"/>
                <p:cNvSpPr>
                  <a:spLocks noChangeShapeType="1"/>
                </p:cNvSpPr>
                <p:nvPr/>
              </p:nvSpPr>
              <p:spPr bwMode="auto">
                <a:xfrm>
                  <a:off x="11249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40" name="Line 438"/>
                <p:cNvSpPr>
                  <a:spLocks noChangeShapeType="1"/>
                </p:cNvSpPr>
                <p:nvPr/>
              </p:nvSpPr>
              <p:spPr bwMode="auto">
                <a:xfrm>
                  <a:off x="11446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418" name="Group 439"/>
              <p:cNvGrpSpPr>
                <a:grpSpLocks/>
              </p:cNvGrpSpPr>
              <p:nvPr/>
            </p:nvGrpSpPr>
            <p:grpSpPr bwMode="auto">
              <a:xfrm>
                <a:off x="8456" y="3709"/>
                <a:ext cx="1484" cy="720"/>
                <a:chOff x="10064" y="12958"/>
                <a:chExt cx="1575" cy="720"/>
              </a:xfrm>
            </p:grpSpPr>
            <p:sp>
              <p:nvSpPr>
                <p:cNvPr id="27117" name="Rectangle 440"/>
                <p:cNvSpPr>
                  <a:spLocks noChangeArrowheads="1"/>
                </p:cNvSpPr>
                <p:nvPr/>
              </p:nvSpPr>
              <p:spPr bwMode="auto">
                <a:xfrm>
                  <a:off x="10070" y="12957"/>
                  <a:ext cx="1571" cy="72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18" name="Line 441"/>
                <p:cNvSpPr>
                  <a:spLocks noChangeShapeType="1"/>
                </p:cNvSpPr>
                <p:nvPr/>
              </p:nvSpPr>
              <p:spPr bwMode="auto">
                <a:xfrm flipV="1">
                  <a:off x="10070" y="13103"/>
                  <a:ext cx="156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19" name="Line 442"/>
                <p:cNvSpPr>
                  <a:spLocks noChangeShapeType="1"/>
                </p:cNvSpPr>
                <p:nvPr/>
              </p:nvSpPr>
              <p:spPr bwMode="auto">
                <a:xfrm flipH="1">
                  <a:off x="10070" y="13246"/>
                  <a:ext cx="156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20" name="Line 443"/>
                <p:cNvSpPr>
                  <a:spLocks noChangeShapeType="1"/>
                </p:cNvSpPr>
                <p:nvPr/>
              </p:nvSpPr>
              <p:spPr bwMode="auto">
                <a:xfrm flipH="1">
                  <a:off x="10070" y="13394"/>
                  <a:ext cx="156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21" name="Line 444"/>
                <p:cNvSpPr>
                  <a:spLocks noChangeShapeType="1"/>
                </p:cNvSpPr>
                <p:nvPr/>
              </p:nvSpPr>
              <p:spPr bwMode="auto">
                <a:xfrm flipV="1">
                  <a:off x="10070" y="13537"/>
                  <a:ext cx="156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22" name="Line 445"/>
                <p:cNvSpPr>
                  <a:spLocks noChangeShapeType="1"/>
                </p:cNvSpPr>
                <p:nvPr/>
              </p:nvSpPr>
              <p:spPr bwMode="auto">
                <a:xfrm>
                  <a:off x="10269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23" name="Line 446"/>
                <p:cNvSpPr>
                  <a:spLocks noChangeShapeType="1"/>
                </p:cNvSpPr>
                <p:nvPr/>
              </p:nvSpPr>
              <p:spPr bwMode="auto">
                <a:xfrm>
                  <a:off x="10461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24" name="Line 447"/>
                <p:cNvSpPr>
                  <a:spLocks noChangeShapeType="1"/>
                </p:cNvSpPr>
                <p:nvPr/>
              </p:nvSpPr>
              <p:spPr bwMode="auto">
                <a:xfrm>
                  <a:off x="10658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25" name="Line 448"/>
                <p:cNvSpPr>
                  <a:spLocks noChangeShapeType="1"/>
                </p:cNvSpPr>
                <p:nvPr/>
              </p:nvSpPr>
              <p:spPr bwMode="auto">
                <a:xfrm>
                  <a:off x="10855" y="12962"/>
                  <a:ext cx="0" cy="72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26" name="Line 449"/>
                <p:cNvSpPr>
                  <a:spLocks noChangeShapeType="1"/>
                </p:cNvSpPr>
                <p:nvPr/>
              </p:nvSpPr>
              <p:spPr bwMode="auto">
                <a:xfrm>
                  <a:off x="11052" y="12962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27" name="Line 450"/>
                <p:cNvSpPr>
                  <a:spLocks noChangeShapeType="1"/>
                </p:cNvSpPr>
                <p:nvPr/>
              </p:nvSpPr>
              <p:spPr bwMode="auto">
                <a:xfrm>
                  <a:off x="11249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28" name="Line 451"/>
                <p:cNvSpPr>
                  <a:spLocks noChangeShapeType="1"/>
                </p:cNvSpPr>
                <p:nvPr/>
              </p:nvSpPr>
              <p:spPr bwMode="auto">
                <a:xfrm>
                  <a:off x="11446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419" name="Group 452"/>
              <p:cNvGrpSpPr>
                <a:grpSpLocks/>
              </p:cNvGrpSpPr>
              <p:nvPr/>
            </p:nvGrpSpPr>
            <p:grpSpPr bwMode="auto">
              <a:xfrm>
                <a:off x="9906" y="3709"/>
                <a:ext cx="1484" cy="720"/>
                <a:chOff x="10064" y="12958"/>
                <a:chExt cx="1575" cy="720"/>
              </a:xfrm>
            </p:grpSpPr>
            <p:sp>
              <p:nvSpPr>
                <p:cNvPr id="27105" name="Rectangle 453"/>
                <p:cNvSpPr>
                  <a:spLocks noChangeArrowheads="1"/>
                </p:cNvSpPr>
                <p:nvPr/>
              </p:nvSpPr>
              <p:spPr bwMode="auto">
                <a:xfrm>
                  <a:off x="10063" y="12957"/>
                  <a:ext cx="1576" cy="72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06" name="Line 454"/>
                <p:cNvSpPr>
                  <a:spLocks noChangeShapeType="1"/>
                </p:cNvSpPr>
                <p:nvPr/>
              </p:nvSpPr>
              <p:spPr bwMode="auto">
                <a:xfrm flipV="1">
                  <a:off x="10068" y="13103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07" name="Line 455"/>
                <p:cNvSpPr>
                  <a:spLocks noChangeShapeType="1"/>
                </p:cNvSpPr>
                <p:nvPr/>
              </p:nvSpPr>
              <p:spPr bwMode="auto">
                <a:xfrm flipH="1">
                  <a:off x="10068" y="13246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08" name="Line 456"/>
                <p:cNvSpPr>
                  <a:spLocks noChangeShapeType="1"/>
                </p:cNvSpPr>
                <p:nvPr/>
              </p:nvSpPr>
              <p:spPr bwMode="auto">
                <a:xfrm flipH="1">
                  <a:off x="10068" y="13394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09" name="Line 457"/>
                <p:cNvSpPr>
                  <a:spLocks noChangeShapeType="1"/>
                </p:cNvSpPr>
                <p:nvPr/>
              </p:nvSpPr>
              <p:spPr bwMode="auto">
                <a:xfrm flipV="1">
                  <a:off x="10068" y="13537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10" name="Line 458"/>
                <p:cNvSpPr>
                  <a:spLocks noChangeShapeType="1"/>
                </p:cNvSpPr>
                <p:nvPr/>
              </p:nvSpPr>
              <p:spPr bwMode="auto">
                <a:xfrm>
                  <a:off x="10265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11" name="Line 459"/>
                <p:cNvSpPr>
                  <a:spLocks noChangeShapeType="1"/>
                </p:cNvSpPr>
                <p:nvPr/>
              </p:nvSpPr>
              <p:spPr bwMode="auto">
                <a:xfrm>
                  <a:off x="10461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12" name="Line 460"/>
                <p:cNvSpPr>
                  <a:spLocks noChangeShapeType="1"/>
                </p:cNvSpPr>
                <p:nvPr/>
              </p:nvSpPr>
              <p:spPr bwMode="auto">
                <a:xfrm>
                  <a:off x="10658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13" name="Line 461"/>
                <p:cNvSpPr>
                  <a:spLocks noChangeShapeType="1"/>
                </p:cNvSpPr>
                <p:nvPr/>
              </p:nvSpPr>
              <p:spPr bwMode="auto">
                <a:xfrm>
                  <a:off x="10855" y="12962"/>
                  <a:ext cx="0" cy="72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14" name="Line 462"/>
                <p:cNvSpPr>
                  <a:spLocks noChangeShapeType="1"/>
                </p:cNvSpPr>
                <p:nvPr/>
              </p:nvSpPr>
              <p:spPr bwMode="auto">
                <a:xfrm>
                  <a:off x="11052" y="12962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15" name="Line 463"/>
                <p:cNvSpPr>
                  <a:spLocks noChangeShapeType="1"/>
                </p:cNvSpPr>
                <p:nvPr/>
              </p:nvSpPr>
              <p:spPr bwMode="auto">
                <a:xfrm>
                  <a:off x="11251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16" name="Line 464"/>
                <p:cNvSpPr>
                  <a:spLocks noChangeShapeType="1"/>
                </p:cNvSpPr>
                <p:nvPr/>
              </p:nvSpPr>
              <p:spPr bwMode="auto">
                <a:xfrm>
                  <a:off x="11448" y="12957"/>
                  <a:ext cx="0" cy="721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420" name="Group 465"/>
              <p:cNvGrpSpPr>
                <a:grpSpLocks/>
              </p:cNvGrpSpPr>
              <p:nvPr/>
            </p:nvGrpSpPr>
            <p:grpSpPr bwMode="auto">
              <a:xfrm>
                <a:off x="1206" y="4429"/>
                <a:ext cx="10184" cy="720"/>
                <a:chOff x="1206" y="11340"/>
                <a:chExt cx="10184" cy="720"/>
              </a:xfrm>
            </p:grpSpPr>
            <p:grpSp>
              <p:nvGrpSpPr>
                <p:cNvPr id="44421" name="Group 466"/>
                <p:cNvGrpSpPr>
                  <a:grpSpLocks/>
                </p:cNvGrpSpPr>
                <p:nvPr/>
              </p:nvGrpSpPr>
              <p:grpSpPr bwMode="auto">
                <a:xfrm>
                  <a:off x="120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093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10064" y="12964"/>
                    <a:ext cx="1576" cy="71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94" name="Line 4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105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95" name="Line 4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248"/>
                    <a:ext cx="1571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96" name="Line 4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389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97" name="Line 4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533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98" name="Line 472"/>
                  <p:cNvSpPr>
                    <a:spLocks noChangeShapeType="1"/>
                  </p:cNvSpPr>
                  <p:nvPr/>
                </p:nvSpPr>
                <p:spPr bwMode="auto">
                  <a:xfrm>
                    <a:off x="10267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99" name="Line 473"/>
                  <p:cNvSpPr>
                    <a:spLocks noChangeShapeType="1"/>
                  </p:cNvSpPr>
                  <p:nvPr/>
                </p:nvSpPr>
                <p:spPr bwMode="auto">
                  <a:xfrm>
                    <a:off x="10460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100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10657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101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10854" y="12964"/>
                    <a:ext cx="0" cy="71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102" name="Line 476"/>
                  <p:cNvSpPr>
                    <a:spLocks noChangeShapeType="1"/>
                  </p:cNvSpPr>
                  <p:nvPr/>
                </p:nvSpPr>
                <p:spPr bwMode="auto">
                  <a:xfrm>
                    <a:off x="11051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103" name="Line 477"/>
                  <p:cNvSpPr>
                    <a:spLocks noChangeShapeType="1"/>
                  </p:cNvSpPr>
                  <p:nvPr/>
                </p:nvSpPr>
                <p:spPr bwMode="auto">
                  <a:xfrm>
                    <a:off x="11250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104" name="Line 478"/>
                  <p:cNvSpPr>
                    <a:spLocks noChangeShapeType="1"/>
                  </p:cNvSpPr>
                  <p:nvPr/>
                </p:nvSpPr>
                <p:spPr bwMode="auto">
                  <a:xfrm>
                    <a:off x="11447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422" name="Group 479"/>
                <p:cNvGrpSpPr>
                  <a:grpSpLocks/>
                </p:cNvGrpSpPr>
                <p:nvPr/>
              </p:nvGrpSpPr>
              <p:grpSpPr bwMode="auto">
                <a:xfrm>
                  <a:off x="265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081" name="Rectangle 480"/>
                  <p:cNvSpPr>
                    <a:spLocks noChangeArrowheads="1"/>
                  </p:cNvSpPr>
                  <p:nvPr/>
                </p:nvSpPr>
                <p:spPr bwMode="auto">
                  <a:xfrm>
                    <a:off x="10062" y="12964"/>
                    <a:ext cx="1571" cy="71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82" name="Line 4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105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83" name="Line 4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248"/>
                    <a:ext cx="1571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84" name="Line 4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389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85" name="Line 4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533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86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10265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87" name="Line 486"/>
                  <p:cNvSpPr>
                    <a:spLocks noChangeShapeType="1"/>
                  </p:cNvSpPr>
                  <p:nvPr/>
                </p:nvSpPr>
                <p:spPr bwMode="auto">
                  <a:xfrm>
                    <a:off x="10460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88" name="Line 487"/>
                  <p:cNvSpPr>
                    <a:spLocks noChangeShapeType="1"/>
                  </p:cNvSpPr>
                  <p:nvPr/>
                </p:nvSpPr>
                <p:spPr bwMode="auto">
                  <a:xfrm>
                    <a:off x="10657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89" name="Line 488"/>
                  <p:cNvSpPr>
                    <a:spLocks noChangeShapeType="1"/>
                  </p:cNvSpPr>
                  <p:nvPr/>
                </p:nvSpPr>
                <p:spPr bwMode="auto">
                  <a:xfrm>
                    <a:off x="10854" y="12964"/>
                    <a:ext cx="0" cy="71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90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11051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91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11250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92" name="Line 491"/>
                  <p:cNvSpPr>
                    <a:spLocks noChangeShapeType="1"/>
                  </p:cNvSpPr>
                  <p:nvPr/>
                </p:nvSpPr>
                <p:spPr bwMode="auto">
                  <a:xfrm>
                    <a:off x="11447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423" name="Group 492"/>
                <p:cNvGrpSpPr>
                  <a:grpSpLocks/>
                </p:cNvGrpSpPr>
                <p:nvPr/>
              </p:nvGrpSpPr>
              <p:grpSpPr bwMode="auto">
                <a:xfrm>
                  <a:off x="410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069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10065" y="12964"/>
                    <a:ext cx="1576" cy="71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70" name="Line 4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7" y="13105"/>
                    <a:ext cx="157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71" name="Line 4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7" y="13248"/>
                    <a:ext cx="1572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72" name="Line 4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7" y="13389"/>
                    <a:ext cx="157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73" name="Line 4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7" y="13533"/>
                    <a:ext cx="157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74" name="Line 498"/>
                  <p:cNvSpPr>
                    <a:spLocks noChangeShapeType="1"/>
                  </p:cNvSpPr>
                  <p:nvPr/>
                </p:nvSpPr>
                <p:spPr bwMode="auto">
                  <a:xfrm>
                    <a:off x="10264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75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10460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76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10657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77" name="Line 501"/>
                  <p:cNvSpPr>
                    <a:spLocks noChangeShapeType="1"/>
                  </p:cNvSpPr>
                  <p:nvPr/>
                </p:nvSpPr>
                <p:spPr bwMode="auto">
                  <a:xfrm>
                    <a:off x="10854" y="12964"/>
                    <a:ext cx="0" cy="71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78" name="Line 502"/>
                  <p:cNvSpPr>
                    <a:spLocks noChangeShapeType="1"/>
                  </p:cNvSpPr>
                  <p:nvPr/>
                </p:nvSpPr>
                <p:spPr bwMode="auto">
                  <a:xfrm>
                    <a:off x="11051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79" name="Line 503"/>
                  <p:cNvSpPr>
                    <a:spLocks noChangeShapeType="1"/>
                  </p:cNvSpPr>
                  <p:nvPr/>
                </p:nvSpPr>
                <p:spPr bwMode="auto">
                  <a:xfrm>
                    <a:off x="11251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80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11448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424" name="Group 505"/>
                <p:cNvGrpSpPr>
                  <a:grpSpLocks/>
                </p:cNvGrpSpPr>
                <p:nvPr/>
              </p:nvGrpSpPr>
              <p:grpSpPr bwMode="auto">
                <a:xfrm>
                  <a:off x="555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057" name="Rectangle 506"/>
                  <p:cNvSpPr>
                    <a:spLocks noChangeArrowheads="1"/>
                  </p:cNvSpPr>
                  <p:nvPr/>
                </p:nvSpPr>
                <p:spPr bwMode="auto">
                  <a:xfrm>
                    <a:off x="10071" y="12964"/>
                    <a:ext cx="1563" cy="71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58" name="Line 5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1" y="13105"/>
                    <a:ext cx="1559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59" name="Line 5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1" y="13248"/>
                    <a:ext cx="1559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60" name="Line 5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1" y="13389"/>
                    <a:ext cx="1559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61" name="Line 5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1" y="13533"/>
                    <a:ext cx="1559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62" name="Line 511"/>
                  <p:cNvSpPr>
                    <a:spLocks noChangeShapeType="1"/>
                  </p:cNvSpPr>
                  <p:nvPr/>
                </p:nvSpPr>
                <p:spPr bwMode="auto">
                  <a:xfrm>
                    <a:off x="10264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63" name="Line 512"/>
                  <p:cNvSpPr>
                    <a:spLocks noChangeShapeType="1"/>
                  </p:cNvSpPr>
                  <p:nvPr/>
                </p:nvSpPr>
                <p:spPr bwMode="auto">
                  <a:xfrm>
                    <a:off x="10461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64" name="Line 513"/>
                  <p:cNvSpPr>
                    <a:spLocks noChangeShapeType="1"/>
                  </p:cNvSpPr>
                  <p:nvPr/>
                </p:nvSpPr>
                <p:spPr bwMode="auto">
                  <a:xfrm>
                    <a:off x="10658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65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10855" y="12964"/>
                    <a:ext cx="0" cy="71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66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11052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67" name="Line 516"/>
                  <p:cNvSpPr>
                    <a:spLocks noChangeShapeType="1"/>
                  </p:cNvSpPr>
                  <p:nvPr/>
                </p:nvSpPr>
                <p:spPr bwMode="auto">
                  <a:xfrm>
                    <a:off x="11247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68" name="Line 517"/>
                  <p:cNvSpPr>
                    <a:spLocks noChangeShapeType="1"/>
                  </p:cNvSpPr>
                  <p:nvPr/>
                </p:nvSpPr>
                <p:spPr bwMode="auto">
                  <a:xfrm>
                    <a:off x="11444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425" name="Group 518"/>
                <p:cNvGrpSpPr>
                  <a:grpSpLocks/>
                </p:cNvGrpSpPr>
                <p:nvPr/>
              </p:nvGrpSpPr>
              <p:grpSpPr bwMode="auto">
                <a:xfrm>
                  <a:off x="700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045" name="Rectangle 519"/>
                  <p:cNvSpPr>
                    <a:spLocks noChangeArrowheads="1"/>
                  </p:cNvSpPr>
                  <p:nvPr/>
                </p:nvSpPr>
                <p:spPr bwMode="auto">
                  <a:xfrm>
                    <a:off x="10058" y="12964"/>
                    <a:ext cx="1578" cy="71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46" name="Line 5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7" y="13105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47" name="Line 5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7" y="13248"/>
                    <a:ext cx="1571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48" name="Line 5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7" y="13389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49" name="Line 5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7" y="13533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50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10264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51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10457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52" name="Line 526"/>
                  <p:cNvSpPr>
                    <a:spLocks noChangeShapeType="1"/>
                  </p:cNvSpPr>
                  <p:nvPr/>
                </p:nvSpPr>
                <p:spPr bwMode="auto">
                  <a:xfrm>
                    <a:off x="10658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53" name="Line 527"/>
                  <p:cNvSpPr>
                    <a:spLocks noChangeShapeType="1"/>
                  </p:cNvSpPr>
                  <p:nvPr/>
                </p:nvSpPr>
                <p:spPr bwMode="auto">
                  <a:xfrm>
                    <a:off x="10855" y="12964"/>
                    <a:ext cx="0" cy="71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54" name="Line 528"/>
                  <p:cNvSpPr>
                    <a:spLocks noChangeShapeType="1"/>
                  </p:cNvSpPr>
                  <p:nvPr/>
                </p:nvSpPr>
                <p:spPr bwMode="auto">
                  <a:xfrm>
                    <a:off x="11052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55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11249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56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11446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426" name="Group 531"/>
                <p:cNvGrpSpPr>
                  <a:grpSpLocks/>
                </p:cNvGrpSpPr>
                <p:nvPr/>
              </p:nvGrpSpPr>
              <p:grpSpPr bwMode="auto">
                <a:xfrm>
                  <a:off x="845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033" name="Rectangle 532"/>
                  <p:cNvSpPr>
                    <a:spLocks noChangeArrowheads="1"/>
                  </p:cNvSpPr>
                  <p:nvPr/>
                </p:nvSpPr>
                <p:spPr bwMode="auto">
                  <a:xfrm>
                    <a:off x="10070" y="12964"/>
                    <a:ext cx="1571" cy="71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34" name="Line 5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105"/>
                    <a:ext cx="156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35" name="Line 5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248"/>
                    <a:ext cx="1567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36" name="Line 5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389"/>
                    <a:ext cx="156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37" name="Line 5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533"/>
                    <a:ext cx="156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38" name="Line 537"/>
                  <p:cNvSpPr>
                    <a:spLocks noChangeShapeType="1"/>
                  </p:cNvSpPr>
                  <p:nvPr/>
                </p:nvSpPr>
                <p:spPr bwMode="auto">
                  <a:xfrm>
                    <a:off x="10269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39" name="Line 538"/>
                  <p:cNvSpPr>
                    <a:spLocks noChangeShapeType="1"/>
                  </p:cNvSpPr>
                  <p:nvPr/>
                </p:nvSpPr>
                <p:spPr bwMode="auto">
                  <a:xfrm>
                    <a:off x="10461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40" name="Line 539"/>
                  <p:cNvSpPr>
                    <a:spLocks noChangeShapeType="1"/>
                  </p:cNvSpPr>
                  <p:nvPr/>
                </p:nvSpPr>
                <p:spPr bwMode="auto">
                  <a:xfrm>
                    <a:off x="10658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41" name="Line 540"/>
                  <p:cNvSpPr>
                    <a:spLocks noChangeShapeType="1"/>
                  </p:cNvSpPr>
                  <p:nvPr/>
                </p:nvSpPr>
                <p:spPr bwMode="auto">
                  <a:xfrm>
                    <a:off x="10855" y="12964"/>
                    <a:ext cx="0" cy="71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42" name="Line 541"/>
                  <p:cNvSpPr>
                    <a:spLocks noChangeShapeType="1"/>
                  </p:cNvSpPr>
                  <p:nvPr/>
                </p:nvSpPr>
                <p:spPr bwMode="auto">
                  <a:xfrm>
                    <a:off x="11052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43" name="Line 542"/>
                  <p:cNvSpPr>
                    <a:spLocks noChangeShapeType="1"/>
                  </p:cNvSpPr>
                  <p:nvPr/>
                </p:nvSpPr>
                <p:spPr bwMode="auto">
                  <a:xfrm>
                    <a:off x="11249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44" name="Line 543"/>
                  <p:cNvSpPr>
                    <a:spLocks noChangeShapeType="1"/>
                  </p:cNvSpPr>
                  <p:nvPr/>
                </p:nvSpPr>
                <p:spPr bwMode="auto">
                  <a:xfrm>
                    <a:off x="11446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427" name="Group 544"/>
                <p:cNvGrpSpPr>
                  <a:grpSpLocks/>
                </p:cNvGrpSpPr>
                <p:nvPr/>
              </p:nvGrpSpPr>
              <p:grpSpPr bwMode="auto">
                <a:xfrm>
                  <a:off x="990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7021" name="Rectangle 545"/>
                  <p:cNvSpPr>
                    <a:spLocks noChangeArrowheads="1"/>
                  </p:cNvSpPr>
                  <p:nvPr/>
                </p:nvSpPr>
                <p:spPr bwMode="auto">
                  <a:xfrm>
                    <a:off x="10063" y="12964"/>
                    <a:ext cx="1576" cy="71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22" name="Line 5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105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23" name="Line 5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248"/>
                    <a:ext cx="1571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24" name="Line 5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389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25" name="Line 5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533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26" name="Line 550"/>
                  <p:cNvSpPr>
                    <a:spLocks noChangeShapeType="1"/>
                  </p:cNvSpPr>
                  <p:nvPr/>
                </p:nvSpPr>
                <p:spPr bwMode="auto">
                  <a:xfrm>
                    <a:off x="10265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27" name="Line 551"/>
                  <p:cNvSpPr>
                    <a:spLocks noChangeShapeType="1"/>
                  </p:cNvSpPr>
                  <p:nvPr/>
                </p:nvSpPr>
                <p:spPr bwMode="auto">
                  <a:xfrm>
                    <a:off x="10461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28" name="Line 552"/>
                  <p:cNvSpPr>
                    <a:spLocks noChangeShapeType="1"/>
                  </p:cNvSpPr>
                  <p:nvPr/>
                </p:nvSpPr>
                <p:spPr bwMode="auto">
                  <a:xfrm>
                    <a:off x="10658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29" name="Line 553"/>
                  <p:cNvSpPr>
                    <a:spLocks noChangeShapeType="1"/>
                  </p:cNvSpPr>
                  <p:nvPr/>
                </p:nvSpPr>
                <p:spPr bwMode="auto">
                  <a:xfrm>
                    <a:off x="10855" y="12964"/>
                    <a:ext cx="0" cy="71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30" name="Line 554"/>
                  <p:cNvSpPr>
                    <a:spLocks noChangeShapeType="1"/>
                  </p:cNvSpPr>
                  <p:nvPr/>
                </p:nvSpPr>
                <p:spPr bwMode="auto">
                  <a:xfrm>
                    <a:off x="11052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31" name="Line 555"/>
                  <p:cNvSpPr>
                    <a:spLocks noChangeShapeType="1"/>
                  </p:cNvSpPr>
                  <p:nvPr/>
                </p:nvSpPr>
                <p:spPr bwMode="auto">
                  <a:xfrm>
                    <a:off x="11251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32" name="Line 556"/>
                  <p:cNvSpPr>
                    <a:spLocks noChangeShapeType="1"/>
                  </p:cNvSpPr>
                  <p:nvPr/>
                </p:nvSpPr>
                <p:spPr bwMode="auto">
                  <a:xfrm>
                    <a:off x="11448" y="12964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44045" name="Group 557"/>
            <p:cNvGrpSpPr>
              <a:grpSpLocks/>
            </p:cNvGrpSpPr>
            <p:nvPr/>
          </p:nvGrpSpPr>
          <p:grpSpPr bwMode="auto">
            <a:xfrm>
              <a:off x="609600" y="2279650"/>
              <a:ext cx="6465885" cy="920750"/>
              <a:chOff x="1206" y="3709"/>
              <a:chExt cx="10184" cy="1440"/>
            </a:xfrm>
          </p:grpSpPr>
          <p:grpSp>
            <p:nvGrpSpPr>
              <p:cNvPr id="44230" name="Group 558"/>
              <p:cNvGrpSpPr>
                <a:grpSpLocks/>
              </p:cNvGrpSpPr>
              <p:nvPr/>
            </p:nvGrpSpPr>
            <p:grpSpPr bwMode="auto">
              <a:xfrm>
                <a:off x="1206" y="3709"/>
                <a:ext cx="1484" cy="720"/>
                <a:chOff x="10064" y="12958"/>
                <a:chExt cx="1575" cy="720"/>
              </a:xfrm>
            </p:grpSpPr>
            <p:sp>
              <p:nvSpPr>
                <p:cNvPr id="26994" name="Rectangle 559"/>
                <p:cNvSpPr>
                  <a:spLocks noChangeArrowheads="1"/>
                </p:cNvSpPr>
                <p:nvPr/>
              </p:nvSpPr>
              <p:spPr bwMode="auto">
                <a:xfrm>
                  <a:off x="10064" y="12960"/>
                  <a:ext cx="1576" cy="71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95" name="Line 560"/>
                <p:cNvSpPr>
                  <a:spLocks noChangeShapeType="1"/>
                </p:cNvSpPr>
                <p:nvPr/>
              </p:nvSpPr>
              <p:spPr bwMode="auto">
                <a:xfrm flipV="1">
                  <a:off x="10070" y="13103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96" name="Line 561"/>
                <p:cNvSpPr>
                  <a:spLocks noChangeShapeType="1"/>
                </p:cNvSpPr>
                <p:nvPr/>
              </p:nvSpPr>
              <p:spPr bwMode="auto">
                <a:xfrm flipH="1">
                  <a:off x="10070" y="13245"/>
                  <a:ext cx="1571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97" name="Line 562"/>
                <p:cNvSpPr>
                  <a:spLocks noChangeShapeType="1"/>
                </p:cNvSpPr>
                <p:nvPr/>
              </p:nvSpPr>
              <p:spPr bwMode="auto">
                <a:xfrm flipH="1">
                  <a:off x="10070" y="13390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98" name="Line 563"/>
                <p:cNvSpPr>
                  <a:spLocks noChangeShapeType="1"/>
                </p:cNvSpPr>
                <p:nvPr/>
              </p:nvSpPr>
              <p:spPr bwMode="auto">
                <a:xfrm flipV="1">
                  <a:off x="10070" y="13536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99" name="Line 564"/>
                <p:cNvSpPr>
                  <a:spLocks noChangeShapeType="1"/>
                </p:cNvSpPr>
                <p:nvPr/>
              </p:nvSpPr>
              <p:spPr bwMode="auto">
                <a:xfrm>
                  <a:off x="10267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000" name="Line 565"/>
                <p:cNvSpPr>
                  <a:spLocks noChangeShapeType="1"/>
                </p:cNvSpPr>
                <p:nvPr/>
              </p:nvSpPr>
              <p:spPr bwMode="auto">
                <a:xfrm>
                  <a:off x="10460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001" name="Line 566"/>
                <p:cNvSpPr>
                  <a:spLocks noChangeShapeType="1"/>
                </p:cNvSpPr>
                <p:nvPr/>
              </p:nvSpPr>
              <p:spPr bwMode="auto">
                <a:xfrm>
                  <a:off x="10657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002" name="Line 567"/>
                <p:cNvSpPr>
                  <a:spLocks noChangeShapeType="1"/>
                </p:cNvSpPr>
                <p:nvPr/>
              </p:nvSpPr>
              <p:spPr bwMode="auto">
                <a:xfrm>
                  <a:off x="10854" y="12961"/>
                  <a:ext cx="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003" name="Line 568"/>
                <p:cNvSpPr>
                  <a:spLocks noChangeShapeType="1"/>
                </p:cNvSpPr>
                <p:nvPr/>
              </p:nvSpPr>
              <p:spPr bwMode="auto">
                <a:xfrm>
                  <a:off x="11051" y="12961"/>
                  <a:ext cx="0" cy="71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004" name="Line 569"/>
                <p:cNvSpPr>
                  <a:spLocks noChangeShapeType="1"/>
                </p:cNvSpPr>
                <p:nvPr/>
              </p:nvSpPr>
              <p:spPr bwMode="auto">
                <a:xfrm>
                  <a:off x="11250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005" name="Line 570"/>
                <p:cNvSpPr>
                  <a:spLocks noChangeShapeType="1"/>
                </p:cNvSpPr>
                <p:nvPr/>
              </p:nvSpPr>
              <p:spPr bwMode="auto">
                <a:xfrm>
                  <a:off x="11447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231" name="Group 571"/>
              <p:cNvGrpSpPr>
                <a:grpSpLocks/>
              </p:cNvGrpSpPr>
              <p:nvPr/>
            </p:nvGrpSpPr>
            <p:grpSpPr bwMode="auto">
              <a:xfrm>
                <a:off x="2656" y="3709"/>
                <a:ext cx="1484" cy="720"/>
                <a:chOff x="10064" y="12958"/>
                <a:chExt cx="1575" cy="720"/>
              </a:xfrm>
            </p:grpSpPr>
            <p:sp>
              <p:nvSpPr>
                <p:cNvPr id="26982" name="Rectangle 572"/>
                <p:cNvSpPr>
                  <a:spLocks noChangeArrowheads="1"/>
                </p:cNvSpPr>
                <p:nvPr/>
              </p:nvSpPr>
              <p:spPr bwMode="auto">
                <a:xfrm>
                  <a:off x="10062" y="12960"/>
                  <a:ext cx="1571" cy="71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83" name="Line 573"/>
                <p:cNvSpPr>
                  <a:spLocks noChangeShapeType="1"/>
                </p:cNvSpPr>
                <p:nvPr/>
              </p:nvSpPr>
              <p:spPr bwMode="auto">
                <a:xfrm flipV="1">
                  <a:off x="10068" y="13103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84" name="Line 574"/>
                <p:cNvSpPr>
                  <a:spLocks noChangeShapeType="1"/>
                </p:cNvSpPr>
                <p:nvPr/>
              </p:nvSpPr>
              <p:spPr bwMode="auto">
                <a:xfrm flipH="1">
                  <a:off x="10068" y="13245"/>
                  <a:ext cx="1571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85" name="Line 575"/>
                <p:cNvSpPr>
                  <a:spLocks noChangeShapeType="1"/>
                </p:cNvSpPr>
                <p:nvPr/>
              </p:nvSpPr>
              <p:spPr bwMode="auto">
                <a:xfrm flipH="1">
                  <a:off x="10068" y="13390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86" name="Line 576"/>
                <p:cNvSpPr>
                  <a:spLocks noChangeShapeType="1"/>
                </p:cNvSpPr>
                <p:nvPr/>
              </p:nvSpPr>
              <p:spPr bwMode="auto">
                <a:xfrm flipV="1">
                  <a:off x="10068" y="13536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87" name="Line 577"/>
                <p:cNvSpPr>
                  <a:spLocks noChangeShapeType="1"/>
                </p:cNvSpPr>
                <p:nvPr/>
              </p:nvSpPr>
              <p:spPr bwMode="auto">
                <a:xfrm>
                  <a:off x="10265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88" name="Line 578"/>
                <p:cNvSpPr>
                  <a:spLocks noChangeShapeType="1"/>
                </p:cNvSpPr>
                <p:nvPr/>
              </p:nvSpPr>
              <p:spPr bwMode="auto">
                <a:xfrm>
                  <a:off x="10460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89" name="Line 579"/>
                <p:cNvSpPr>
                  <a:spLocks noChangeShapeType="1"/>
                </p:cNvSpPr>
                <p:nvPr/>
              </p:nvSpPr>
              <p:spPr bwMode="auto">
                <a:xfrm>
                  <a:off x="10657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90" name="Line 580"/>
                <p:cNvSpPr>
                  <a:spLocks noChangeShapeType="1"/>
                </p:cNvSpPr>
                <p:nvPr/>
              </p:nvSpPr>
              <p:spPr bwMode="auto">
                <a:xfrm>
                  <a:off x="10854" y="12961"/>
                  <a:ext cx="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91" name="Line 581"/>
                <p:cNvSpPr>
                  <a:spLocks noChangeShapeType="1"/>
                </p:cNvSpPr>
                <p:nvPr/>
              </p:nvSpPr>
              <p:spPr bwMode="auto">
                <a:xfrm>
                  <a:off x="11051" y="12961"/>
                  <a:ext cx="0" cy="71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92" name="Line 582"/>
                <p:cNvSpPr>
                  <a:spLocks noChangeShapeType="1"/>
                </p:cNvSpPr>
                <p:nvPr/>
              </p:nvSpPr>
              <p:spPr bwMode="auto">
                <a:xfrm>
                  <a:off x="11250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93" name="Line 583"/>
                <p:cNvSpPr>
                  <a:spLocks noChangeShapeType="1"/>
                </p:cNvSpPr>
                <p:nvPr/>
              </p:nvSpPr>
              <p:spPr bwMode="auto">
                <a:xfrm>
                  <a:off x="11447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232" name="Group 584"/>
              <p:cNvGrpSpPr>
                <a:grpSpLocks/>
              </p:cNvGrpSpPr>
              <p:nvPr/>
            </p:nvGrpSpPr>
            <p:grpSpPr bwMode="auto">
              <a:xfrm>
                <a:off x="4105" y="3710"/>
                <a:ext cx="1486" cy="723"/>
                <a:chOff x="10062" y="12959"/>
                <a:chExt cx="1577" cy="723"/>
              </a:xfrm>
            </p:grpSpPr>
            <p:sp>
              <p:nvSpPr>
                <p:cNvPr id="26970" name="Rectangle 585"/>
                <p:cNvSpPr>
                  <a:spLocks noChangeArrowheads="1"/>
                </p:cNvSpPr>
                <p:nvPr/>
              </p:nvSpPr>
              <p:spPr bwMode="auto">
                <a:xfrm>
                  <a:off x="10066" y="12961"/>
                  <a:ext cx="1569" cy="7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71" name="Line 586"/>
                <p:cNvSpPr>
                  <a:spLocks noChangeShapeType="1"/>
                </p:cNvSpPr>
                <p:nvPr/>
              </p:nvSpPr>
              <p:spPr bwMode="auto">
                <a:xfrm flipV="1">
                  <a:off x="10068" y="13103"/>
                  <a:ext cx="1569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72" name="Line 587"/>
                <p:cNvSpPr>
                  <a:spLocks noChangeShapeType="1"/>
                </p:cNvSpPr>
                <p:nvPr/>
              </p:nvSpPr>
              <p:spPr bwMode="auto">
                <a:xfrm flipH="1">
                  <a:off x="10068" y="13245"/>
                  <a:ext cx="1569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73" name="Line 588"/>
                <p:cNvSpPr>
                  <a:spLocks noChangeShapeType="1"/>
                </p:cNvSpPr>
                <p:nvPr/>
              </p:nvSpPr>
              <p:spPr bwMode="auto">
                <a:xfrm flipH="1">
                  <a:off x="10068" y="13390"/>
                  <a:ext cx="1569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74" name="Line 589"/>
                <p:cNvSpPr>
                  <a:spLocks noChangeShapeType="1"/>
                </p:cNvSpPr>
                <p:nvPr/>
              </p:nvSpPr>
              <p:spPr bwMode="auto">
                <a:xfrm flipV="1">
                  <a:off x="10068" y="13535"/>
                  <a:ext cx="1569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75" name="Line 590"/>
                <p:cNvSpPr>
                  <a:spLocks noChangeShapeType="1"/>
                </p:cNvSpPr>
                <p:nvPr/>
              </p:nvSpPr>
              <p:spPr bwMode="auto">
                <a:xfrm>
                  <a:off x="10265" y="12961"/>
                  <a:ext cx="0" cy="70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76" name="Line 591"/>
                <p:cNvSpPr>
                  <a:spLocks noChangeShapeType="1"/>
                </p:cNvSpPr>
                <p:nvPr/>
              </p:nvSpPr>
              <p:spPr bwMode="auto">
                <a:xfrm>
                  <a:off x="10459" y="12961"/>
                  <a:ext cx="0" cy="70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77" name="Line 592"/>
                <p:cNvSpPr>
                  <a:spLocks noChangeShapeType="1"/>
                </p:cNvSpPr>
                <p:nvPr/>
              </p:nvSpPr>
              <p:spPr bwMode="auto">
                <a:xfrm>
                  <a:off x="10656" y="12961"/>
                  <a:ext cx="0" cy="70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78" name="Line 593"/>
                <p:cNvSpPr>
                  <a:spLocks noChangeShapeType="1"/>
                </p:cNvSpPr>
                <p:nvPr/>
              </p:nvSpPr>
              <p:spPr bwMode="auto">
                <a:xfrm>
                  <a:off x="10853" y="12961"/>
                  <a:ext cx="0" cy="70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79" name="Line 594"/>
                <p:cNvSpPr>
                  <a:spLocks noChangeShapeType="1"/>
                </p:cNvSpPr>
                <p:nvPr/>
              </p:nvSpPr>
              <p:spPr bwMode="auto">
                <a:xfrm>
                  <a:off x="11050" y="12961"/>
                  <a:ext cx="0" cy="699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80" name="Line 595"/>
                <p:cNvSpPr>
                  <a:spLocks noChangeShapeType="1"/>
                </p:cNvSpPr>
                <p:nvPr/>
              </p:nvSpPr>
              <p:spPr bwMode="auto">
                <a:xfrm>
                  <a:off x="11250" y="12961"/>
                  <a:ext cx="0" cy="70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81" name="Line 596"/>
                <p:cNvSpPr>
                  <a:spLocks noChangeShapeType="1"/>
                </p:cNvSpPr>
                <p:nvPr/>
              </p:nvSpPr>
              <p:spPr bwMode="auto">
                <a:xfrm>
                  <a:off x="11447" y="12961"/>
                  <a:ext cx="0" cy="70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233" name="Group 597"/>
              <p:cNvGrpSpPr>
                <a:grpSpLocks/>
              </p:cNvGrpSpPr>
              <p:nvPr/>
            </p:nvGrpSpPr>
            <p:grpSpPr bwMode="auto">
              <a:xfrm>
                <a:off x="5556" y="3709"/>
                <a:ext cx="1484" cy="720"/>
                <a:chOff x="10064" y="12958"/>
                <a:chExt cx="1575" cy="720"/>
              </a:xfrm>
            </p:grpSpPr>
            <p:sp>
              <p:nvSpPr>
                <p:cNvPr id="26958" name="Rectangle 598"/>
                <p:cNvSpPr>
                  <a:spLocks noChangeArrowheads="1"/>
                </p:cNvSpPr>
                <p:nvPr/>
              </p:nvSpPr>
              <p:spPr bwMode="auto">
                <a:xfrm>
                  <a:off x="10071" y="12960"/>
                  <a:ext cx="1563" cy="71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59" name="Line 599"/>
                <p:cNvSpPr>
                  <a:spLocks noChangeShapeType="1"/>
                </p:cNvSpPr>
                <p:nvPr/>
              </p:nvSpPr>
              <p:spPr bwMode="auto">
                <a:xfrm flipV="1">
                  <a:off x="10071" y="13103"/>
                  <a:ext cx="1559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60" name="Line 600"/>
                <p:cNvSpPr>
                  <a:spLocks noChangeShapeType="1"/>
                </p:cNvSpPr>
                <p:nvPr/>
              </p:nvSpPr>
              <p:spPr bwMode="auto">
                <a:xfrm flipH="1">
                  <a:off x="10071" y="13245"/>
                  <a:ext cx="1559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61" name="Line 601"/>
                <p:cNvSpPr>
                  <a:spLocks noChangeShapeType="1"/>
                </p:cNvSpPr>
                <p:nvPr/>
              </p:nvSpPr>
              <p:spPr bwMode="auto">
                <a:xfrm flipH="1">
                  <a:off x="10071" y="13390"/>
                  <a:ext cx="1559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62" name="Line 602"/>
                <p:cNvSpPr>
                  <a:spLocks noChangeShapeType="1"/>
                </p:cNvSpPr>
                <p:nvPr/>
              </p:nvSpPr>
              <p:spPr bwMode="auto">
                <a:xfrm flipV="1">
                  <a:off x="10071" y="13536"/>
                  <a:ext cx="1559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63" name="Line 603"/>
                <p:cNvSpPr>
                  <a:spLocks noChangeShapeType="1"/>
                </p:cNvSpPr>
                <p:nvPr/>
              </p:nvSpPr>
              <p:spPr bwMode="auto">
                <a:xfrm>
                  <a:off x="10264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64" name="Line 604"/>
                <p:cNvSpPr>
                  <a:spLocks noChangeShapeType="1"/>
                </p:cNvSpPr>
                <p:nvPr/>
              </p:nvSpPr>
              <p:spPr bwMode="auto">
                <a:xfrm>
                  <a:off x="10461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65" name="Line 605"/>
                <p:cNvSpPr>
                  <a:spLocks noChangeShapeType="1"/>
                </p:cNvSpPr>
                <p:nvPr/>
              </p:nvSpPr>
              <p:spPr bwMode="auto">
                <a:xfrm>
                  <a:off x="10658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66" name="Line 606"/>
                <p:cNvSpPr>
                  <a:spLocks noChangeShapeType="1"/>
                </p:cNvSpPr>
                <p:nvPr/>
              </p:nvSpPr>
              <p:spPr bwMode="auto">
                <a:xfrm>
                  <a:off x="10855" y="12961"/>
                  <a:ext cx="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67" name="Line 607"/>
                <p:cNvSpPr>
                  <a:spLocks noChangeShapeType="1"/>
                </p:cNvSpPr>
                <p:nvPr/>
              </p:nvSpPr>
              <p:spPr bwMode="auto">
                <a:xfrm>
                  <a:off x="11052" y="12961"/>
                  <a:ext cx="0" cy="71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68" name="Line 608"/>
                <p:cNvSpPr>
                  <a:spLocks noChangeShapeType="1"/>
                </p:cNvSpPr>
                <p:nvPr/>
              </p:nvSpPr>
              <p:spPr bwMode="auto">
                <a:xfrm>
                  <a:off x="11247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69" name="Line 609"/>
                <p:cNvSpPr>
                  <a:spLocks noChangeShapeType="1"/>
                </p:cNvSpPr>
                <p:nvPr/>
              </p:nvSpPr>
              <p:spPr bwMode="auto">
                <a:xfrm>
                  <a:off x="11444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234" name="Group 610"/>
              <p:cNvGrpSpPr>
                <a:grpSpLocks/>
              </p:cNvGrpSpPr>
              <p:nvPr/>
            </p:nvGrpSpPr>
            <p:grpSpPr bwMode="auto">
              <a:xfrm>
                <a:off x="7006" y="3709"/>
                <a:ext cx="1484" cy="720"/>
                <a:chOff x="10064" y="12958"/>
                <a:chExt cx="1575" cy="720"/>
              </a:xfrm>
            </p:grpSpPr>
            <p:sp>
              <p:nvSpPr>
                <p:cNvPr id="26946" name="Rectangle 611"/>
                <p:cNvSpPr>
                  <a:spLocks noChangeArrowheads="1"/>
                </p:cNvSpPr>
                <p:nvPr/>
              </p:nvSpPr>
              <p:spPr bwMode="auto">
                <a:xfrm>
                  <a:off x="10058" y="12960"/>
                  <a:ext cx="1578" cy="71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47" name="Line 612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3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48" name="Line 613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5"/>
                  <a:ext cx="1571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49" name="Line 614"/>
                <p:cNvSpPr>
                  <a:spLocks noChangeShapeType="1"/>
                </p:cNvSpPr>
                <p:nvPr/>
              </p:nvSpPr>
              <p:spPr bwMode="auto">
                <a:xfrm flipH="1">
                  <a:off x="10067" y="13390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50" name="Line 615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6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51" name="Line 616"/>
                <p:cNvSpPr>
                  <a:spLocks noChangeShapeType="1"/>
                </p:cNvSpPr>
                <p:nvPr/>
              </p:nvSpPr>
              <p:spPr bwMode="auto">
                <a:xfrm>
                  <a:off x="10264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52" name="Line 617"/>
                <p:cNvSpPr>
                  <a:spLocks noChangeShapeType="1"/>
                </p:cNvSpPr>
                <p:nvPr/>
              </p:nvSpPr>
              <p:spPr bwMode="auto">
                <a:xfrm>
                  <a:off x="10457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53" name="Line 618"/>
                <p:cNvSpPr>
                  <a:spLocks noChangeShapeType="1"/>
                </p:cNvSpPr>
                <p:nvPr/>
              </p:nvSpPr>
              <p:spPr bwMode="auto">
                <a:xfrm>
                  <a:off x="10658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54" name="Line 619"/>
                <p:cNvSpPr>
                  <a:spLocks noChangeShapeType="1"/>
                </p:cNvSpPr>
                <p:nvPr/>
              </p:nvSpPr>
              <p:spPr bwMode="auto">
                <a:xfrm>
                  <a:off x="10855" y="12961"/>
                  <a:ext cx="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55" name="Line 620"/>
                <p:cNvSpPr>
                  <a:spLocks noChangeShapeType="1"/>
                </p:cNvSpPr>
                <p:nvPr/>
              </p:nvSpPr>
              <p:spPr bwMode="auto">
                <a:xfrm>
                  <a:off x="11052" y="12961"/>
                  <a:ext cx="0" cy="71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56" name="Line 621"/>
                <p:cNvSpPr>
                  <a:spLocks noChangeShapeType="1"/>
                </p:cNvSpPr>
                <p:nvPr/>
              </p:nvSpPr>
              <p:spPr bwMode="auto">
                <a:xfrm>
                  <a:off x="11249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57" name="Line 622"/>
                <p:cNvSpPr>
                  <a:spLocks noChangeShapeType="1"/>
                </p:cNvSpPr>
                <p:nvPr/>
              </p:nvSpPr>
              <p:spPr bwMode="auto">
                <a:xfrm>
                  <a:off x="11446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235" name="Group 623"/>
              <p:cNvGrpSpPr>
                <a:grpSpLocks/>
              </p:cNvGrpSpPr>
              <p:nvPr/>
            </p:nvGrpSpPr>
            <p:grpSpPr bwMode="auto">
              <a:xfrm>
                <a:off x="8456" y="3709"/>
                <a:ext cx="1484" cy="720"/>
                <a:chOff x="10064" y="12958"/>
                <a:chExt cx="1575" cy="720"/>
              </a:xfrm>
            </p:grpSpPr>
            <p:sp>
              <p:nvSpPr>
                <p:cNvPr id="26934" name="Rectangle 624"/>
                <p:cNvSpPr>
                  <a:spLocks noChangeArrowheads="1"/>
                </p:cNvSpPr>
                <p:nvPr/>
              </p:nvSpPr>
              <p:spPr bwMode="auto">
                <a:xfrm>
                  <a:off x="10070" y="12960"/>
                  <a:ext cx="1571" cy="71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35" name="Line 625"/>
                <p:cNvSpPr>
                  <a:spLocks noChangeShapeType="1"/>
                </p:cNvSpPr>
                <p:nvPr/>
              </p:nvSpPr>
              <p:spPr bwMode="auto">
                <a:xfrm flipV="1">
                  <a:off x="10070" y="13103"/>
                  <a:ext cx="156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36" name="Line 626"/>
                <p:cNvSpPr>
                  <a:spLocks noChangeShapeType="1"/>
                </p:cNvSpPr>
                <p:nvPr/>
              </p:nvSpPr>
              <p:spPr bwMode="auto">
                <a:xfrm flipH="1">
                  <a:off x="10070" y="13245"/>
                  <a:ext cx="1567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37" name="Line 627"/>
                <p:cNvSpPr>
                  <a:spLocks noChangeShapeType="1"/>
                </p:cNvSpPr>
                <p:nvPr/>
              </p:nvSpPr>
              <p:spPr bwMode="auto">
                <a:xfrm flipH="1">
                  <a:off x="10070" y="13390"/>
                  <a:ext cx="156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38" name="Line 628"/>
                <p:cNvSpPr>
                  <a:spLocks noChangeShapeType="1"/>
                </p:cNvSpPr>
                <p:nvPr/>
              </p:nvSpPr>
              <p:spPr bwMode="auto">
                <a:xfrm flipV="1">
                  <a:off x="10070" y="13536"/>
                  <a:ext cx="156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39" name="Line 629"/>
                <p:cNvSpPr>
                  <a:spLocks noChangeShapeType="1"/>
                </p:cNvSpPr>
                <p:nvPr/>
              </p:nvSpPr>
              <p:spPr bwMode="auto">
                <a:xfrm>
                  <a:off x="10269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40" name="Line 630"/>
                <p:cNvSpPr>
                  <a:spLocks noChangeShapeType="1"/>
                </p:cNvSpPr>
                <p:nvPr/>
              </p:nvSpPr>
              <p:spPr bwMode="auto">
                <a:xfrm>
                  <a:off x="10461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41" name="Line 631"/>
                <p:cNvSpPr>
                  <a:spLocks noChangeShapeType="1"/>
                </p:cNvSpPr>
                <p:nvPr/>
              </p:nvSpPr>
              <p:spPr bwMode="auto">
                <a:xfrm>
                  <a:off x="10658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42" name="Line 632"/>
                <p:cNvSpPr>
                  <a:spLocks noChangeShapeType="1"/>
                </p:cNvSpPr>
                <p:nvPr/>
              </p:nvSpPr>
              <p:spPr bwMode="auto">
                <a:xfrm>
                  <a:off x="10855" y="12961"/>
                  <a:ext cx="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43" name="Line 633"/>
                <p:cNvSpPr>
                  <a:spLocks noChangeShapeType="1"/>
                </p:cNvSpPr>
                <p:nvPr/>
              </p:nvSpPr>
              <p:spPr bwMode="auto">
                <a:xfrm>
                  <a:off x="11052" y="12961"/>
                  <a:ext cx="0" cy="71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44" name="Line 634"/>
                <p:cNvSpPr>
                  <a:spLocks noChangeShapeType="1"/>
                </p:cNvSpPr>
                <p:nvPr/>
              </p:nvSpPr>
              <p:spPr bwMode="auto">
                <a:xfrm>
                  <a:off x="11249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45" name="Line 635"/>
                <p:cNvSpPr>
                  <a:spLocks noChangeShapeType="1"/>
                </p:cNvSpPr>
                <p:nvPr/>
              </p:nvSpPr>
              <p:spPr bwMode="auto">
                <a:xfrm>
                  <a:off x="11446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236" name="Group 636"/>
              <p:cNvGrpSpPr>
                <a:grpSpLocks/>
              </p:cNvGrpSpPr>
              <p:nvPr/>
            </p:nvGrpSpPr>
            <p:grpSpPr bwMode="auto">
              <a:xfrm>
                <a:off x="9906" y="3709"/>
                <a:ext cx="1484" cy="720"/>
                <a:chOff x="10064" y="12958"/>
                <a:chExt cx="1575" cy="720"/>
              </a:xfrm>
            </p:grpSpPr>
            <p:sp>
              <p:nvSpPr>
                <p:cNvPr id="26922" name="Rectangle 637"/>
                <p:cNvSpPr>
                  <a:spLocks noChangeArrowheads="1"/>
                </p:cNvSpPr>
                <p:nvPr/>
              </p:nvSpPr>
              <p:spPr bwMode="auto">
                <a:xfrm>
                  <a:off x="10063" y="12960"/>
                  <a:ext cx="1576" cy="71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23" name="Line 638"/>
                <p:cNvSpPr>
                  <a:spLocks noChangeShapeType="1"/>
                </p:cNvSpPr>
                <p:nvPr/>
              </p:nvSpPr>
              <p:spPr bwMode="auto">
                <a:xfrm flipV="1">
                  <a:off x="10068" y="13103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24" name="Line 639"/>
                <p:cNvSpPr>
                  <a:spLocks noChangeShapeType="1"/>
                </p:cNvSpPr>
                <p:nvPr/>
              </p:nvSpPr>
              <p:spPr bwMode="auto">
                <a:xfrm flipH="1">
                  <a:off x="10068" y="13245"/>
                  <a:ext cx="1571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25" name="Line 640"/>
                <p:cNvSpPr>
                  <a:spLocks noChangeShapeType="1"/>
                </p:cNvSpPr>
                <p:nvPr/>
              </p:nvSpPr>
              <p:spPr bwMode="auto">
                <a:xfrm flipH="1">
                  <a:off x="10068" y="13390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26" name="Line 641"/>
                <p:cNvSpPr>
                  <a:spLocks noChangeShapeType="1"/>
                </p:cNvSpPr>
                <p:nvPr/>
              </p:nvSpPr>
              <p:spPr bwMode="auto">
                <a:xfrm flipV="1">
                  <a:off x="10068" y="13536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27" name="Line 642"/>
                <p:cNvSpPr>
                  <a:spLocks noChangeShapeType="1"/>
                </p:cNvSpPr>
                <p:nvPr/>
              </p:nvSpPr>
              <p:spPr bwMode="auto">
                <a:xfrm>
                  <a:off x="10265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28" name="Line 643"/>
                <p:cNvSpPr>
                  <a:spLocks noChangeShapeType="1"/>
                </p:cNvSpPr>
                <p:nvPr/>
              </p:nvSpPr>
              <p:spPr bwMode="auto">
                <a:xfrm>
                  <a:off x="10461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29" name="Line 644"/>
                <p:cNvSpPr>
                  <a:spLocks noChangeShapeType="1"/>
                </p:cNvSpPr>
                <p:nvPr/>
              </p:nvSpPr>
              <p:spPr bwMode="auto">
                <a:xfrm>
                  <a:off x="10658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30" name="Line 645"/>
                <p:cNvSpPr>
                  <a:spLocks noChangeShapeType="1"/>
                </p:cNvSpPr>
                <p:nvPr/>
              </p:nvSpPr>
              <p:spPr bwMode="auto">
                <a:xfrm>
                  <a:off x="10855" y="12961"/>
                  <a:ext cx="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31" name="Line 646"/>
                <p:cNvSpPr>
                  <a:spLocks noChangeShapeType="1"/>
                </p:cNvSpPr>
                <p:nvPr/>
              </p:nvSpPr>
              <p:spPr bwMode="auto">
                <a:xfrm>
                  <a:off x="11052" y="12961"/>
                  <a:ext cx="0" cy="71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32" name="Line 647"/>
                <p:cNvSpPr>
                  <a:spLocks noChangeShapeType="1"/>
                </p:cNvSpPr>
                <p:nvPr/>
              </p:nvSpPr>
              <p:spPr bwMode="auto">
                <a:xfrm>
                  <a:off x="11251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33" name="Line 648"/>
                <p:cNvSpPr>
                  <a:spLocks noChangeShapeType="1"/>
                </p:cNvSpPr>
                <p:nvPr/>
              </p:nvSpPr>
              <p:spPr bwMode="auto">
                <a:xfrm>
                  <a:off x="11448" y="12960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237" name="Group 649"/>
              <p:cNvGrpSpPr>
                <a:grpSpLocks/>
              </p:cNvGrpSpPr>
              <p:nvPr/>
            </p:nvGrpSpPr>
            <p:grpSpPr bwMode="auto">
              <a:xfrm>
                <a:off x="1206" y="4429"/>
                <a:ext cx="10184" cy="720"/>
                <a:chOff x="1206" y="11340"/>
                <a:chExt cx="10184" cy="720"/>
              </a:xfrm>
            </p:grpSpPr>
            <p:grpSp>
              <p:nvGrpSpPr>
                <p:cNvPr id="44238" name="Group 650"/>
                <p:cNvGrpSpPr>
                  <a:grpSpLocks/>
                </p:cNvGrpSpPr>
                <p:nvPr/>
              </p:nvGrpSpPr>
              <p:grpSpPr bwMode="auto">
                <a:xfrm>
                  <a:off x="120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6910" name="Rectangle 651"/>
                  <p:cNvSpPr>
                    <a:spLocks noChangeArrowheads="1"/>
                  </p:cNvSpPr>
                  <p:nvPr/>
                </p:nvSpPr>
                <p:spPr bwMode="auto">
                  <a:xfrm>
                    <a:off x="10064" y="12963"/>
                    <a:ext cx="1576" cy="71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11" name="Line 6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102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12" name="Line 6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247"/>
                    <a:ext cx="1571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13" name="Line 6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388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14" name="Line 6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533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15" name="Line 656"/>
                  <p:cNvSpPr>
                    <a:spLocks noChangeShapeType="1"/>
                  </p:cNvSpPr>
                  <p:nvPr/>
                </p:nvSpPr>
                <p:spPr bwMode="auto">
                  <a:xfrm>
                    <a:off x="10267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16" name="Line 657"/>
                  <p:cNvSpPr>
                    <a:spLocks noChangeShapeType="1"/>
                  </p:cNvSpPr>
                  <p:nvPr/>
                </p:nvSpPr>
                <p:spPr bwMode="auto">
                  <a:xfrm>
                    <a:off x="10460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17" name="Line 658"/>
                  <p:cNvSpPr>
                    <a:spLocks noChangeShapeType="1"/>
                  </p:cNvSpPr>
                  <p:nvPr/>
                </p:nvSpPr>
                <p:spPr bwMode="auto">
                  <a:xfrm>
                    <a:off x="10657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18" name="Line 659"/>
                  <p:cNvSpPr>
                    <a:spLocks noChangeShapeType="1"/>
                  </p:cNvSpPr>
                  <p:nvPr/>
                </p:nvSpPr>
                <p:spPr bwMode="auto">
                  <a:xfrm>
                    <a:off x="10854" y="12963"/>
                    <a:ext cx="0" cy="7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19" name="Line 660"/>
                  <p:cNvSpPr>
                    <a:spLocks noChangeShapeType="1"/>
                  </p:cNvSpPr>
                  <p:nvPr/>
                </p:nvSpPr>
                <p:spPr bwMode="auto">
                  <a:xfrm>
                    <a:off x="11051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20" name="Line 661"/>
                  <p:cNvSpPr>
                    <a:spLocks noChangeShapeType="1"/>
                  </p:cNvSpPr>
                  <p:nvPr/>
                </p:nvSpPr>
                <p:spPr bwMode="auto">
                  <a:xfrm>
                    <a:off x="11250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21" name="Line 662"/>
                  <p:cNvSpPr>
                    <a:spLocks noChangeShapeType="1"/>
                  </p:cNvSpPr>
                  <p:nvPr/>
                </p:nvSpPr>
                <p:spPr bwMode="auto">
                  <a:xfrm>
                    <a:off x="11447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239" name="Group 663"/>
                <p:cNvGrpSpPr>
                  <a:grpSpLocks/>
                </p:cNvGrpSpPr>
                <p:nvPr/>
              </p:nvGrpSpPr>
              <p:grpSpPr bwMode="auto">
                <a:xfrm>
                  <a:off x="265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6898" name="Rectangle 664"/>
                  <p:cNvSpPr>
                    <a:spLocks noChangeArrowheads="1"/>
                  </p:cNvSpPr>
                  <p:nvPr/>
                </p:nvSpPr>
                <p:spPr bwMode="auto">
                  <a:xfrm>
                    <a:off x="10062" y="12963"/>
                    <a:ext cx="1571" cy="71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99" name="Line 6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102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00" name="Line 6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247"/>
                    <a:ext cx="1571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01" name="Line 6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388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02" name="Line 6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533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03" name="Line 669"/>
                  <p:cNvSpPr>
                    <a:spLocks noChangeShapeType="1"/>
                  </p:cNvSpPr>
                  <p:nvPr/>
                </p:nvSpPr>
                <p:spPr bwMode="auto">
                  <a:xfrm>
                    <a:off x="10265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04" name="Line 670"/>
                  <p:cNvSpPr>
                    <a:spLocks noChangeShapeType="1"/>
                  </p:cNvSpPr>
                  <p:nvPr/>
                </p:nvSpPr>
                <p:spPr bwMode="auto">
                  <a:xfrm>
                    <a:off x="10460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05" name="Line 671"/>
                  <p:cNvSpPr>
                    <a:spLocks noChangeShapeType="1"/>
                  </p:cNvSpPr>
                  <p:nvPr/>
                </p:nvSpPr>
                <p:spPr bwMode="auto">
                  <a:xfrm>
                    <a:off x="10657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06" name="Line 672"/>
                  <p:cNvSpPr>
                    <a:spLocks noChangeShapeType="1"/>
                  </p:cNvSpPr>
                  <p:nvPr/>
                </p:nvSpPr>
                <p:spPr bwMode="auto">
                  <a:xfrm>
                    <a:off x="10854" y="12963"/>
                    <a:ext cx="0" cy="7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07" name="Line 673"/>
                  <p:cNvSpPr>
                    <a:spLocks noChangeShapeType="1"/>
                  </p:cNvSpPr>
                  <p:nvPr/>
                </p:nvSpPr>
                <p:spPr bwMode="auto">
                  <a:xfrm>
                    <a:off x="11051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08" name="Line 674"/>
                  <p:cNvSpPr>
                    <a:spLocks noChangeShapeType="1"/>
                  </p:cNvSpPr>
                  <p:nvPr/>
                </p:nvSpPr>
                <p:spPr bwMode="auto">
                  <a:xfrm>
                    <a:off x="11250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09" name="Line 675"/>
                  <p:cNvSpPr>
                    <a:spLocks noChangeShapeType="1"/>
                  </p:cNvSpPr>
                  <p:nvPr/>
                </p:nvSpPr>
                <p:spPr bwMode="auto">
                  <a:xfrm>
                    <a:off x="11447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240" name="Group 676"/>
                <p:cNvGrpSpPr>
                  <a:grpSpLocks/>
                </p:cNvGrpSpPr>
                <p:nvPr/>
              </p:nvGrpSpPr>
              <p:grpSpPr bwMode="auto">
                <a:xfrm>
                  <a:off x="410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6886" name="Rectangle 677"/>
                  <p:cNvSpPr>
                    <a:spLocks noChangeArrowheads="1"/>
                  </p:cNvSpPr>
                  <p:nvPr/>
                </p:nvSpPr>
                <p:spPr bwMode="auto">
                  <a:xfrm>
                    <a:off x="10065" y="12963"/>
                    <a:ext cx="1576" cy="71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87" name="Line 6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7" y="13102"/>
                    <a:ext cx="157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88" name="Line 6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7" y="13247"/>
                    <a:ext cx="1572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89" name="Line 6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7" y="13388"/>
                    <a:ext cx="157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90" name="Line 6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7" y="13533"/>
                    <a:ext cx="157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91" name="Line 682"/>
                  <p:cNvSpPr>
                    <a:spLocks noChangeShapeType="1"/>
                  </p:cNvSpPr>
                  <p:nvPr/>
                </p:nvSpPr>
                <p:spPr bwMode="auto">
                  <a:xfrm>
                    <a:off x="10264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92" name="Line 683"/>
                  <p:cNvSpPr>
                    <a:spLocks noChangeShapeType="1"/>
                  </p:cNvSpPr>
                  <p:nvPr/>
                </p:nvSpPr>
                <p:spPr bwMode="auto">
                  <a:xfrm>
                    <a:off x="10460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93" name="Line 684"/>
                  <p:cNvSpPr>
                    <a:spLocks noChangeShapeType="1"/>
                  </p:cNvSpPr>
                  <p:nvPr/>
                </p:nvSpPr>
                <p:spPr bwMode="auto">
                  <a:xfrm>
                    <a:off x="10657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94" name="Line 685"/>
                  <p:cNvSpPr>
                    <a:spLocks noChangeShapeType="1"/>
                  </p:cNvSpPr>
                  <p:nvPr/>
                </p:nvSpPr>
                <p:spPr bwMode="auto">
                  <a:xfrm>
                    <a:off x="10854" y="12963"/>
                    <a:ext cx="0" cy="7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95" name="Line 686"/>
                  <p:cNvSpPr>
                    <a:spLocks noChangeShapeType="1"/>
                  </p:cNvSpPr>
                  <p:nvPr/>
                </p:nvSpPr>
                <p:spPr bwMode="auto">
                  <a:xfrm>
                    <a:off x="11051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96" name="Line 687"/>
                  <p:cNvSpPr>
                    <a:spLocks noChangeShapeType="1"/>
                  </p:cNvSpPr>
                  <p:nvPr/>
                </p:nvSpPr>
                <p:spPr bwMode="auto">
                  <a:xfrm>
                    <a:off x="11251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97" name="Line 688"/>
                  <p:cNvSpPr>
                    <a:spLocks noChangeShapeType="1"/>
                  </p:cNvSpPr>
                  <p:nvPr/>
                </p:nvSpPr>
                <p:spPr bwMode="auto">
                  <a:xfrm>
                    <a:off x="11448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241" name="Group 689"/>
                <p:cNvGrpSpPr>
                  <a:grpSpLocks/>
                </p:cNvGrpSpPr>
                <p:nvPr/>
              </p:nvGrpSpPr>
              <p:grpSpPr bwMode="auto">
                <a:xfrm>
                  <a:off x="555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6874" name="Rectangle 690"/>
                  <p:cNvSpPr>
                    <a:spLocks noChangeArrowheads="1"/>
                  </p:cNvSpPr>
                  <p:nvPr/>
                </p:nvSpPr>
                <p:spPr bwMode="auto">
                  <a:xfrm>
                    <a:off x="10071" y="12963"/>
                    <a:ext cx="1563" cy="71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75" name="Line 6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1" y="13102"/>
                    <a:ext cx="1559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76" name="Line 6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1" y="13247"/>
                    <a:ext cx="1559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77" name="Line 6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1" y="13388"/>
                    <a:ext cx="1559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78" name="Line 6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1" y="13533"/>
                    <a:ext cx="1559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79" name="Line 695"/>
                  <p:cNvSpPr>
                    <a:spLocks noChangeShapeType="1"/>
                  </p:cNvSpPr>
                  <p:nvPr/>
                </p:nvSpPr>
                <p:spPr bwMode="auto">
                  <a:xfrm>
                    <a:off x="10264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80" name="Line 696"/>
                  <p:cNvSpPr>
                    <a:spLocks noChangeShapeType="1"/>
                  </p:cNvSpPr>
                  <p:nvPr/>
                </p:nvSpPr>
                <p:spPr bwMode="auto">
                  <a:xfrm>
                    <a:off x="10461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81" name="Line 697"/>
                  <p:cNvSpPr>
                    <a:spLocks noChangeShapeType="1"/>
                  </p:cNvSpPr>
                  <p:nvPr/>
                </p:nvSpPr>
                <p:spPr bwMode="auto">
                  <a:xfrm>
                    <a:off x="10658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82" name="Line 698"/>
                  <p:cNvSpPr>
                    <a:spLocks noChangeShapeType="1"/>
                  </p:cNvSpPr>
                  <p:nvPr/>
                </p:nvSpPr>
                <p:spPr bwMode="auto">
                  <a:xfrm>
                    <a:off x="10855" y="12963"/>
                    <a:ext cx="0" cy="7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83" name="Line 699"/>
                  <p:cNvSpPr>
                    <a:spLocks noChangeShapeType="1"/>
                  </p:cNvSpPr>
                  <p:nvPr/>
                </p:nvSpPr>
                <p:spPr bwMode="auto">
                  <a:xfrm>
                    <a:off x="11052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84" name="Line 700"/>
                  <p:cNvSpPr>
                    <a:spLocks noChangeShapeType="1"/>
                  </p:cNvSpPr>
                  <p:nvPr/>
                </p:nvSpPr>
                <p:spPr bwMode="auto">
                  <a:xfrm>
                    <a:off x="11247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85" name="Line 701"/>
                  <p:cNvSpPr>
                    <a:spLocks noChangeShapeType="1"/>
                  </p:cNvSpPr>
                  <p:nvPr/>
                </p:nvSpPr>
                <p:spPr bwMode="auto">
                  <a:xfrm>
                    <a:off x="11444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242" name="Group 702"/>
                <p:cNvGrpSpPr>
                  <a:grpSpLocks/>
                </p:cNvGrpSpPr>
                <p:nvPr/>
              </p:nvGrpSpPr>
              <p:grpSpPr bwMode="auto">
                <a:xfrm>
                  <a:off x="7002" y="11344"/>
                  <a:ext cx="1488" cy="716"/>
                  <a:chOff x="10058" y="12962"/>
                  <a:chExt cx="1579" cy="716"/>
                </a:xfrm>
              </p:grpSpPr>
              <p:sp>
                <p:nvSpPr>
                  <p:cNvPr id="26862" name="Rectangle 703"/>
                  <p:cNvSpPr>
                    <a:spLocks noChangeArrowheads="1"/>
                  </p:cNvSpPr>
                  <p:nvPr/>
                </p:nvSpPr>
                <p:spPr bwMode="auto">
                  <a:xfrm>
                    <a:off x="10058" y="12963"/>
                    <a:ext cx="1576" cy="71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63" name="Line 7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7" y="13099"/>
                    <a:ext cx="1568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64" name="Line 7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7" y="13247"/>
                    <a:ext cx="1568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65" name="Line 7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7" y="13388"/>
                    <a:ext cx="1568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66" name="Line 7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7" y="13533"/>
                    <a:ext cx="1568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67" name="Line 708"/>
                  <p:cNvSpPr>
                    <a:spLocks noChangeShapeType="1"/>
                  </p:cNvSpPr>
                  <p:nvPr/>
                </p:nvSpPr>
                <p:spPr bwMode="auto">
                  <a:xfrm>
                    <a:off x="10264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68" name="Line 709"/>
                  <p:cNvSpPr>
                    <a:spLocks noChangeShapeType="1"/>
                  </p:cNvSpPr>
                  <p:nvPr/>
                </p:nvSpPr>
                <p:spPr bwMode="auto">
                  <a:xfrm>
                    <a:off x="10459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69" name="Line 710"/>
                  <p:cNvSpPr>
                    <a:spLocks noChangeShapeType="1"/>
                  </p:cNvSpPr>
                  <p:nvPr/>
                </p:nvSpPr>
                <p:spPr bwMode="auto">
                  <a:xfrm>
                    <a:off x="10658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70" name="Line 711"/>
                  <p:cNvSpPr>
                    <a:spLocks noChangeShapeType="1"/>
                  </p:cNvSpPr>
                  <p:nvPr/>
                </p:nvSpPr>
                <p:spPr bwMode="auto">
                  <a:xfrm>
                    <a:off x="10855" y="12963"/>
                    <a:ext cx="0" cy="7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71" name="Line 712"/>
                  <p:cNvSpPr>
                    <a:spLocks noChangeShapeType="1"/>
                  </p:cNvSpPr>
                  <p:nvPr/>
                </p:nvSpPr>
                <p:spPr bwMode="auto">
                  <a:xfrm>
                    <a:off x="11052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72" name="Line 713"/>
                  <p:cNvSpPr>
                    <a:spLocks noChangeShapeType="1"/>
                  </p:cNvSpPr>
                  <p:nvPr/>
                </p:nvSpPr>
                <p:spPr bwMode="auto">
                  <a:xfrm>
                    <a:off x="11249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73" name="Line 714"/>
                  <p:cNvSpPr>
                    <a:spLocks noChangeShapeType="1"/>
                  </p:cNvSpPr>
                  <p:nvPr/>
                </p:nvSpPr>
                <p:spPr bwMode="auto">
                  <a:xfrm>
                    <a:off x="11446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243" name="Group 715"/>
                <p:cNvGrpSpPr>
                  <a:grpSpLocks/>
                </p:cNvGrpSpPr>
                <p:nvPr/>
              </p:nvGrpSpPr>
              <p:grpSpPr bwMode="auto">
                <a:xfrm>
                  <a:off x="845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6850" name="Rectangle 716"/>
                  <p:cNvSpPr>
                    <a:spLocks noChangeArrowheads="1"/>
                  </p:cNvSpPr>
                  <p:nvPr/>
                </p:nvSpPr>
                <p:spPr bwMode="auto">
                  <a:xfrm>
                    <a:off x="10070" y="12963"/>
                    <a:ext cx="1571" cy="71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51" name="Line 7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102"/>
                    <a:ext cx="156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52" name="Line 7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247"/>
                    <a:ext cx="1567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53" name="Line 7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388"/>
                    <a:ext cx="156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54" name="Line 7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533"/>
                    <a:ext cx="156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55" name="Line 721"/>
                  <p:cNvSpPr>
                    <a:spLocks noChangeShapeType="1"/>
                  </p:cNvSpPr>
                  <p:nvPr/>
                </p:nvSpPr>
                <p:spPr bwMode="auto">
                  <a:xfrm>
                    <a:off x="10269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56" name="Line 722"/>
                  <p:cNvSpPr>
                    <a:spLocks noChangeShapeType="1"/>
                  </p:cNvSpPr>
                  <p:nvPr/>
                </p:nvSpPr>
                <p:spPr bwMode="auto">
                  <a:xfrm>
                    <a:off x="10461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57" name="Line 723"/>
                  <p:cNvSpPr>
                    <a:spLocks noChangeShapeType="1"/>
                  </p:cNvSpPr>
                  <p:nvPr/>
                </p:nvSpPr>
                <p:spPr bwMode="auto">
                  <a:xfrm>
                    <a:off x="10658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58" name="Line 724"/>
                  <p:cNvSpPr>
                    <a:spLocks noChangeShapeType="1"/>
                  </p:cNvSpPr>
                  <p:nvPr/>
                </p:nvSpPr>
                <p:spPr bwMode="auto">
                  <a:xfrm>
                    <a:off x="10855" y="12963"/>
                    <a:ext cx="0" cy="7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59" name="Line 725"/>
                  <p:cNvSpPr>
                    <a:spLocks noChangeShapeType="1"/>
                  </p:cNvSpPr>
                  <p:nvPr/>
                </p:nvSpPr>
                <p:spPr bwMode="auto">
                  <a:xfrm>
                    <a:off x="11052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60" name="Line 726"/>
                  <p:cNvSpPr>
                    <a:spLocks noChangeShapeType="1"/>
                  </p:cNvSpPr>
                  <p:nvPr/>
                </p:nvSpPr>
                <p:spPr bwMode="auto">
                  <a:xfrm>
                    <a:off x="11249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61" name="Line 727"/>
                  <p:cNvSpPr>
                    <a:spLocks noChangeShapeType="1"/>
                  </p:cNvSpPr>
                  <p:nvPr/>
                </p:nvSpPr>
                <p:spPr bwMode="auto">
                  <a:xfrm>
                    <a:off x="11446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244" name="Group 728"/>
                <p:cNvGrpSpPr>
                  <a:grpSpLocks/>
                </p:cNvGrpSpPr>
                <p:nvPr/>
              </p:nvGrpSpPr>
              <p:grpSpPr bwMode="auto">
                <a:xfrm>
                  <a:off x="990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6838" name="Rectangle 729"/>
                  <p:cNvSpPr>
                    <a:spLocks noChangeArrowheads="1"/>
                  </p:cNvSpPr>
                  <p:nvPr/>
                </p:nvSpPr>
                <p:spPr bwMode="auto">
                  <a:xfrm>
                    <a:off x="10063" y="12963"/>
                    <a:ext cx="1576" cy="71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39" name="Line 7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102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40" name="Line 7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247"/>
                    <a:ext cx="1571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41" name="Line 7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388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42" name="Line 7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533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43" name="Line 734"/>
                  <p:cNvSpPr>
                    <a:spLocks noChangeShapeType="1"/>
                  </p:cNvSpPr>
                  <p:nvPr/>
                </p:nvSpPr>
                <p:spPr bwMode="auto">
                  <a:xfrm>
                    <a:off x="10265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44" name="Line 735"/>
                  <p:cNvSpPr>
                    <a:spLocks noChangeShapeType="1"/>
                  </p:cNvSpPr>
                  <p:nvPr/>
                </p:nvSpPr>
                <p:spPr bwMode="auto">
                  <a:xfrm>
                    <a:off x="10461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45" name="Line 736"/>
                  <p:cNvSpPr>
                    <a:spLocks noChangeShapeType="1"/>
                  </p:cNvSpPr>
                  <p:nvPr/>
                </p:nvSpPr>
                <p:spPr bwMode="auto">
                  <a:xfrm>
                    <a:off x="10658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46" name="Line 737"/>
                  <p:cNvSpPr>
                    <a:spLocks noChangeShapeType="1"/>
                  </p:cNvSpPr>
                  <p:nvPr/>
                </p:nvSpPr>
                <p:spPr bwMode="auto">
                  <a:xfrm>
                    <a:off x="10855" y="12963"/>
                    <a:ext cx="0" cy="7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47" name="Line 738"/>
                  <p:cNvSpPr>
                    <a:spLocks noChangeShapeType="1"/>
                  </p:cNvSpPr>
                  <p:nvPr/>
                </p:nvSpPr>
                <p:spPr bwMode="auto">
                  <a:xfrm>
                    <a:off x="11052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48" name="Line 739"/>
                  <p:cNvSpPr>
                    <a:spLocks noChangeShapeType="1"/>
                  </p:cNvSpPr>
                  <p:nvPr/>
                </p:nvSpPr>
                <p:spPr bwMode="auto">
                  <a:xfrm>
                    <a:off x="11251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49" name="Line 740"/>
                  <p:cNvSpPr>
                    <a:spLocks noChangeShapeType="1"/>
                  </p:cNvSpPr>
                  <p:nvPr/>
                </p:nvSpPr>
                <p:spPr bwMode="auto">
                  <a:xfrm>
                    <a:off x="11448" y="12963"/>
                    <a:ext cx="0" cy="71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44046" name="Group 741"/>
            <p:cNvGrpSpPr>
              <a:grpSpLocks/>
            </p:cNvGrpSpPr>
            <p:nvPr/>
          </p:nvGrpSpPr>
          <p:grpSpPr bwMode="auto">
            <a:xfrm>
              <a:off x="609600" y="4119563"/>
              <a:ext cx="6465885" cy="919162"/>
              <a:chOff x="1206" y="3709"/>
              <a:chExt cx="10184" cy="1440"/>
            </a:xfrm>
          </p:grpSpPr>
          <p:grpSp>
            <p:nvGrpSpPr>
              <p:cNvPr id="44047" name="Group 742"/>
              <p:cNvGrpSpPr>
                <a:grpSpLocks/>
              </p:cNvGrpSpPr>
              <p:nvPr/>
            </p:nvGrpSpPr>
            <p:grpSpPr bwMode="auto">
              <a:xfrm>
                <a:off x="1206" y="3709"/>
                <a:ext cx="1484" cy="720"/>
                <a:chOff x="10064" y="12958"/>
                <a:chExt cx="1575" cy="720"/>
              </a:xfrm>
            </p:grpSpPr>
            <p:sp>
              <p:nvSpPr>
                <p:cNvPr id="26811" name="Rectangle 743"/>
                <p:cNvSpPr>
                  <a:spLocks noChangeArrowheads="1"/>
                </p:cNvSpPr>
                <p:nvPr/>
              </p:nvSpPr>
              <p:spPr bwMode="auto">
                <a:xfrm>
                  <a:off x="10064" y="12962"/>
                  <a:ext cx="1576" cy="73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12" name="Line 744"/>
                <p:cNvSpPr>
                  <a:spLocks noChangeShapeType="1"/>
                </p:cNvSpPr>
                <p:nvPr/>
              </p:nvSpPr>
              <p:spPr bwMode="auto">
                <a:xfrm flipV="1">
                  <a:off x="10070" y="13105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13" name="Line 745"/>
                <p:cNvSpPr>
                  <a:spLocks noChangeShapeType="1"/>
                </p:cNvSpPr>
                <p:nvPr/>
              </p:nvSpPr>
              <p:spPr bwMode="auto">
                <a:xfrm flipH="1">
                  <a:off x="10070" y="13250"/>
                  <a:ext cx="1571" cy="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14" name="Line 746"/>
                <p:cNvSpPr>
                  <a:spLocks noChangeShapeType="1"/>
                </p:cNvSpPr>
                <p:nvPr/>
              </p:nvSpPr>
              <p:spPr bwMode="auto">
                <a:xfrm flipH="1">
                  <a:off x="10070" y="13409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15" name="Line 747"/>
                <p:cNvSpPr>
                  <a:spLocks noChangeShapeType="1"/>
                </p:cNvSpPr>
                <p:nvPr/>
              </p:nvSpPr>
              <p:spPr bwMode="auto">
                <a:xfrm flipV="1">
                  <a:off x="10070" y="13552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16" name="Line 748"/>
                <p:cNvSpPr>
                  <a:spLocks noChangeShapeType="1"/>
                </p:cNvSpPr>
                <p:nvPr/>
              </p:nvSpPr>
              <p:spPr bwMode="auto">
                <a:xfrm>
                  <a:off x="10267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17" name="Line 749"/>
                <p:cNvSpPr>
                  <a:spLocks noChangeShapeType="1"/>
                </p:cNvSpPr>
                <p:nvPr/>
              </p:nvSpPr>
              <p:spPr bwMode="auto">
                <a:xfrm>
                  <a:off x="10460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18" name="Line 750"/>
                <p:cNvSpPr>
                  <a:spLocks noChangeShapeType="1"/>
                </p:cNvSpPr>
                <p:nvPr/>
              </p:nvSpPr>
              <p:spPr bwMode="auto">
                <a:xfrm>
                  <a:off x="10657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19" name="Line 751"/>
                <p:cNvSpPr>
                  <a:spLocks noChangeShapeType="1"/>
                </p:cNvSpPr>
                <p:nvPr/>
              </p:nvSpPr>
              <p:spPr bwMode="auto">
                <a:xfrm>
                  <a:off x="10854" y="12962"/>
                  <a:ext cx="0" cy="73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20" name="Line 752"/>
                <p:cNvSpPr>
                  <a:spLocks noChangeShapeType="1"/>
                </p:cNvSpPr>
                <p:nvPr/>
              </p:nvSpPr>
              <p:spPr bwMode="auto">
                <a:xfrm>
                  <a:off x="11051" y="12962"/>
                  <a:ext cx="0" cy="737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21" name="Line 753"/>
                <p:cNvSpPr>
                  <a:spLocks noChangeShapeType="1"/>
                </p:cNvSpPr>
                <p:nvPr/>
              </p:nvSpPr>
              <p:spPr bwMode="auto">
                <a:xfrm>
                  <a:off x="11250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22" name="Line 754"/>
                <p:cNvSpPr>
                  <a:spLocks noChangeShapeType="1"/>
                </p:cNvSpPr>
                <p:nvPr/>
              </p:nvSpPr>
              <p:spPr bwMode="auto">
                <a:xfrm>
                  <a:off x="11447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048" name="Group 755"/>
              <p:cNvGrpSpPr>
                <a:grpSpLocks/>
              </p:cNvGrpSpPr>
              <p:nvPr/>
            </p:nvGrpSpPr>
            <p:grpSpPr bwMode="auto">
              <a:xfrm>
                <a:off x="2656" y="3709"/>
                <a:ext cx="1484" cy="720"/>
                <a:chOff x="10064" y="12958"/>
                <a:chExt cx="1575" cy="720"/>
              </a:xfrm>
            </p:grpSpPr>
            <p:sp>
              <p:nvSpPr>
                <p:cNvPr id="26799" name="Rectangle 756"/>
                <p:cNvSpPr>
                  <a:spLocks noChangeArrowheads="1"/>
                </p:cNvSpPr>
                <p:nvPr/>
              </p:nvSpPr>
              <p:spPr bwMode="auto">
                <a:xfrm>
                  <a:off x="10062" y="12962"/>
                  <a:ext cx="1571" cy="73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00" name="Line 757"/>
                <p:cNvSpPr>
                  <a:spLocks noChangeShapeType="1"/>
                </p:cNvSpPr>
                <p:nvPr/>
              </p:nvSpPr>
              <p:spPr bwMode="auto">
                <a:xfrm flipV="1">
                  <a:off x="10068" y="13105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01" name="Line 758"/>
                <p:cNvSpPr>
                  <a:spLocks noChangeShapeType="1"/>
                </p:cNvSpPr>
                <p:nvPr/>
              </p:nvSpPr>
              <p:spPr bwMode="auto">
                <a:xfrm flipH="1">
                  <a:off x="10068" y="13250"/>
                  <a:ext cx="1571" cy="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02" name="Line 759"/>
                <p:cNvSpPr>
                  <a:spLocks noChangeShapeType="1"/>
                </p:cNvSpPr>
                <p:nvPr/>
              </p:nvSpPr>
              <p:spPr bwMode="auto">
                <a:xfrm flipH="1">
                  <a:off x="10068" y="13409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03" name="Line 760"/>
                <p:cNvSpPr>
                  <a:spLocks noChangeShapeType="1"/>
                </p:cNvSpPr>
                <p:nvPr/>
              </p:nvSpPr>
              <p:spPr bwMode="auto">
                <a:xfrm flipV="1">
                  <a:off x="10068" y="13552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04" name="Line 761"/>
                <p:cNvSpPr>
                  <a:spLocks noChangeShapeType="1"/>
                </p:cNvSpPr>
                <p:nvPr/>
              </p:nvSpPr>
              <p:spPr bwMode="auto">
                <a:xfrm>
                  <a:off x="10265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05" name="Line 762"/>
                <p:cNvSpPr>
                  <a:spLocks noChangeShapeType="1"/>
                </p:cNvSpPr>
                <p:nvPr/>
              </p:nvSpPr>
              <p:spPr bwMode="auto">
                <a:xfrm>
                  <a:off x="10460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06" name="Line 763"/>
                <p:cNvSpPr>
                  <a:spLocks noChangeShapeType="1"/>
                </p:cNvSpPr>
                <p:nvPr/>
              </p:nvSpPr>
              <p:spPr bwMode="auto">
                <a:xfrm>
                  <a:off x="10657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07" name="Line 764"/>
                <p:cNvSpPr>
                  <a:spLocks noChangeShapeType="1"/>
                </p:cNvSpPr>
                <p:nvPr/>
              </p:nvSpPr>
              <p:spPr bwMode="auto">
                <a:xfrm>
                  <a:off x="10854" y="12962"/>
                  <a:ext cx="0" cy="73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08" name="Line 765"/>
                <p:cNvSpPr>
                  <a:spLocks noChangeShapeType="1"/>
                </p:cNvSpPr>
                <p:nvPr/>
              </p:nvSpPr>
              <p:spPr bwMode="auto">
                <a:xfrm>
                  <a:off x="11051" y="12962"/>
                  <a:ext cx="0" cy="737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09" name="Line 766"/>
                <p:cNvSpPr>
                  <a:spLocks noChangeShapeType="1"/>
                </p:cNvSpPr>
                <p:nvPr/>
              </p:nvSpPr>
              <p:spPr bwMode="auto">
                <a:xfrm>
                  <a:off x="11250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10" name="Line 767"/>
                <p:cNvSpPr>
                  <a:spLocks noChangeShapeType="1"/>
                </p:cNvSpPr>
                <p:nvPr/>
              </p:nvSpPr>
              <p:spPr bwMode="auto">
                <a:xfrm>
                  <a:off x="11447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049" name="Group 768"/>
              <p:cNvGrpSpPr>
                <a:grpSpLocks/>
              </p:cNvGrpSpPr>
              <p:nvPr/>
            </p:nvGrpSpPr>
            <p:grpSpPr bwMode="auto">
              <a:xfrm>
                <a:off x="4106" y="3709"/>
                <a:ext cx="1484" cy="720"/>
                <a:chOff x="10064" y="12958"/>
                <a:chExt cx="1575" cy="720"/>
              </a:xfrm>
            </p:grpSpPr>
            <p:sp>
              <p:nvSpPr>
                <p:cNvPr id="26787" name="Rectangle 769"/>
                <p:cNvSpPr>
                  <a:spLocks noChangeArrowheads="1"/>
                </p:cNvSpPr>
                <p:nvPr/>
              </p:nvSpPr>
              <p:spPr bwMode="auto">
                <a:xfrm>
                  <a:off x="10065" y="12962"/>
                  <a:ext cx="1576" cy="73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88" name="Line 770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5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89" name="Line 771"/>
                <p:cNvSpPr>
                  <a:spLocks noChangeShapeType="1"/>
                </p:cNvSpPr>
                <p:nvPr/>
              </p:nvSpPr>
              <p:spPr bwMode="auto">
                <a:xfrm flipH="1">
                  <a:off x="10067" y="13250"/>
                  <a:ext cx="1572" cy="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90" name="Line 772"/>
                <p:cNvSpPr>
                  <a:spLocks noChangeShapeType="1"/>
                </p:cNvSpPr>
                <p:nvPr/>
              </p:nvSpPr>
              <p:spPr bwMode="auto">
                <a:xfrm flipH="1">
                  <a:off x="10067" y="13409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91" name="Line 773"/>
                <p:cNvSpPr>
                  <a:spLocks noChangeShapeType="1"/>
                </p:cNvSpPr>
                <p:nvPr/>
              </p:nvSpPr>
              <p:spPr bwMode="auto">
                <a:xfrm flipV="1">
                  <a:off x="10067" y="13552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92" name="Line 774"/>
                <p:cNvSpPr>
                  <a:spLocks noChangeShapeType="1"/>
                </p:cNvSpPr>
                <p:nvPr/>
              </p:nvSpPr>
              <p:spPr bwMode="auto">
                <a:xfrm>
                  <a:off x="10264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93" name="Line 775"/>
                <p:cNvSpPr>
                  <a:spLocks noChangeShapeType="1"/>
                </p:cNvSpPr>
                <p:nvPr/>
              </p:nvSpPr>
              <p:spPr bwMode="auto">
                <a:xfrm>
                  <a:off x="10460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94" name="Line 776"/>
                <p:cNvSpPr>
                  <a:spLocks noChangeShapeType="1"/>
                </p:cNvSpPr>
                <p:nvPr/>
              </p:nvSpPr>
              <p:spPr bwMode="auto">
                <a:xfrm>
                  <a:off x="10657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95" name="Line 777"/>
                <p:cNvSpPr>
                  <a:spLocks noChangeShapeType="1"/>
                </p:cNvSpPr>
                <p:nvPr/>
              </p:nvSpPr>
              <p:spPr bwMode="auto">
                <a:xfrm>
                  <a:off x="10854" y="12962"/>
                  <a:ext cx="0" cy="73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96" name="Line 778"/>
                <p:cNvSpPr>
                  <a:spLocks noChangeShapeType="1"/>
                </p:cNvSpPr>
                <p:nvPr/>
              </p:nvSpPr>
              <p:spPr bwMode="auto">
                <a:xfrm>
                  <a:off x="11051" y="12962"/>
                  <a:ext cx="0" cy="737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97" name="Line 779"/>
                <p:cNvSpPr>
                  <a:spLocks noChangeShapeType="1"/>
                </p:cNvSpPr>
                <p:nvPr/>
              </p:nvSpPr>
              <p:spPr bwMode="auto">
                <a:xfrm>
                  <a:off x="11251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98" name="Line 780"/>
                <p:cNvSpPr>
                  <a:spLocks noChangeShapeType="1"/>
                </p:cNvSpPr>
                <p:nvPr/>
              </p:nvSpPr>
              <p:spPr bwMode="auto">
                <a:xfrm>
                  <a:off x="11448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050" name="Group 781"/>
              <p:cNvGrpSpPr>
                <a:grpSpLocks/>
              </p:cNvGrpSpPr>
              <p:nvPr/>
            </p:nvGrpSpPr>
            <p:grpSpPr bwMode="auto">
              <a:xfrm>
                <a:off x="5556" y="3709"/>
                <a:ext cx="1484" cy="720"/>
                <a:chOff x="10064" y="12958"/>
                <a:chExt cx="1575" cy="720"/>
              </a:xfrm>
            </p:grpSpPr>
            <p:sp>
              <p:nvSpPr>
                <p:cNvPr id="26775" name="Rectangle 782"/>
                <p:cNvSpPr>
                  <a:spLocks noChangeArrowheads="1"/>
                </p:cNvSpPr>
                <p:nvPr/>
              </p:nvSpPr>
              <p:spPr bwMode="auto">
                <a:xfrm>
                  <a:off x="10071" y="12962"/>
                  <a:ext cx="1563" cy="73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76" name="Line 783"/>
                <p:cNvSpPr>
                  <a:spLocks noChangeShapeType="1"/>
                </p:cNvSpPr>
                <p:nvPr/>
              </p:nvSpPr>
              <p:spPr bwMode="auto">
                <a:xfrm flipV="1">
                  <a:off x="10071" y="13105"/>
                  <a:ext cx="1559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77" name="Line 784"/>
                <p:cNvSpPr>
                  <a:spLocks noChangeShapeType="1"/>
                </p:cNvSpPr>
                <p:nvPr/>
              </p:nvSpPr>
              <p:spPr bwMode="auto">
                <a:xfrm flipH="1">
                  <a:off x="10071" y="13250"/>
                  <a:ext cx="1559" cy="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78" name="Line 785"/>
                <p:cNvSpPr>
                  <a:spLocks noChangeShapeType="1"/>
                </p:cNvSpPr>
                <p:nvPr/>
              </p:nvSpPr>
              <p:spPr bwMode="auto">
                <a:xfrm flipH="1">
                  <a:off x="10071" y="13409"/>
                  <a:ext cx="1559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79" name="Line 786"/>
                <p:cNvSpPr>
                  <a:spLocks noChangeShapeType="1"/>
                </p:cNvSpPr>
                <p:nvPr/>
              </p:nvSpPr>
              <p:spPr bwMode="auto">
                <a:xfrm flipV="1">
                  <a:off x="10071" y="13552"/>
                  <a:ext cx="1559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80" name="Line 787"/>
                <p:cNvSpPr>
                  <a:spLocks noChangeShapeType="1"/>
                </p:cNvSpPr>
                <p:nvPr/>
              </p:nvSpPr>
              <p:spPr bwMode="auto">
                <a:xfrm>
                  <a:off x="10264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81" name="Line 788"/>
                <p:cNvSpPr>
                  <a:spLocks noChangeShapeType="1"/>
                </p:cNvSpPr>
                <p:nvPr/>
              </p:nvSpPr>
              <p:spPr bwMode="auto">
                <a:xfrm>
                  <a:off x="10461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82" name="Line 789"/>
                <p:cNvSpPr>
                  <a:spLocks noChangeShapeType="1"/>
                </p:cNvSpPr>
                <p:nvPr/>
              </p:nvSpPr>
              <p:spPr bwMode="auto">
                <a:xfrm>
                  <a:off x="10658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83" name="Line 790"/>
                <p:cNvSpPr>
                  <a:spLocks noChangeShapeType="1"/>
                </p:cNvSpPr>
                <p:nvPr/>
              </p:nvSpPr>
              <p:spPr bwMode="auto">
                <a:xfrm>
                  <a:off x="10855" y="12962"/>
                  <a:ext cx="0" cy="73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84" name="Line 791"/>
                <p:cNvSpPr>
                  <a:spLocks noChangeShapeType="1"/>
                </p:cNvSpPr>
                <p:nvPr/>
              </p:nvSpPr>
              <p:spPr bwMode="auto">
                <a:xfrm>
                  <a:off x="11052" y="12962"/>
                  <a:ext cx="0" cy="737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85" name="Line 792"/>
                <p:cNvSpPr>
                  <a:spLocks noChangeShapeType="1"/>
                </p:cNvSpPr>
                <p:nvPr/>
              </p:nvSpPr>
              <p:spPr bwMode="auto">
                <a:xfrm>
                  <a:off x="11247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86" name="Line 793"/>
                <p:cNvSpPr>
                  <a:spLocks noChangeShapeType="1"/>
                </p:cNvSpPr>
                <p:nvPr/>
              </p:nvSpPr>
              <p:spPr bwMode="auto">
                <a:xfrm>
                  <a:off x="11444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051" name="Group 794"/>
              <p:cNvGrpSpPr>
                <a:grpSpLocks/>
              </p:cNvGrpSpPr>
              <p:nvPr/>
            </p:nvGrpSpPr>
            <p:grpSpPr bwMode="auto">
              <a:xfrm>
                <a:off x="7006" y="3709"/>
                <a:ext cx="1484" cy="720"/>
                <a:chOff x="10064" y="12958"/>
                <a:chExt cx="1575" cy="720"/>
              </a:xfrm>
            </p:grpSpPr>
            <p:sp>
              <p:nvSpPr>
                <p:cNvPr id="26763" name="Rectangle 795"/>
                <p:cNvSpPr>
                  <a:spLocks noChangeArrowheads="1"/>
                </p:cNvSpPr>
                <p:nvPr/>
              </p:nvSpPr>
              <p:spPr bwMode="auto">
                <a:xfrm>
                  <a:off x="10058" y="12962"/>
                  <a:ext cx="1578" cy="73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64" name="Line 796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5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65" name="Line 797"/>
                <p:cNvSpPr>
                  <a:spLocks noChangeShapeType="1"/>
                </p:cNvSpPr>
                <p:nvPr/>
              </p:nvSpPr>
              <p:spPr bwMode="auto">
                <a:xfrm flipH="1">
                  <a:off x="10067" y="13250"/>
                  <a:ext cx="1571" cy="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66" name="Line 798"/>
                <p:cNvSpPr>
                  <a:spLocks noChangeShapeType="1"/>
                </p:cNvSpPr>
                <p:nvPr/>
              </p:nvSpPr>
              <p:spPr bwMode="auto">
                <a:xfrm flipH="1">
                  <a:off x="10067" y="13409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67" name="Line 799"/>
                <p:cNvSpPr>
                  <a:spLocks noChangeShapeType="1"/>
                </p:cNvSpPr>
                <p:nvPr/>
              </p:nvSpPr>
              <p:spPr bwMode="auto">
                <a:xfrm flipV="1">
                  <a:off x="10067" y="13552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68" name="Line 800"/>
                <p:cNvSpPr>
                  <a:spLocks noChangeShapeType="1"/>
                </p:cNvSpPr>
                <p:nvPr/>
              </p:nvSpPr>
              <p:spPr bwMode="auto">
                <a:xfrm>
                  <a:off x="10264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69" name="Line 801"/>
                <p:cNvSpPr>
                  <a:spLocks noChangeShapeType="1"/>
                </p:cNvSpPr>
                <p:nvPr/>
              </p:nvSpPr>
              <p:spPr bwMode="auto">
                <a:xfrm>
                  <a:off x="10457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70" name="Line 802"/>
                <p:cNvSpPr>
                  <a:spLocks noChangeShapeType="1"/>
                </p:cNvSpPr>
                <p:nvPr/>
              </p:nvSpPr>
              <p:spPr bwMode="auto">
                <a:xfrm>
                  <a:off x="10658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71" name="Line 803"/>
                <p:cNvSpPr>
                  <a:spLocks noChangeShapeType="1"/>
                </p:cNvSpPr>
                <p:nvPr/>
              </p:nvSpPr>
              <p:spPr bwMode="auto">
                <a:xfrm>
                  <a:off x="10855" y="12962"/>
                  <a:ext cx="0" cy="73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72" name="Line 804"/>
                <p:cNvSpPr>
                  <a:spLocks noChangeShapeType="1"/>
                </p:cNvSpPr>
                <p:nvPr/>
              </p:nvSpPr>
              <p:spPr bwMode="auto">
                <a:xfrm>
                  <a:off x="11052" y="12962"/>
                  <a:ext cx="0" cy="737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73" name="Line 805"/>
                <p:cNvSpPr>
                  <a:spLocks noChangeShapeType="1"/>
                </p:cNvSpPr>
                <p:nvPr/>
              </p:nvSpPr>
              <p:spPr bwMode="auto">
                <a:xfrm>
                  <a:off x="11249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74" name="Line 806"/>
                <p:cNvSpPr>
                  <a:spLocks noChangeShapeType="1"/>
                </p:cNvSpPr>
                <p:nvPr/>
              </p:nvSpPr>
              <p:spPr bwMode="auto">
                <a:xfrm>
                  <a:off x="11446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052" name="Group 807"/>
              <p:cNvGrpSpPr>
                <a:grpSpLocks/>
              </p:cNvGrpSpPr>
              <p:nvPr/>
            </p:nvGrpSpPr>
            <p:grpSpPr bwMode="auto">
              <a:xfrm>
                <a:off x="8456" y="3709"/>
                <a:ext cx="1484" cy="720"/>
                <a:chOff x="10064" y="12958"/>
                <a:chExt cx="1575" cy="720"/>
              </a:xfrm>
            </p:grpSpPr>
            <p:sp>
              <p:nvSpPr>
                <p:cNvPr id="26751" name="Rectangle 808"/>
                <p:cNvSpPr>
                  <a:spLocks noChangeArrowheads="1"/>
                </p:cNvSpPr>
                <p:nvPr/>
              </p:nvSpPr>
              <p:spPr bwMode="auto">
                <a:xfrm>
                  <a:off x="10070" y="12962"/>
                  <a:ext cx="1571" cy="73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52" name="Line 809"/>
                <p:cNvSpPr>
                  <a:spLocks noChangeShapeType="1"/>
                </p:cNvSpPr>
                <p:nvPr/>
              </p:nvSpPr>
              <p:spPr bwMode="auto">
                <a:xfrm flipV="1">
                  <a:off x="10070" y="13105"/>
                  <a:ext cx="156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53" name="Line 810"/>
                <p:cNvSpPr>
                  <a:spLocks noChangeShapeType="1"/>
                </p:cNvSpPr>
                <p:nvPr/>
              </p:nvSpPr>
              <p:spPr bwMode="auto">
                <a:xfrm flipH="1">
                  <a:off x="10070" y="13250"/>
                  <a:ext cx="1567" cy="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54" name="Line 811"/>
                <p:cNvSpPr>
                  <a:spLocks noChangeShapeType="1"/>
                </p:cNvSpPr>
                <p:nvPr/>
              </p:nvSpPr>
              <p:spPr bwMode="auto">
                <a:xfrm flipH="1">
                  <a:off x="10070" y="13409"/>
                  <a:ext cx="156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55" name="Line 812"/>
                <p:cNvSpPr>
                  <a:spLocks noChangeShapeType="1"/>
                </p:cNvSpPr>
                <p:nvPr/>
              </p:nvSpPr>
              <p:spPr bwMode="auto">
                <a:xfrm flipV="1">
                  <a:off x="10070" y="13552"/>
                  <a:ext cx="1567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56" name="Line 813"/>
                <p:cNvSpPr>
                  <a:spLocks noChangeShapeType="1"/>
                </p:cNvSpPr>
                <p:nvPr/>
              </p:nvSpPr>
              <p:spPr bwMode="auto">
                <a:xfrm>
                  <a:off x="10269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57" name="Line 814"/>
                <p:cNvSpPr>
                  <a:spLocks noChangeShapeType="1"/>
                </p:cNvSpPr>
                <p:nvPr/>
              </p:nvSpPr>
              <p:spPr bwMode="auto">
                <a:xfrm>
                  <a:off x="10461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58" name="Line 815"/>
                <p:cNvSpPr>
                  <a:spLocks noChangeShapeType="1"/>
                </p:cNvSpPr>
                <p:nvPr/>
              </p:nvSpPr>
              <p:spPr bwMode="auto">
                <a:xfrm>
                  <a:off x="10658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59" name="Line 816"/>
                <p:cNvSpPr>
                  <a:spLocks noChangeShapeType="1"/>
                </p:cNvSpPr>
                <p:nvPr/>
              </p:nvSpPr>
              <p:spPr bwMode="auto">
                <a:xfrm>
                  <a:off x="10855" y="12962"/>
                  <a:ext cx="0" cy="73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60" name="Line 817"/>
                <p:cNvSpPr>
                  <a:spLocks noChangeShapeType="1"/>
                </p:cNvSpPr>
                <p:nvPr/>
              </p:nvSpPr>
              <p:spPr bwMode="auto">
                <a:xfrm>
                  <a:off x="11052" y="12962"/>
                  <a:ext cx="0" cy="737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61" name="Line 818"/>
                <p:cNvSpPr>
                  <a:spLocks noChangeShapeType="1"/>
                </p:cNvSpPr>
                <p:nvPr/>
              </p:nvSpPr>
              <p:spPr bwMode="auto">
                <a:xfrm>
                  <a:off x="11249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62" name="Line 819"/>
                <p:cNvSpPr>
                  <a:spLocks noChangeShapeType="1"/>
                </p:cNvSpPr>
                <p:nvPr/>
              </p:nvSpPr>
              <p:spPr bwMode="auto">
                <a:xfrm>
                  <a:off x="11446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053" name="Group 820"/>
              <p:cNvGrpSpPr>
                <a:grpSpLocks/>
              </p:cNvGrpSpPr>
              <p:nvPr/>
            </p:nvGrpSpPr>
            <p:grpSpPr bwMode="auto">
              <a:xfrm>
                <a:off x="9906" y="3709"/>
                <a:ext cx="1484" cy="720"/>
                <a:chOff x="10064" y="12958"/>
                <a:chExt cx="1575" cy="720"/>
              </a:xfrm>
            </p:grpSpPr>
            <p:sp>
              <p:nvSpPr>
                <p:cNvPr id="26739" name="Rectangle 821"/>
                <p:cNvSpPr>
                  <a:spLocks noChangeArrowheads="1"/>
                </p:cNvSpPr>
                <p:nvPr/>
              </p:nvSpPr>
              <p:spPr bwMode="auto">
                <a:xfrm>
                  <a:off x="10063" y="12962"/>
                  <a:ext cx="1576" cy="73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40" name="Line 822"/>
                <p:cNvSpPr>
                  <a:spLocks noChangeShapeType="1"/>
                </p:cNvSpPr>
                <p:nvPr/>
              </p:nvSpPr>
              <p:spPr bwMode="auto">
                <a:xfrm flipV="1">
                  <a:off x="10068" y="13105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41" name="Line 823"/>
                <p:cNvSpPr>
                  <a:spLocks noChangeShapeType="1"/>
                </p:cNvSpPr>
                <p:nvPr/>
              </p:nvSpPr>
              <p:spPr bwMode="auto">
                <a:xfrm flipH="1">
                  <a:off x="10068" y="13250"/>
                  <a:ext cx="1571" cy="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42" name="Line 824"/>
                <p:cNvSpPr>
                  <a:spLocks noChangeShapeType="1"/>
                </p:cNvSpPr>
                <p:nvPr/>
              </p:nvSpPr>
              <p:spPr bwMode="auto">
                <a:xfrm flipH="1">
                  <a:off x="10068" y="13409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43" name="Line 825"/>
                <p:cNvSpPr>
                  <a:spLocks noChangeShapeType="1"/>
                </p:cNvSpPr>
                <p:nvPr/>
              </p:nvSpPr>
              <p:spPr bwMode="auto">
                <a:xfrm flipV="1">
                  <a:off x="10068" y="13552"/>
                  <a:ext cx="1571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44" name="Line 826"/>
                <p:cNvSpPr>
                  <a:spLocks noChangeShapeType="1"/>
                </p:cNvSpPr>
                <p:nvPr/>
              </p:nvSpPr>
              <p:spPr bwMode="auto">
                <a:xfrm>
                  <a:off x="10265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45" name="Line 827"/>
                <p:cNvSpPr>
                  <a:spLocks noChangeShapeType="1"/>
                </p:cNvSpPr>
                <p:nvPr/>
              </p:nvSpPr>
              <p:spPr bwMode="auto">
                <a:xfrm>
                  <a:off x="10461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46" name="Line 828"/>
                <p:cNvSpPr>
                  <a:spLocks noChangeShapeType="1"/>
                </p:cNvSpPr>
                <p:nvPr/>
              </p:nvSpPr>
              <p:spPr bwMode="auto">
                <a:xfrm>
                  <a:off x="10658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47" name="Line 829"/>
                <p:cNvSpPr>
                  <a:spLocks noChangeShapeType="1"/>
                </p:cNvSpPr>
                <p:nvPr/>
              </p:nvSpPr>
              <p:spPr bwMode="auto">
                <a:xfrm>
                  <a:off x="10855" y="12962"/>
                  <a:ext cx="0" cy="73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48" name="Line 830"/>
                <p:cNvSpPr>
                  <a:spLocks noChangeShapeType="1"/>
                </p:cNvSpPr>
                <p:nvPr/>
              </p:nvSpPr>
              <p:spPr bwMode="auto">
                <a:xfrm>
                  <a:off x="11052" y="12962"/>
                  <a:ext cx="0" cy="737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49" name="Line 831"/>
                <p:cNvSpPr>
                  <a:spLocks noChangeShapeType="1"/>
                </p:cNvSpPr>
                <p:nvPr/>
              </p:nvSpPr>
              <p:spPr bwMode="auto">
                <a:xfrm>
                  <a:off x="11251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50" name="Line 832"/>
                <p:cNvSpPr>
                  <a:spLocks noChangeShapeType="1"/>
                </p:cNvSpPr>
                <p:nvPr/>
              </p:nvSpPr>
              <p:spPr bwMode="auto">
                <a:xfrm>
                  <a:off x="11448" y="12962"/>
                  <a:ext cx="0" cy="733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5726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6" b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054" name="Group 833"/>
              <p:cNvGrpSpPr>
                <a:grpSpLocks/>
              </p:cNvGrpSpPr>
              <p:nvPr/>
            </p:nvGrpSpPr>
            <p:grpSpPr bwMode="auto">
              <a:xfrm>
                <a:off x="1206" y="4429"/>
                <a:ext cx="10184" cy="720"/>
                <a:chOff x="1206" y="11340"/>
                <a:chExt cx="10184" cy="720"/>
              </a:xfrm>
            </p:grpSpPr>
            <p:grpSp>
              <p:nvGrpSpPr>
                <p:cNvPr id="44055" name="Group 834"/>
                <p:cNvGrpSpPr>
                  <a:grpSpLocks/>
                </p:cNvGrpSpPr>
                <p:nvPr/>
              </p:nvGrpSpPr>
              <p:grpSpPr bwMode="auto">
                <a:xfrm>
                  <a:off x="120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6727" name="Rectangle 835"/>
                  <p:cNvSpPr>
                    <a:spLocks noChangeArrowheads="1"/>
                  </p:cNvSpPr>
                  <p:nvPr/>
                </p:nvSpPr>
                <p:spPr bwMode="auto">
                  <a:xfrm>
                    <a:off x="10064" y="12979"/>
                    <a:ext cx="1576" cy="698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28" name="Line 8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124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29" name="Line 8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265"/>
                    <a:ext cx="1571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30" name="Line 8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394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31" name="Line 8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537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32" name="Line 840"/>
                  <p:cNvSpPr>
                    <a:spLocks noChangeShapeType="1"/>
                  </p:cNvSpPr>
                  <p:nvPr/>
                </p:nvSpPr>
                <p:spPr bwMode="auto">
                  <a:xfrm>
                    <a:off x="10267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33" name="Line 841"/>
                  <p:cNvSpPr>
                    <a:spLocks noChangeShapeType="1"/>
                  </p:cNvSpPr>
                  <p:nvPr/>
                </p:nvSpPr>
                <p:spPr bwMode="auto">
                  <a:xfrm>
                    <a:off x="10460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34" name="Line 842"/>
                  <p:cNvSpPr>
                    <a:spLocks noChangeShapeType="1"/>
                  </p:cNvSpPr>
                  <p:nvPr/>
                </p:nvSpPr>
                <p:spPr bwMode="auto">
                  <a:xfrm>
                    <a:off x="10657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35" name="Line 843"/>
                  <p:cNvSpPr>
                    <a:spLocks noChangeShapeType="1"/>
                  </p:cNvSpPr>
                  <p:nvPr/>
                </p:nvSpPr>
                <p:spPr bwMode="auto">
                  <a:xfrm>
                    <a:off x="10854" y="12981"/>
                    <a:ext cx="0" cy="69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36" name="Line 844"/>
                  <p:cNvSpPr>
                    <a:spLocks noChangeShapeType="1"/>
                  </p:cNvSpPr>
                  <p:nvPr/>
                </p:nvSpPr>
                <p:spPr bwMode="auto">
                  <a:xfrm>
                    <a:off x="11051" y="12981"/>
                    <a:ext cx="0" cy="696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37" name="Line 845"/>
                  <p:cNvSpPr>
                    <a:spLocks noChangeShapeType="1"/>
                  </p:cNvSpPr>
                  <p:nvPr/>
                </p:nvSpPr>
                <p:spPr bwMode="auto">
                  <a:xfrm>
                    <a:off x="11250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38" name="Line 846"/>
                  <p:cNvSpPr>
                    <a:spLocks noChangeShapeType="1"/>
                  </p:cNvSpPr>
                  <p:nvPr/>
                </p:nvSpPr>
                <p:spPr bwMode="auto">
                  <a:xfrm>
                    <a:off x="11447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056" name="Group 847"/>
                <p:cNvGrpSpPr>
                  <a:grpSpLocks/>
                </p:cNvGrpSpPr>
                <p:nvPr/>
              </p:nvGrpSpPr>
              <p:grpSpPr bwMode="auto">
                <a:xfrm>
                  <a:off x="265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6715" name="Rectangle 848"/>
                  <p:cNvSpPr>
                    <a:spLocks noChangeArrowheads="1"/>
                  </p:cNvSpPr>
                  <p:nvPr/>
                </p:nvSpPr>
                <p:spPr bwMode="auto">
                  <a:xfrm>
                    <a:off x="10062" y="12979"/>
                    <a:ext cx="1571" cy="698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16" name="Line 8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124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17" name="Line 8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265"/>
                    <a:ext cx="1571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18" name="Line 8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394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19" name="Line 8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537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20" name="Line 853"/>
                  <p:cNvSpPr>
                    <a:spLocks noChangeShapeType="1"/>
                  </p:cNvSpPr>
                  <p:nvPr/>
                </p:nvSpPr>
                <p:spPr bwMode="auto">
                  <a:xfrm>
                    <a:off x="10265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21" name="Line 854"/>
                  <p:cNvSpPr>
                    <a:spLocks noChangeShapeType="1"/>
                  </p:cNvSpPr>
                  <p:nvPr/>
                </p:nvSpPr>
                <p:spPr bwMode="auto">
                  <a:xfrm>
                    <a:off x="10460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22" name="Line 855"/>
                  <p:cNvSpPr>
                    <a:spLocks noChangeShapeType="1"/>
                  </p:cNvSpPr>
                  <p:nvPr/>
                </p:nvSpPr>
                <p:spPr bwMode="auto">
                  <a:xfrm>
                    <a:off x="10657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23" name="Line 856"/>
                  <p:cNvSpPr>
                    <a:spLocks noChangeShapeType="1"/>
                  </p:cNvSpPr>
                  <p:nvPr/>
                </p:nvSpPr>
                <p:spPr bwMode="auto">
                  <a:xfrm>
                    <a:off x="10854" y="12981"/>
                    <a:ext cx="0" cy="69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24" name="Line 857"/>
                  <p:cNvSpPr>
                    <a:spLocks noChangeShapeType="1"/>
                  </p:cNvSpPr>
                  <p:nvPr/>
                </p:nvSpPr>
                <p:spPr bwMode="auto">
                  <a:xfrm>
                    <a:off x="11051" y="12981"/>
                    <a:ext cx="0" cy="696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25" name="Line 858"/>
                  <p:cNvSpPr>
                    <a:spLocks noChangeShapeType="1"/>
                  </p:cNvSpPr>
                  <p:nvPr/>
                </p:nvSpPr>
                <p:spPr bwMode="auto">
                  <a:xfrm>
                    <a:off x="11250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26" name="Line 859"/>
                  <p:cNvSpPr>
                    <a:spLocks noChangeShapeType="1"/>
                  </p:cNvSpPr>
                  <p:nvPr/>
                </p:nvSpPr>
                <p:spPr bwMode="auto">
                  <a:xfrm>
                    <a:off x="11447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057" name="Group 860"/>
                <p:cNvGrpSpPr>
                  <a:grpSpLocks/>
                </p:cNvGrpSpPr>
                <p:nvPr/>
              </p:nvGrpSpPr>
              <p:grpSpPr bwMode="auto">
                <a:xfrm>
                  <a:off x="410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6703" name="Rectangle 861"/>
                  <p:cNvSpPr>
                    <a:spLocks noChangeArrowheads="1"/>
                  </p:cNvSpPr>
                  <p:nvPr/>
                </p:nvSpPr>
                <p:spPr bwMode="auto">
                  <a:xfrm>
                    <a:off x="10065" y="12979"/>
                    <a:ext cx="1576" cy="698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04" name="Line 8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7" y="13124"/>
                    <a:ext cx="157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05" name="Line 8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7" y="13265"/>
                    <a:ext cx="1572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06" name="Line 8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7" y="13394"/>
                    <a:ext cx="157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07" name="Line 8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7" y="13537"/>
                    <a:ext cx="157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08" name="Line 866"/>
                  <p:cNvSpPr>
                    <a:spLocks noChangeShapeType="1"/>
                  </p:cNvSpPr>
                  <p:nvPr/>
                </p:nvSpPr>
                <p:spPr bwMode="auto">
                  <a:xfrm>
                    <a:off x="10264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09" name="Line 867"/>
                  <p:cNvSpPr>
                    <a:spLocks noChangeShapeType="1"/>
                  </p:cNvSpPr>
                  <p:nvPr/>
                </p:nvSpPr>
                <p:spPr bwMode="auto">
                  <a:xfrm>
                    <a:off x="10460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10" name="Line 868"/>
                  <p:cNvSpPr>
                    <a:spLocks noChangeShapeType="1"/>
                  </p:cNvSpPr>
                  <p:nvPr/>
                </p:nvSpPr>
                <p:spPr bwMode="auto">
                  <a:xfrm>
                    <a:off x="10657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11" name="Line 869"/>
                  <p:cNvSpPr>
                    <a:spLocks noChangeShapeType="1"/>
                  </p:cNvSpPr>
                  <p:nvPr/>
                </p:nvSpPr>
                <p:spPr bwMode="auto">
                  <a:xfrm>
                    <a:off x="10854" y="12981"/>
                    <a:ext cx="0" cy="69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12" name="Line 870"/>
                  <p:cNvSpPr>
                    <a:spLocks noChangeShapeType="1"/>
                  </p:cNvSpPr>
                  <p:nvPr/>
                </p:nvSpPr>
                <p:spPr bwMode="auto">
                  <a:xfrm>
                    <a:off x="11051" y="12981"/>
                    <a:ext cx="0" cy="696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13" name="Line 871"/>
                  <p:cNvSpPr>
                    <a:spLocks noChangeShapeType="1"/>
                  </p:cNvSpPr>
                  <p:nvPr/>
                </p:nvSpPr>
                <p:spPr bwMode="auto">
                  <a:xfrm>
                    <a:off x="11251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14" name="Line 872"/>
                  <p:cNvSpPr>
                    <a:spLocks noChangeShapeType="1"/>
                  </p:cNvSpPr>
                  <p:nvPr/>
                </p:nvSpPr>
                <p:spPr bwMode="auto">
                  <a:xfrm>
                    <a:off x="11448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058" name="Group 873"/>
                <p:cNvGrpSpPr>
                  <a:grpSpLocks/>
                </p:cNvGrpSpPr>
                <p:nvPr/>
              </p:nvGrpSpPr>
              <p:grpSpPr bwMode="auto">
                <a:xfrm>
                  <a:off x="555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6691" name="Rectangle 874"/>
                  <p:cNvSpPr>
                    <a:spLocks noChangeArrowheads="1"/>
                  </p:cNvSpPr>
                  <p:nvPr/>
                </p:nvSpPr>
                <p:spPr bwMode="auto">
                  <a:xfrm>
                    <a:off x="10071" y="12979"/>
                    <a:ext cx="1563" cy="698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92" name="Line 8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1" y="13124"/>
                    <a:ext cx="1559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93" name="Line 8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1" y="13265"/>
                    <a:ext cx="1559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94" name="Line 8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1" y="13394"/>
                    <a:ext cx="1559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95" name="Line 8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1" y="13537"/>
                    <a:ext cx="1559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96" name="Line 879"/>
                  <p:cNvSpPr>
                    <a:spLocks noChangeShapeType="1"/>
                  </p:cNvSpPr>
                  <p:nvPr/>
                </p:nvSpPr>
                <p:spPr bwMode="auto">
                  <a:xfrm>
                    <a:off x="10264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97" name="Line 880"/>
                  <p:cNvSpPr>
                    <a:spLocks noChangeShapeType="1"/>
                  </p:cNvSpPr>
                  <p:nvPr/>
                </p:nvSpPr>
                <p:spPr bwMode="auto">
                  <a:xfrm>
                    <a:off x="10461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98" name="Line 881"/>
                  <p:cNvSpPr>
                    <a:spLocks noChangeShapeType="1"/>
                  </p:cNvSpPr>
                  <p:nvPr/>
                </p:nvSpPr>
                <p:spPr bwMode="auto">
                  <a:xfrm>
                    <a:off x="10658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99" name="Line 882"/>
                  <p:cNvSpPr>
                    <a:spLocks noChangeShapeType="1"/>
                  </p:cNvSpPr>
                  <p:nvPr/>
                </p:nvSpPr>
                <p:spPr bwMode="auto">
                  <a:xfrm>
                    <a:off x="10855" y="12981"/>
                    <a:ext cx="0" cy="69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00" name="Line 883"/>
                  <p:cNvSpPr>
                    <a:spLocks noChangeShapeType="1"/>
                  </p:cNvSpPr>
                  <p:nvPr/>
                </p:nvSpPr>
                <p:spPr bwMode="auto">
                  <a:xfrm>
                    <a:off x="11052" y="12981"/>
                    <a:ext cx="0" cy="696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01" name="Line 884"/>
                  <p:cNvSpPr>
                    <a:spLocks noChangeShapeType="1"/>
                  </p:cNvSpPr>
                  <p:nvPr/>
                </p:nvSpPr>
                <p:spPr bwMode="auto">
                  <a:xfrm>
                    <a:off x="11247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02" name="Line 885"/>
                  <p:cNvSpPr>
                    <a:spLocks noChangeShapeType="1"/>
                  </p:cNvSpPr>
                  <p:nvPr/>
                </p:nvSpPr>
                <p:spPr bwMode="auto">
                  <a:xfrm>
                    <a:off x="11444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059" name="Group 886"/>
                <p:cNvGrpSpPr>
                  <a:grpSpLocks/>
                </p:cNvGrpSpPr>
                <p:nvPr/>
              </p:nvGrpSpPr>
              <p:grpSpPr bwMode="auto">
                <a:xfrm>
                  <a:off x="700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6679" name="Rectangle 887"/>
                  <p:cNvSpPr>
                    <a:spLocks noChangeArrowheads="1"/>
                  </p:cNvSpPr>
                  <p:nvPr/>
                </p:nvSpPr>
                <p:spPr bwMode="auto">
                  <a:xfrm>
                    <a:off x="10058" y="12979"/>
                    <a:ext cx="1578" cy="698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80" name="Line 8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7" y="13124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81" name="Line 8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7" y="13265"/>
                    <a:ext cx="1571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82" name="Line 8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7" y="13394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83" name="Line 8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7" y="13537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84" name="Line 892"/>
                  <p:cNvSpPr>
                    <a:spLocks noChangeShapeType="1"/>
                  </p:cNvSpPr>
                  <p:nvPr/>
                </p:nvSpPr>
                <p:spPr bwMode="auto">
                  <a:xfrm>
                    <a:off x="10264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85" name="Line 893"/>
                  <p:cNvSpPr>
                    <a:spLocks noChangeShapeType="1"/>
                  </p:cNvSpPr>
                  <p:nvPr/>
                </p:nvSpPr>
                <p:spPr bwMode="auto">
                  <a:xfrm>
                    <a:off x="10457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86" name="Line 894"/>
                  <p:cNvSpPr>
                    <a:spLocks noChangeShapeType="1"/>
                  </p:cNvSpPr>
                  <p:nvPr/>
                </p:nvSpPr>
                <p:spPr bwMode="auto">
                  <a:xfrm>
                    <a:off x="10658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87" name="Line 895"/>
                  <p:cNvSpPr>
                    <a:spLocks noChangeShapeType="1"/>
                  </p:cNvSpPr>
                  <p:nvPr/>
                </p:nvSpPr>
                <p:spPr bwMode="auto">
                  <a:xfrm>
                    <a:off x="10855" y="12981"/>
                    <a:ext cx="0" cy="69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88" name="Line 896"/>
                  <p:cNvSpPr>
                    <a:spLocks noChangeShapeType="1"/>
                  </p:cNvSpPr>
                  <p:nvPr/>
                </p:nvSpPr>
                <p:spPr bwMode="auto">
                  <a:xfrm>
                    <a:off x="11052" y="12981"/>
                    <a:ext cx="0" cy="696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89" name="Line 897"/>
                  <p:cNvSpPr>
                    <a:spLocks noChangeShapeType="1"/>
                  </p:cNvSpPr>
                  <p:nvPr/>
                </p:nvSpPr>
                <p:spPr bwMode="auto">
                  <a:xfrm>
                    <a:off x="11249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90" name="Line 898"/>
                  <p:cNvSpPr>
                    <a:spLocks noChangeShapeType="1"/>
                  </p:cNvSpPr>
                  <p:nvPr/>
                </p:nvSpPr>
                <p:spPr bwMode="auto">
                  <a:xfrm>
                    <a:off x="11446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060" name="Group 899"/>
                <p:cNvGrpSpPr>
                  <a:grpSpLocks/>
                </p:cNvGrpSpPr>
                <p:nvPr/>
              </p:nvGrpSpPr>
              <p:grpSpPr bwMode="auto">
                <a:xfrm>
                  <a:off x="845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6667" name="Rectangle 900"/>
                  <p:cNvSpPr>
                    <a:spLocks noChangeArrowheads="1"/>
                  </p:cNvSpPr>
                  <p:nvPr/>
                </p:nvSpPr>
                <p:spPr bwMode="auto">
                  <a:xfrm>
                    <a:off x="10070" y="12979"/>
                    <a:ext cx="1571" cy="698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68" name="Line 9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124"/>
                    <a:ext cx="156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69" name="Line 9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265"/>
                    <a:ext cx="1567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70" name="Line 9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70" y="13394"/>
                    <a:ext cx="156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71" name="Line 9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70" y="13537"/>
                    <a:ext cx="1567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72" name="Line 905"/>
                  <p:cNvSpPr>
                    <a:spLocks noChangeShapeType="1"/>
                  </p:cNvSpPr>
                  <p:nvPr/>
                </p:nvSpPr>
                <p:spPr bwMode="auto">
                  <a:xfrm>
                    <a:off x="10269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73" name="Line 906"/>
                  <p:cNvSpPr>
                    <a:spLocks noChangeShapeType="1"/>
                  </p:cNvSpPr>
                  <p:nvPr/>
                </p:nvSpPr>
                <p:spPr bwMode="auto">
                  <a:xfrm>
                    <a:off x="10461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74" name="Line 907"/>
                  <p:cNvSpPr>
                    <a:spLocks noChangeShapeType="1"/>
                  </p:cNvSpPr>
                  <p:nvPr/>
                </p:nvSpPr>
                <p:spPr bwMode="auto">
                  <a:xfrm>
                    <a:off x="10658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75" name="Line 908"/>
                  <p:cNvSpPr>
                    <a:spLocks noChangeShapeType="1"/>
                  </p:cNvSpPr>
                  <p:nvPr/>
                </p:nvSpPr>
                <p:spPr bwMode="auto">
                  <a:xfrm>
                    <a:off x="10855" y="12981"/>
                    <a:ext cx="0" cy="69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76" name="Line 909"/>
                  <p:cNvSpPr>
                    <a:spLocks noChangeShapeType="1"/>
                  </p:cNvSpPr>
                  <p:nvPr/>
                </p:nvSpPr>
                <p:spPr bwMode="auto">
                  <a:xfrm>
                    <a:off x="11052" y="12981"/>
                    <a:ext cx="0" cy="696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77" name="Line 910"/>
                  <p:cNvSpPr>
                    <a:spLocks noChangeShapeType="1"/>
                  </p:cNvSpPr>
                  <p:nvPr/>
                </p:nvSpPr>
                <p:spPr bwMode="auto">
                  <a:xfrm>
                    <a:off x="11249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78" name="Line 911"/>
                  <p:cNvSpPr>
                    <a:spLocks noChangeShapeType="1"/>
                  </p:cNvSpPr>
                  <p:nvPr/>
                </p:nvSpPr>
                <p:spPr bwMode="auto">
                  <a:xfrm>
                    <a:off x="11446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061" name="Group 912"/>
                <p:cNvGrpSpPr>
                  <a:grpSpLocks/>
                </p:cNvGrpSpPr>
                <p:nvPr/>
              </p:nvGrpSpPr>
              <p:grpSpPr bwMode="auto">
                <a:xfrm>
                  <a:off x="9906" y="11340"/>
                  <a:ext cx="1484" cy="720"/>
                  <a:chOff x="10064" y="12958"/>
                  <a:chExt cx="1575" cy="720"/>
                </a:xfrm>
              </p:grpSpPr>
              <p:sp>
                <p:nvSpPr>
                  <p:cNvPr id="26655" name="Rectangle 913"/>
                  <p:cNvSpPr>
                    <a:spLocks noChangeArrowheads="1"/>
                  </p:cNvSpPr>
                  <p:nvPr/>
                </p:nvSpPr>
                <p:spPr bwMode="auto">
                  <a:xfrm>
                    <a:off x="10063" y="12979"/>
                    <a:ext cx="1576" cy="698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56" name="Line 9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124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57" name="Line 9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265"/>
                    <a:ext cx="1571" cy="2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58" name="Line 9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68" y="13394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59" name="Line 9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68" y="13537"/>
                    <a:ext cx="1571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60" name="Line 918"/>
                  <p:cNvSpPr>
                    <a:spLocks noChangeShapeType="1"/>
                  </p:cNvSpPr>
                  <p:nvPr/>
                </p:nvSpPr>
                <p:spPr bwMode="auto">
                  <a:xfrm>
                    <a:off x="10265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61" name="Line 919"/>
                  <p:cNvSpPr>
                    <a:spLocks noChangeShapeType="1"/>
                  </p:cNvSpPr>
                  <p:nvPr/>
                </p:nvSpPr>
                <p:spPr bwMode="auto">
                  <a:xfrm>
                    <a:off x="10461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62" name="Line 920"/>
                  <p:cNvSpPr>
                    <a:spLocks noChangeShapeType="1"/>
                  </p:cNvSpPr>
                  <p:nvPr/>
                </p:nvSpPr>
                <p:spPr bwMode="auto">
                  <a:xfrm>
                    <a:off x="10658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63" name="Line 921"/>
                  <p:cNvSpPr>
                    <a:spLocks noChangeShapeType="1"/>
                  </p:cNvSpPr>
                  <p:nvPr/>
                </p:nvSpPr>
                <p:spPr bwMode="auto">
                  <a:xfrm>
                    <a:off x="10855" y="12981"/>
                    <a:ext cx="0" cy="69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64" name="Line 922"/>
                  <p:cNvSpPr>
                    <a:spLocks noChangeShapeType="1"/>
                  </p:cNvSpPr>
                  <p:nvPr/>
                </p:nvSpPr>
                <p:spPr bwMode="auto">
                  <a:xfrm>
                    <a:off x="11052" y="12981"/>
                    <a:ext cx="0" cy="696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65" name="Line 923"/>
                  <p:cNvSpPr>
                    <a:spLocks noChangeShapeType="1"/>
                  </p:cNvSpPr>
                  <p:nvPr/>
                </p:nvSpPr>
                <p:spPr bwMode="auto">
                  <a:xfrm>
                    <a:off x="11251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66" name="Line 924"/>
                  <p:cNvSpPr>
                    <a:spLocks noChangeShapeType="1"/>
                  </p:cNvSpPr>
                  <p:nvPr/>
                </p:nvSpPr>
                <p:spPr bwMode="auto">
                  <a:xfrm>
                    <a:off x="11448" y="12979"/>
                    <a:ext cx="0" cy="69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57261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6" b="1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931" name="TextBox 5"/>
          <p:cNvSpPr txBox="1">
            <a:spLocks noChangeArrowheads="1"/>
          </p:cNvSpPr>
          <p:nvPr/>
        </p:nvSpPr>
        <p:spPr bwMode="auto">
          <a:xfrm>
            <a:off x="3489326" y="1706564"/>
            <a:ext cx="4289425" cy="439737"/>
          </a:xfrm>
          <a:prstGeom prst="rect">
            <a:avLst/>
          </a:prstGeom>
          <a:noFill/>
          <a:ln>
            <a:noFill/>
          </a:ln>
        </p:spPr>
        <p:txBody>
          <a:bodyPr lIns="38662" tIns="19332" rIns="38662" bIns="19332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2572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Nếu chúng mình có phép lạ</a:t>
            </a:r>
            <a:endParaRPr lang="en-US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932" name="TextBox 5"/>
          <p:cNvSpPr txBox="1">
            <a:spLocks noChangeArrowheads="1"/>
          </p:cNvSpPr>
          <p:nvPr/>
        </p:nvSpPr>
        <p:spPr bwMode="auto">
          <a:xfrm>
            <a:off x="2187575" y="404814"/>
            <a:ext cx="7145338" cy="839787"/>
          </a:xfrm>
          <a:prstGeom prst="rect">
            <a:avLst/>
          </a:prstGeom>
          <a:noFill/>
          <a:ln>
            <a:noFill/>
          </a:ln>
        </p:spPr>
        <p:txBody>
          <a:bodyPr lIns="38662" tIns="19332" rIns="38662" bIns="19332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2572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00" b="1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26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  hai   </a:t>
            </a:r>
            <a:r>
              <a:rPr lang="en-US" altLang="en-US" sz="2600" b="1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6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 25  </a:t>
            </a:r>
            <a:r>
              <a:rPr lang="en-US" altLang="en-US" sz="2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tháng</a:t>
            </a:r>
            <a:r>
              <a:rPr lang="en-US" altLang="en-US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10  </a:t>
            </a:r>
            <a:r>
              <a:rPr lang="en-US" altLang="en-US" sz="2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 2021</a:t>
            </a:r>
          </a:p>
          <a:p>
            <a:pPr defTabSz="2572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                  </a:t>
            </a:r>
          </a:p>
        </p:txBody>
      </p:sp>
      <p:sp>
        <p:nvSpPr>
          <p:cNvPr id="933" name="TextBox 5"/>
          <p:cNvSpPr txBox="1">
            <a:spLocks noChangeArrowheads="1"/>
          </p:cNvSpPr>
          <p:nvPr/>
        </p:nvSpPr>
        <p:spPr bwMode="auto">
          <a:xfrm>
            <a:off x="4733926" y="1074739"/>
            <a:ext cx="1516063" cy="439737"/>
          </a:xfrm>
          <a:prstGeom prst="rect">
            <a:avLst/>
          </a:prstGeom>
          <a:noFill/>
          <a:ln>
            <a:noFill/>
          </a:ln>
        </p:spPr>
        <p:txBody>
          <a:bodyPr lIns="38662" tIns="19332" rIns="38662" bIns="19332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2572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đọc</a:t>
            </a:r>
            <a:endParaRPr lang="en-US" altLang="en-US" sz="2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929" name="TextBox 5"/>
          <p:cNvSpPr txBox="1">
            <a:spLocks noChangeArrowheads="1"/>
          </p:cNvSpPr>
          <p:nvPr/>
        </p:nvSpPr>
        <p:spPr bwMode="auto">
          <a:xfrm>
            <a:off x="2124076" y="2997200"/>
            <a:ext cx="9432925" cy="439738"/>
          </a:xfrm>
          <a:prstGeom prst="rect">
            <a:avLst/>
          </a:prstGeom>
          <a:noFill/>
          <a:ln>
            <a:noFill/>
          </a:ln>
        </p:spPr>
        <p:txBody>
          <a:bodyPr lIns="38662" tIns="19332" rIns="38662" bIns="19332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2572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dung </a:t>
            </a:r>
            <a:r>
              <a:rPr lang="en-US" altLang="en-US" sz="26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: </a:t>
            </a:r>
            <a:r>
              <a:rPr lang="en-US" sz="26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Những ước mơ ngộ nghĩnh đáng yêu của</a:t>
            </a:r>
            <a:endParaRPr lang="en-US" altLang="en-US" sz="2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934" name="TextBox 5"/>
          <p:cNvSpPr txBox="1">
            <a:spLocks noChangeArrowheads="1"/>
          </p:cNvSpPr>
          <p:nvPr/>
        </p:nvSpPr>
        <p:spPr bwMode="auto">
          <a:xfrm>
            <a:off x="5380038" y="2381250"/>
            <a:ext cx="2552700" cy="439738"/>
          </a:xfrm>
          <a:prstGeom prst="rect">
            <a:avLst/>
          </a:prstGeom>
          <a:noFill/>
          <a:ln>
            <a:noFill/>
          </a:ln>
        </p:spPr>
        <p:txBody>
          <a:bodyPr lIns="38662" tIns="19332" rIns="38662" bIns="19332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2572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Định Hải</a:t>
            </a:r>
            <a:endParaRPr lang="en-US" altLang="en-US" sz="2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935" name="TextBox 5"/>
          <p:cNvSpPr txBox="1">
            <a:spLocks noChangeArrowheads="1"/>
          </p:cNvSpPr>
          <p:nvPr/>
        </p:nvSpPr>
        <p:spPr bwMode="auto">
          <a:xfrm>
            <a:off x="1520826" y="3665539"/>
            <a:ext cx="8975725" cy="439737"/>
          </a:xfrm>
          <a:prstGeom prst="rect">
            <a:avLst/>
          </a:prstGeom>
          <a:noFill/>
          <a:ln>
            <a:noFill/>
          </a:ln>
        </p:spPr>
        <p:txBody>
          <a:bodyPr lIns="38662" tIns="19332" rIns="38662" bIns="19332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2572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6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bạn nhỏ bộc lộ khát khao về một thế giới tốt đẹp.</a:t>
            </a:r>
          </a:p>
        </p:txBody>
      </p:sp>
    </p:spTree>
    <p:extLst>
      <p:ext uri="{BB962C8B-B14F-4D97-AF65-F5344CB8AC3E}">
        <p14:creationId xmlns:p14="http://schemas.microsoft.com/office/powerpoint/2010/main" val="310748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931" grpId="0"/>
      <p:bldP spid="932" grpId="0"/>
      <p:bldP spid="933" grpId="0"/>
      <p:bldP spid="929" grpId="0"/>
      <p:bldP spid="934" grpId="0"/>
      <p:bldP spid="9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7E4A8D-106E-44DE-A00A-6359545A6D5D}"/>
              </a:ext>
            </a:extLst>
          </p:cNvPr>
          <p:cNvGrpSpPr/>
          <p:nvPr/>
        </p:nvGrpSpPr>
        <p:grpSpPr>
          <a:xfrm>
            <a:off x="972686" y="2435160"/>
            <a:ext cx="5414668" cy="798104"/>
            <a:chOff x="2312911" y="2340864"/>
            <a:chExt cx="6065978" cy="877914"/>
          </a:xfrm>
        </p:grpSpPr>
        <p:sp>
          <p:nvSpPr>
            <p:cNvPr id="4" name="Arrow: Pentagon 8">
              <a:extLst>
                <a:ext uri="{FF2B5EF4-FFF2-40B4-BE49-F238E27FC236}">
                  <a16:creationId xmlns:a16="http://schemas.microsoft.com/office/drawing/2014/main" id="{657C31F4-FF50-4378-952C-1A1E9D2EDD3D}"/>
                </a:ext>
              </a:extLst>
            </p:cNvPr>
            <p:cNvSpPr/>
            <p:nvPr/>
          </p:nvSpPr>
          <p:spPr>
            <a:xfrm>
              <a:off x="2312911" y="2340864"/>
              <a:ext cx="1183293" cy="877914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Arrow: Chevron 9">
              <a:extLst>
                <a:ext uri="{FF2B5EF4-FFF2-40B4-BE49-F238E27FC236}">
                  <a16:creationId xmlns:a16="http://schemas.microsoft.com/office/drawing/2014/main" id="{9869211E-43FE-4245-A45B-545C7BE10ECF}"/>
                </a:ext>
              </a:extLst>
            </p:cNvPr>
            <p:cNvSpPr/>
            <p:nvPr/>
          </p:nvSpPr>
          <p:spPr>
            <a:xfrm>
              <a:off x="3143781" y="2340864"/>
              <a:ext cx="5235108" cy="877914"/>
            </a:xfrm>
            <a:prstGeom prst="chevr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2CCCF4-0DF2-4028-903D-66E3EF5D199B}"/>
              </a:ext>
            </a:extLst>
          </p:cNvPr>
          <p:cNvGrpSpPr/>
          <p:nvPr/>
        </p:nvGrpSpPr>
        <p:grpSpPr>
          <a:xfrm>
            <a:off x="970425" y="3421866"/>
            <a:ext cx="5416929" cy="798105"/>
            <a:chOff x="2310650" y="3425228"/>
            <a:chExt cx="6068239" cy="950283"/>
          </a:xfrm>
        </p:grpSpPr>
        <p:sp>
          <p:nvSpPr>
            <p:cNvPr id="7" name="Arrow: Pentagon 10">
              <a:extLst>
                <a:ext uri="{FF2B5EF4-FFF2-40B4-BE49-F238E27FC236}">
                  <a16:creationId xmlns:a16="http://schemas.microsoft.com/office/drawing/2014/main" id="{F6427C3E-AFF5-4ACD-ACDF-FC57C1DD5C1E}"/>
                </a:ext>
              </a:extLst>
            </p:cNvPr>
            <p:cNvSpPr/>
            <p:nvPr/>
          </p:nvSpPr>
          <p:spPr>
            <a:xfrm>
              <a:off x="2310650" y="3425228"/>
              <a:ext cx="1183293" cy="950283"/>
            </a:xfrm>
            <a:prstGeom prst="homePlat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Arrow: Chevron 16">
              <a:extLst>
                <a:ext uri="{FF2B5EF4-FFF2-40B4-BE49-F238E27FC236}">
                  <a16:creationId xmlns:a16="http://schemas.microsoft.com/office/drawing/2014/main" id="{F7101ED3-A02E-4CA6-9BF0-4983FDDF3360}"/>
                </a:ext>
              </a:extLst>
            </p:cNvPr>
            <p:cNvSpPr/>
            <p:nvPr/>
          </p:nvSpPr>
          <p:spPr>
            <a:xfrm>
              <a:off x="3112677" y="3425228"/>
              <a:ext cx="5266212" cy="950283"/>
            </a:xfrm>
            <a:prstGeom prst="chevron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hiểu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13AF62-909F-4C99-AE07-C3C5FD7A26A7}"/>
              </a:ext>
            </a:extLst>
          </p:cNvPr>
          <p:cNvGrpSpPr/>
          <p:nvPr/>
        </p:nvGrpSpPr>
        <p:grpSpPr>
          <a:xfrm>
            <a:off x="970426" y="4520846"/>
            <a:ext cx="5416928" cy="798105"/>
            <a:chOff x="2310650" y="4581961"/>
            <a:chExt cx="6068239" cy="958816"/>
          </a:xfrm>
        </p:grpSpPr>
        <p:sp>
          <p:nvSpPr>
            <p:cNvPr id="10" name="Arrow: Pentagon 18">
              <a:extLst>
                <a:ext uri="{FF2B5EF4-FFF2-40B4-BE49-F238E27FC236}">
                  <a16:creationId xmlns:a16="http://schemas.microsoft.com/office/drawing/2014/main" id="{C0C8EDF7-5E37-4975-B5C7-A5340357D870}"/>
                </a:ext>
              </a:extLst>
            </p:cNvPr>
            <p:cNvSpPr/>
            <p:nvPr/>
          </p:nvSpPr>
          <p:spPr>
            <a:xfrm>
              <a:off x="2310650" y="4590494"/>
              <a:ext cx="1109090" cy="950283"/>
            </a:xfrm>
            <a:prstGeom prst="homePlate">
              <a:avLst/>
            </a:prstGeom>
            <a:solidFill>
              <a:srgbClr val="CF4F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11" name="Arrow: Chevron 19">
              <a:extLst>
                <a:ext uri="{FF2B5EF4-FFF2-40B4-BE49-F238E27FC236}">
                  <a16:creationId xmlns:a16="http://schemas.microsoft.com/office/drawing/2014/main" id="{E70BE31E-8358-4343-849F-9925287D2DE3}"/>
                </a:ext>
              </a:extLst>
            </p:cNvPr>
            <p:cNvSpPr/>
            <p:nvPr/>
          </p:nvSpPr>
          <p:spPr>
            <a:xfrm>
              <a:off x="3063704" y="4581961"/>
              <a:ext cx="5315185" cy="958816"/>
            </a:xfrm>
            <a:prstGeom prst="chevron">
              <a:avLst/>
            </a:prstGeom>
            <a:solidFill>
              <a:srgbClr val="CF4F8F">
                <a:alpha val="5176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diễn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24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A0D7DA-7CC9-4681-9FC2-B7D22791BA2E}"/>
              </a:ext>
            </a:extLst>
          </p:cNvPr>
          <p:cNvSpPr txBox="1"/>
          <p:nvPr/>
        </p:nvSpPr>
        <p:spPr>
          <a:xfrm>
            <a:off x="208536" y="-16777"/>
            <a:ext cx="5847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2F1D7-7B9F-4A68-859C-478845473BB2}"/>
              </a:ext>
            </a:extLst>
          </p:cNvPr>
          <p:cNvSpPr txBox="1"/>
          <p:nvPr/>
        </p:nvSpPr>
        <p:spPr>
          <a:xfrm>
            <a:off x="1418055" y="565091"/>
            <a:ext cx="5993865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Định Hải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50D75FC-8094-4ED3-BD78-B92761C65408}"/>
              </a:ext>
            </a:extLst>
          </p:cNvPr>
          <p:cNvSpPr/>
          <p:nvPr/>
        </p:nvSpPr>
        <p:spPr>
          <a:xfrm>
            <a:off x="5114365" y="182007"/>
            <a:ext cx="5562600" cy="1694015"/>
          </a:xfrm>
          <a:prstGeom prst="cloudCallout">
            <a:avLst>
              <a:gd name="adj1" fmla="val 24447"/>
              <a:gd name="adj2" fmla="val 8710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9BF838-2B25-42BB-B85B-06B675251187}"/>
              </a:ext>
            </a:extLst>
          </p:cNvPr>
          <p:cNvSpPr/>
          <p:nvPr/>
        </p:nvSpPr>
        <p:spPr>
          <a:xfrm>
            <a:off x="4464423" y="2623923"/>
            <a:ext cx="6306671" cy="11883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ADCBCA4E-1B45-4D60-840E-E2246C5B1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379" y="3429000"/>
            <a:ext cx="2813543" cy="34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6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7181" y="-22985"/>
            <a:ext cx="58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17" y="726969"/>
            <a:ext cx="62179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30957" y="712732"/>
            <a:ext cx="572493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6BB72B-B3F3-42D5-812B-866BF75F0469}"/>
              </a:ext>
            </a:extLst>
          </p:cNvPr>
          <p:cNvSpPr txBox="1"/>
          <p:nvPr/>
        </p:nvSpPr>
        <p:spPr>
          <a:xfrm flipH="1">
            <a:off x="3717384" y="732371"/>
            <a:ext cx="1529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lạ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30EA4-2412-4D0C-BD19-059A70EDE8A0}"/>
              </a:ext>
            </a:extLst>
          </p:cNvPr>
          <p:cNvSpPr txBox="1"/>
          <p:nvPr/>
        </p:nvSpPr>
        <p:spPr>
          <a:xfrm>
            <a:off x="2757268" y="1195754"/>
            <a:ext cx="3446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nảy mầm nhanh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1EFDC-D5EF-4477-9D54-37683963AF97}"/>
              </a:ext>
            </a:extLst>
          </p:cNvPr>
          <p:cNvSpPr txBox="1"/>
          <p:nvPr/>
        </p:nvSpPr>
        <p:spPr>
          <a:xfrm>
            <a:off x="478300" y="1645919"/>
            <a:ext cx="2039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15AD76-0DFD-4E74-A6A0-F669634B174F}"/>
              </a:ext>
            </a:extLst>
          </p:cNvPr>
          <p:cNvSpPr txBox="1"/>
          <p:nvPr/>
        </p:nvSpPr>
        <p:spPr>
          <a:xfrm>
            <a:off x="3910819" y="1645920"/>
            <a:ext cx="2166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 quả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C41F7-DD29-44D8-BA72-AAD1717E3059}"/>
              </a:ext>
            </a:extLst>
          </p:cNvPr>
          <p:cNvSpPr txBox="1"/>
          <p:nvPr/>
        </p:nvSpPr>
        <p:spPr>
          <a:xfrm>
            <a:off x="492367" y="2110157"/>
            <a:ext cx="20538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E40A1B-AE41-4CF4-A12C-A465B1C38CFF}"/>
              </a:ext>
            </a:extLst>
          </p:cNvPr>
          <p:cNvSpPr txBox="1"/>
          <p:nvPr/>
        </p:nvSpPr>
        <p:spPr>
          <a:xfrm>
            <a:off x="9144002" y="3459788"/>
            <a:ext cx="248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ngon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ED5187-E106-48E0-9172-7E7C383DC2E2}"/>
              </a:ext>
            </a:extLst>
          </p:cNvPr>
          <p:cNvSpPr txBox="1"/>
          <p:nvPr/>
        </p:nvSpPr>
        <p:spPr>
          <a:xfrm>
            <a:off x="6597746" y="3459004"/>
            <a:ext cx="17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bom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D41A4A-F3E1-48EA-95D7-DF6E3D9007E0}"/>
              </a:ext>
            </a:extLst>
          </p:cNvPr>
          <p:cNvCxnSpPr>
            <a:cxnSpLocks/>
          </p:cNvCxnSpPr>
          <p:nvPr/>
        </p:nvCxnSpPr>
        <p:spPr>
          <a:xfrm flipH="1">
            <a:off x="2218005" y="1763820"/>
            <a:ext cx="92665" cy="3604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368AF5-468F-492A-9B98-164A28997DD1}"/>
              </a:ext>
            </a:extLst>
          </p:cNvPr>
          <p:cNvCxnSpPr>
            <a:cxnSpLocks/>
          </p:cNvCxnSpPr>
          <p:nvPr/>
        </p:nvCxnSpPr>
        <p:spPr>
          <a:xfrm flipH="1">
            <a:off x="1702190" y="2199917"/>
            <a:ext cx="126610" cy="4642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029B7D-B057-4B0E-BD72-DEDDC6CCF865}"/>
              </a:ext>
            </a:extLst>
          </p:cNvPr>
          <p:cNvCxnSpPr>
            <a:cxnSpLocks/>
          </p:cNvCxnSpPr>
          <p:nvPr/>
        </p:nvCxnSpPr>
        <p:spPr>
          <a:xfrm flipH="1">
            <a:off x="8085558" y="3498275"/>
            <a:ext cx="149336" cy="5004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18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4FB678-98B2-458E-8727-198E233E8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48127"/>
            <a:ext cx="12047620" cy="6697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2FD84-2986-4110-81DD-E877C896196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43593" y="1099820"/>
            <a:ext cx="7959777" cy="438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41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456EF-C6EA-4462-8A55-9F5032A05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CFEFC9-A865-48D5-ACA6-4609D81A8B5E}"/>
              </a:ext>
            </a:extLst>
          </p:cNvPr>
          <p:cNvSpPr txBox="1"/>
          <p:nvPr/>
        </p:nvSpPr>
        <p:spPr>
          <a:xfrm>
            <a:off x="2133600" y="2604663"/>
            <a:ext cx="9462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2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i="1" dirty="0">
              <a:solidFill>
                <a:srgbClr val="7030A0"/>
              </a:solidFill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469E6FBC-50E8-4ACB-9029-918B13E00EEB}"/>
              </a:ext>
            </a:extLst>
          </p:cNvPr>
          <p:cNvSpPr/>
          <p:nvPr/>
        </p:nvSpPr>
        <p:spPr>
          <a:xfrm>
            <a:off x="3616035" y="401782"/>
            <a:ext cx="4502729" cy="1468582"/>
          </a:xfrm>
          <a:prstGeom prst="cloudCallout">
            <a:avLst>
              <a:gd name="adj1" fmla="val -29517"/>
              <a:gd name="adj2" fmla="val 88228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483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03F7F-CE7F-414D-9B79-7351CCC2B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8" y="-174827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00D68E-E028-49E9-B6C8-676A197FA915}"/>
              </a:ext>
            </a:extLst>
          </p:cNvPr>
          <p:cNvSpPr txBox="1"/>
          <p:nvPr/>
        </p:nvSpPr>
        <p:spPr>
          <a:xfrm>
            <a:off x="3737111" y="1046922"/>
            <a:ext cx="4293705" cy="646331"/>
          </a:xfrm>
          <a:prstGeom prst="rect">
            <a:avLst/>
          </a:prstGeom>
          <a:solidFill>
            <a:srgbClr val="92D05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B13ADB-8B99-410F-A590-EDEE389A1C33}"/>
              </a:ext>
            </a:extLst>
          </p:cNvPr>
          <p:cNvSpPr/>
          <p:nvPr/>
        </p:nvSpPr>
        <p:spPr>
          <a:xfrm>
            <a:off x="3061252" y="1908191"/>
            <a:ext cx="6029740" cy="1007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55020-E8C1-4576-919B-E4D2929ED226}"/>
              </a:ext>
            </a:extLst>
          </p:cNvPr>
          <p:cNvSpPr txBox="1"/>
          <p:nvPr/>
        </p:nvSpPr>
        <p:spPr>
          <a:xfrm>
            <a:off x="2597427" y="1996726"/>
            <a:ext cx="7394712" cy="3816429"/>
          </a:xfrm>
          <a:prstGeom prst="rect">
            <a:avLst/>
          </a:prstGeom>
          <a:solidFill>
            <a:srgbClr val="FFCCFF"/>
          </a:solidFill>
          <a:ln w="1905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413851-EBAB-4F62-AE90-7FBFB47CFF3D}"/>
              </a:ext>
            </a:extLst>
          </p:cNvPr>
          <p:cNvSpPr/>
          <p:nvPr/>
        </p:nvSpPr>
        <p:spPr>
          <a:xfrm>
            <a:off x="2888973" y="1903639"/>
            <a:ext cx="6374297" cy="1007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F3E8EA-B701-4933-929B-75F9E7805B50}"/>
              </a:ext>
            </a:extLst>
          </p:cNvPr>
          <p:cNvSpPr/>
          <p:nvPr/>
        </p:nvSpPr>
        <p:spPr>
          <a:xfrm>
            <a:off x="2928730" y="2209800"/>
            <a:ext cx="6930887" cy="2438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239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456EF-C6EA-4462-8A55-9F5032A05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07713" y="2068433"/>
            <a:ext cx="7901615" cy="1754326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Chúc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các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em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vui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,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khỏe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</a:p>
          <a:p>
            <a:pPr algn="ctr"/>
            <a:r>
              <a:rPr lang="en-US" sz="5400" b="1" i="1" dirty="0" err="1">
                <a:solidFill>
                  <a:srgbClr val="FF0000"/>
                </a:solidFill>
              </a:rPr>
              <a:t>và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học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tập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tốt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1784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50186F95-94E5-4657-B007-C7A87B11B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1" y="-6149"/>
            <a:ext cx="12350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132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0DF2C6-A136-4989-98F7-D326D45A1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1609"/>
            <a:ext cx="3439886" cy="37809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F472DE-D6BF-42EE-A8A2-88E9B14D6257}"/>
              </a:ext>
            </a:extLst>
          </p:cNvPr>
          <p:cNvSpPr/>
          <p:nvPr/>
        </p:nvSpPr>
        <p:spPr>
          <a:xfrm>
            <a:off x="4087906" y="2041609"/>
            <a:ext cx="7315201" cy="36733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6/6/1937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1962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0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23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7E4A8D-106E-44DE-A00A-6359545A6D5D}"/>
              </a:ext>
            </a:extLst>
          </p:cNvPr>
          <p:cNvGrpSpPr/>
          <p:nvPr/>
        </p:nvGrpSpPr>
        <p:grpSpPr>
          <a:xfrm>
            <a:off x="972686" y="2435160"/>
            <a:ext cx="5414668" cy="798104"/>
            <a:chOff x="2312911" y="2340864"/>
            <a:chExt cx="6065978" cy="877914"/>
          </a:xfrm>
        </p:grpSpPr>
        <p:sp>
          <p:nvSpPr>
            <p:cNvPr id="4" name="Arrow: Pentagon 8">
              <a:extLst>
                <a:ext uri="{FF2B5EF4-FFF2-40B4-BE49-F238E27FC236}">
                  <a16:creationId xmlns:a16="http://schemas.microsoft.com/office/drawing/2014/main" id="{657C31F4-FF50-4378-952C-1A1E9D2EDD3D}"/>
                </a:ext>
              </a:extLst>
            </p:cNvPr>
            <p:cNvSpPr/>
            <p:nvPr/>
          </p:nvSpPr>
          <p:spPr>
            <a:xfrm>
              <a:off x="2312911" y="2340864"/>
              <a:ext cx="1183293" cy="877914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Arrow: Chevron 9">
              <a:extLst>
                <a:ext uri="{FF2B5EF4-FFF2-40B4-BE49-F238E27FC236}">
                  <a16:creationId xmlns:a16="http://schemas.microsoft.com/office/drawing/2014/main" id="{9869211E-43FE-4245-A45B-545C7BE10ECF}"/>
                </a:ext>
              </a:extLst>
            </p:cNvPr>
            <p:cNvSpPr/>
            <p:nvPr/>
          </p:nvSpPr>
          <p:spPr>
            <a:xfrm>
              <a:off x="3143781" y="2340864"/>
              <a:ext cx="5235108" cy="877914"/>
            </a:xfrm>
            <a:prstGeom prst="chevr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2CCCF4-0DF2-4028-903D-66E3EF5D199B}"/>
              </a:ext>
            </a:extLst>
          </p:cNvPr>
          <p:cNvGrpSpPr/>
          <p:nvPr/>
        </p:nvGrpSpPr>
        <p:grpSpPr>
          <a:xfrm>
            <a:off x="970425" y="3421866"/>
            <a:ext cx="5416929" cy="798105"/>
            <a:chOff x="2310650" y="3425228"/>
            <a:chExt cx="6068239" cy="950283"/>
          </a:xfrm>
        </p:grpSpPr>
        <p:sp>
          <p:nvSpPr>
            <p:cNvPr id="7" name="Arrow: Pentagon 10">
              <a:extLst>
                <a:ext uri="{FF2B5EF4-FFF2-40B4-BE49-F238E27FC236}">
                  <a16:creationId xmlns:a16="http://schemas.microsoft.com/office/drawing/2014/main" id="{F6427C3E-AFF5-4ACD-ACDF-FC57C1DD5C1E}"/>
                </a:ext>
              </a:extLst>
            </p:cNvPr>
            <p:cNvSpPr/>
            <p:nvPr/>
          </p:nvSpPr>
          <p:spPr>
            <a:xfrm>
              <a:off x="2310650" y="3425228"/>
              <a:ext cx="1183293" cy="950283"/>
            </a:xfrm>
            <a:prstGeom prst="homePlat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Arrow: Chevron 16">
              <a:extLst>
                <a:ext uri="{FF2B5EF4-FFF2-40B4-BE49-F238E27FC236}">
                  <a16:creationId xmlns:a16="http://schemas.microsoft.com/office/drawing/2014/main" id="{F7101ED3-A02E-4CA6-9BF0-4983FDDF3360}"/>
                </a:ext>
              </a:extLst>
            </p:cNvPr>
            <p:cNvSpPr/>
            <p:nvPr/>
          </p:nvSpPr>
          <p:spPr>
            <a:xfrm>
              <a:off x="3112677" y="3425228"/>
              <a:ext cx="5266212" cy="950283"/>
            </a:xfrm>
            <a:prstGeom prst="chevron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hiểu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13AF62-909F-4C99-AE07-C3C5FD7A26A7}"/>
              </a:ext>
            </a:extLst>
          </p:cNvPr>
          <p:cNvGrpSpPr/>
          <p:nvPr/>
        </p:nvGrpSpPr>
        <p:grpSpPr>
          <a:xfrm>
            <a:off x="970426" y="4520846"/>
            <a:ext cx="5416928" cy="798105"/>
            <a:chOff x="2310650" y="4581961"/>
            <a:chExt cx="6068239" cy="958816"/>
          </a:xfrm>
        </p:grpSpPr>
        <p:sp>
          <p:nvSpPr>
            <p:cNvPr id="10" name="Arrow: Pentagon 18">
              <a:extLst>
                <a:ext uri="{FF2B5EF4-FFF2-40B4-BE49-F238E27FC236}">
                  <a16:creationId xmlns:a16="http://schemas.microsoft.com/office/drawing/2014/main" id="{C0C8EDF7-5E37-4975-B5C7-A5340357D870}"/>
                </a:ext>
              </a:extLst>
            </p:cNvPr>
            <p:cNvSpPr/>
            <p:nvPr/>
          </p:nvSpPr>
          <p:spPr>
            <a:xfrm>
              <a:off x="2310650" y="4590494"/>
              <a:ext cx="1109090" cy="950283"/>
            </a:xfrm>
            <a:prstGeom prst="homePlate">
              <a:avLst/>
            </a:prstGeom>
            <a:solidFill>
              <a:srgbClr val="CF4F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11" name="Arrow: Chevron 19">
              <a:extLst>
                <a:ext uri="{FF2B5EF4-FFF2-40B4-BE49-F238E27FC236}">
                  <a16:creationId xmlns:a16="http://schemas.microsoft.com/office/drawing/2014/main" id="{E70BE31E-8358-4343-849F-9925287D2DE3}"/>
                </a:ext>
              </a:extLst>
            </p:cNvPr>
            <p:cNvSpPr/>
            <p:nvPr/>
          </p:nvSpPr>
          <p:spPr>
            <a:xfrm>
              <a:off x="3063704" y="4581961"/>
              <a:ext cx="5315185" cy="958816"/>
            </a:xfrm>
            <a:prstGeom prst="chevron">
              <a:avLst/>
            </a:prstGeom>
            <a:solidFill>
              <a:srgbClr val="CF4F8F">
                <a:alpha val="5176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3187181" y="117693"/>
            <a:ext cx="58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562783" y="678835"/>
            <a:ext cx="53807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589777" y="678835"/>
            <a:ext cx="598743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</p:txBody>
      </p:sp>
      <p:sp>
        <p:nvSpPr>
          <p:cNvPr id="8" name="Heptagon 7">
            <a:extLst>
              <a:ext uri="{FF2B5EF4-FFF2-40B4-BE49-F238E27FC236}">
                <a16:creationId xmlns:a16="http://schemas.microsoft.com/office/drawing/2014/main" id="{20EF568C-55CB-4310-86AB-1CAC9B4743F8}"/>
              </a:ext>
            </a:extLst>
          </p:cNvPr>
          <p:cNvSpPr/>
          <p:nvPr/>
        </p:nvSpPr>
        <p:spPr>
          <a:xfrm>
            <a:off x="155875" y="692120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Heptagon 9">
            <a:extLst>
              <a:ext uri="{FF2B5EF4-FFF2-40B4-BE49-F238E27FC236}">
                <a16:creationId xmlns:a16="http://schemas.microsoft.com/office/drawing/2014/main" id="{381DF806-5FC4-490B-9B8A-2EE560D624DB}"/>
              </a:ext>
            </a:extLst>
          </p:cNvPr>
          <p:cNvSpPr/>
          <p:nvPr/>
        </p:nvSpPr>
        <p:spPr>
          <a:xfrm>
            <a:off x="155875" y="2980869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Heptagon 10">
            <a:extLst>
              <a:ext uri="{FF2B5EF4-FFF2-40B4-BE49-F238E27FC236}">
                <a16:creationId xmlns:a16="http://schemas.microsoft.com/office/drawing/2014/main" id="{E59BB928-45DF-4932-8B34-95A9A1F0FD46}"/>
              </a:ext>
            </a:extLst>
          </p:cNvPr>
          <p:cNvSpPr/>
          <p:nvPr/>
        </p:nvSpPr>
        <p:spPr>
          <a:xfrm>
            <a:off x="6197275" y="715315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Heptagon 11">
            <a:extLst>
              <a:ext uri="{FF2B5EF4-FFF2-40B4-BE49-F238E27FC236}">
                <a16:creationId xmlns:a16="http://schemas.microsoft.com/office/drawing/2014/main" id="{58B88BA5-7ECB-4214-8DC4-A7C60FA880E2}"/>
              </a:ext>
            </a:extLst>
          </p:cNvPr>
          <p:cNvSpPr/>
          <p:nvPr/>
        </p:nvSpPr>
        <p:spPr>
          <a:xfrm>
            <a:off x="6213499" y="2980869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3B008EB6-19DC-4C6A-B88A-197B11102F61}"/>
              </a:ext>
            </a:extLst>
          </p:cNvPr>
          <p:cNvSpPr/>
          <p:nvPr/>
        </p:nvSpPr>
        <p:spPr>
          <a:xfrm>
            <a:off x="6213499" y="5291033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00" b="1" dirty="0">
                <a:solidFill>
                  <a:schemeClr val="tx1"/>
                </a:solidFill>
                <a:latin typeface="Arial" panose="020B0604020202020204" pitchFamily="34" charset="0"/>
              </a:rPr>
              <a:t>5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75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E3D79CB-FBAE-45BA-81FB-99D0B65B0DB7}"/>
              </a:ext>
            </a:extLst>
          </p:cNvPr>
          <p:cNvSpPr txBox="1"/>
          <p:nvPr/>
        </p:nvSpPr>
        <p:spPr>
          <a:xfrm>
            <a:off x="2820033" y="2573375"/>
            <a:ext cx="23128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6A5707-4D82-42CD-B015-66C172572422}"/>
              </a:ext>
            </a:extLst>
          </p:cNvPr>
          <p:cNvSpPr txBox="1"/>
          <p:nvPr/>
        </p:nvSpPr>
        <p:spPr>
          <a:xfrm>
            <a:off x="2820033" y="2573375"/>
            <a:ext cx="39120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3CA30-97CD-4E64-88CA-63D8FE0EB28D}"/>
              </a:ext>
            </a:extLst>
          </p:cNvPr>
          <p:cNvSpPr txBox="1"/>
          <p:nvPr/>
        </p:nvSpPr>
        <p:spPr>
          <a:xfrm flipH="1">
            <a:off x="816743" y="1927044"/>
            <a:ext cx="355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98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3187181" y="117693"/>
            <a:ext cx="58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562783" y="678835"/>
            <a:ext cx="53807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589777" y="678835"/>
            <a:ext cx="598743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</p:txBody>
      </p:sp>
      <p:sp>
        <p:nvSpPr>
          <p:cNvPr id="8" name="Heptagon 7">
            <a:extLst>
              <a:ext uri="{FF2B5EF4-FFF2-40B4-BE49-F238E27FC236}">
                <a16:creationId xmlns:a16="http://schemas.microsoft.com/office/drawing/2014/main" id="{20EF568C-55CB-4310-86AB-1CAC9B4743F8}"/>
              </a:ext>
            </a:extLst>
          </p:cNvPr>
          <p:cNvSpPr/>
          <p:nvPr/>
        </p:nvSpPr>
        <p:spPr>
          <a:xfrm>
            <a:off x="155875" y="692120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Heptagon 9">
            <a:extLst>
              <a:ext uri="{FF2B5EF4-FFF2-40B4-BE49-F238E27FC236}">
                <a16:creationId xmlns:a16="http://schemas.microsoft.com/office/drawing/2014/main" id="{381DF806-5FC4-490B-9B8A-2EE560D624DB}"/>
              </a:ext>
            </a:extLst>
          </p:cNvPr>
          <p:cNvSpPr/>
          <p:nvPr/>
        </p:nvSpPr>
        <p:spPr>
          <a:xfrm>
            <a:off x="155875" y="2980869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Heptagon 10">
            <a:extLst>
              <a:ext uri="{FF2B5EF4-FFF2-40B4-BE49-F238E27FC236}">
                <a16:creationId xmlns:a16="http://schemas.microsoft.com/office/drawing/2014/main" id="{E59BB928-45DF-4932-8B34-95A9A1F0FD46}"/>
              </a:ext>
            </a:extLst>
          </p:cNvPr>
          <p:cNvSpPr/>
          <p:nvPr/>
        </p:nvSpPr>
        <p:spPr>
          <a:xfrm>
            <a:off x="6197275" y="715315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Heptagon 11">
            <a:extLst>
              <a:ext uri="{FF2B5EF4-FFF2-40B4-BE49-F238E27FC236}">
                <a16:creationId xmlns:a16="http://schemas.microsoft.com/office/drawing/2014/main" id="{58B88BA5-7ECB-4214-8DC4-A7C60FA880E2}"/>
              </a:ext>
            </a:extLst>
          </p:cNvPr>
          <p:cNvSpPr/>
          <p:nvPr/>
        </p:nvSpPr>
        <p:spPr>
          <a:xfrm>
            <a:off x="6213499" y="2980869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3B008EB6-19DC-4C6A-B88A-197B11102F61}"/>
              </a:ext>
            </a:extLst>
          </p:cNvPr>
          <p:cNvSpPr/>
          <p:nvPr/>
        </p:nvSpPr>
        <p:spPr>
          <a:xfrm>
            <a:off x="6213499" y="5291033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5898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2716</TotalTime>
  <Words>1821</Words>
  <Application>Microsoft Office PowerPoint</Application>
  <PresentationFormat>Widescreen</PresentationFormat>
  <Paragraphs>340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HP001 4 hàng</vt:lpstr>
      <vt:lpstr>Times New Roman</vt:lpstr>
      <vt:lpstr>Trebuchet MS</vt:lpstr>
      <vt:lpstr>Wingdings 3</vt:lpstr>
      <vt:lpstr>1_Office Theme</vt:lpstr>
      <vt:lpstr>Facet</vt:lpstr>
      <vt:lpstr>1_Default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KHUÊ</dc:creator>
  <cp:lastModifiedBy>Vương Thúy Hảo</cp:lastModifiedBy>
  <cp:revision>148</cp:revision>
  <dcterms:created xsi:type="dcterms:W3CDTF">2021-09-11T09:07:14Z</dcterms:created>
  <dcterms:modified xsi:type="dcterms:W3CDTF">2025-04-02T08:01:46Z</dcterms:modified>
</cp:coreProperties>
</file>