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260" r:id="rId4"/>
    <p:sldId id="261" r:id="rId5"/>
    <p:sldId id="262" r:id="rId6"/>
    <p:sldId id="263" r:id="rId7"/>
    <p:sldId id="268" r:id="rId8"/>
    <p:sldId id="270" r:id="rId9"/>
    <p:sldId id="264" r:id="rId10"/>
    <p:sldId id="271" r:id="rId11"/>
    <p:sldId id="287" r:id="rId12"/>
    <p:sldId id="272" r:id="rId13"/>
    <p:sldId id="265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92" r:id="rId23"/>
    <p:sldId id="293" r:id="rId24"/>
    <p:sldId id="294" r:id="rId25"/>
    <p:sldId id="295" r:id="rId26"/>
    <p:sldId id="289" r:id="rId27"/>
    <p:sldId id="302" r:id="rId28"/>
    <p:sldId id="308" r:id="rId29"/>
    <p:sldId id="309" r:id="rId30"/>
    <p:sldId id="307" r:id="rId31"/>
    <p:sldId id="310" r:id="rId32"/>
    <p:sldId id="306" r:id="rId33"/>
    <p:sldId id="288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  <a:srgbClr val="FFFFCC"/>
    <a:srgbClr val="FFFFFF"/>
    <a:srgbClr val="91D020"/>
    <a:srgbClr val="A4FAC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660"/>
  </p:normalViewPr>
  <p:slideViewPr>
    <p:cSldViewPr>
      <p:cViewPr varScale="1">
        <p:scale>
          <a:sx n="85" d="100"/>
          <a:sy n="85" d="100"/>
        </p:scale>
        <p:origin x="766" y="7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C5E8B-CC78-4B2F-BEDA-7BAF81B706D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A63BC-413F-49BB-B58B-856B6394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5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11E-4665-4F8C-9E48-4A4AE9AFED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9A2-9229-48C5-AFD4-23144A83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9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11E-4665-4F8C-9E48-4A4AE9AFED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9A2-9229-48C5-AFD4-23144A83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11E-4665-4F8C-9E48-4A4AE9AFED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9A2-9229-48C5-AFD4-23144A83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5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11E-4665-4F8C-9E48-4A4AE9AFED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9A2-9229-48C5-AFD4-23144A83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7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11E-4665-4F8C-9E48-4A4AE9AFED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9A2-9229-48C5-AFD4-23144A83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1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11E-4665-4F8C-9E48-4A4AE9AFED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9A2-9229-48C5-AFD4-23144A83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0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11E-4665-4F8C-9E48-4A4AE9AFED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9A2-9229-48C5-AFD4-23144A83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11E-4665-4F8C-9E48-4A4AE9AFED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9A2-9229-48C5-AFD4-23144A83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7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11E-4665-4F8C-9E48-4A4AE9AFED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9A2-9229-48C5-AFD4-23144A83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6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11E-4665-4F8C-9E48-4A4AE9AFED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9A2-9229-48C5-AFD4-23144A83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9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11E-4665-4F8C-9E48-4A4AE9AFED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9A2-9229-48C5-AFD4-23144A83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B211E-4665-4F8C-9E48-4A4AE9AFED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99A2-9229-48C5-AFD4-23144A83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9.jp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9.jp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9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9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9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0777" y="757127"/>
            <a:ext cx="28424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>
              <a:buClrTx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28750"/>
            <a:ext cx="91440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685783">
              <a:buClrTx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algn="ctr" defTabSz="685783">
              <a:buClrTx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1+2)</a:t>
            </a:r>
          </a:p>
          <a:p>
            <a:pPr algn="ctr" defTabSz="685783">
              <a:buClrTx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TRẦN MINH HẰNG-4H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562" y="742950"/>
            <a:ext cx="7924800" cy="1384995"/>
          </a:xfrm>
          <a:prstGeom prst="rect">
            <a:avLst/>
          </a:prstGeom>
          <a:solidFill>
            <a:srgbClr val="A4FAC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ca dao,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tục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khuyên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hiếu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cha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563" y="2419350"/>
            <a:ext cx="79247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algn="ctr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1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10555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1" y="2495550"/>
            <a:ext cx="79247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algn="ctr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5100" y="361950"/>
            <a:ext cx="37338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Ghi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nhớ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:</a:t>
            </a:r>
            <a:endParaRPr lang="zh-CN" altLang="en-US" sz="3000" dirty="0">
              <a:solidFill>
                <a:srgbClr val="FF0000"/>
              </a:solidFill>
              <a:latin typeface="Times New Roman" pitchFamily="18" charset="0"/>
              <a:ea typeface=".黑体-日本语" panose="02000500000000000000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3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751" y="666750"/>
            <a:ext cx="3733800" cy="646331"/>
          </a:xfrm>
          <a:prstGeom prst="rect">
            <a:avLst/>
          </a:prstGeom>
          <a:solidFill>
            <a:srgbClr val="91D02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HOẠT ĐỘNG 2</a:t>
            </a:r>
            <a:endParaRPr lang="zh-CN" altLang="en-US" sz="3600" dirty="0">
              <a:solidFill>
                <a:srgbClr val="FFFF00"/>
              </a:solidFill>
              <a:latin typeface="Times New Roman" pitchFamily="18" charset="0"/>
              <a:ea typeface=".黑体-日本语" panose="02000500000000000000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03835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Thực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hành</a:t>
            </a:r>
            <a:endParaRPr lang="zh-CN" altLang="en-US" sz="4800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ea typeface=".黑体-日本语" panose="02000500000000000000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5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79253"/>
            <a:ext cx="7315200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35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7187" y="171691"/>
            <a:ext cx="83296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vằng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7187" y="939945"/>
            <a:ext cx="83522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</a:rPr>
              <a:t>b.</a:t>
            </a:r>
            <a:r>
              <a:rPr lang="en-US" altLang="en-US" sz="2200" b="1" dirty="0">
                <a:latin typeface=".VnTime" pitchFamily="34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Loan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. Loan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nhảu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200" b="1" dirty="0">
                <a:latin typeface=".VnTime" pitchFamily="34" charset="0"/>
              </a:rPr>
              <a:t>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0681" y="2031842"/>
            <a:ext cx="82937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</a:rPr>
              <a:t>c.</a:t>
            </a:r>
            <a:r>
              <a:rPr lang="en-US" altLang="en-US" sz="2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Bố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Hoàng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vừa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đi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làm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về</a:t>
            </a:r>
            <a:r>
              <a:rPr lang="en-US" altLang="en-US" sz="2200" b="1" dirty="0">
                <a:latin typeface="Times New Roman" pitchFamily="18" charset="0"/>
              </a:rPr>
              <a:t>, </a:t>
            </a:r>
            <a:r>
              <a:rPr lang="en-US" altLang="en-US" sz="2200" b="1" dirty="0" err="1">
                <a:latin typeface="Times New Roman" pitchFamily="18" charset="0"/>
              </a:rPr>
              <a:t>rất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mệt</a:t>
            </a:r>
            <a:r>
              <a:rPr lang="en-US" altLang="en-US" sz="2200" b="1" dirty="0">
                <a:latin typeface="Times New Roman" pitchFamily="18" charset="0"/>
              </a:rPr>
              <a:t>. </a:t>
            </a:r>
            <a:r>
              <a:rPr lang="en-US" altLang="en-US" sz="2200" b="1" dirty="0" err="1">
                <a:latin typeface="Times New Roman" pitchFamily="18" charset="0"/>
              </a:rPr>
              <a:t>Hoàng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chạy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ra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tận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cửa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đón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và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hỏi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ngay</a:t>
            </a:r>
            <a:r>
              <a:rPr lang="en-US" altLang="en-US" sz="2200" b="1" dirty="0">
                <a:latin typeface="Times New Roman" pitchFamily="18" charset="0"/>
              </a:rPr>
              <a:t>:</a:t>
            </a:r>
            <a:r>
              <a:rPr lang="en-US" altLang="en-US" sz="2200" b="1" dirty="0">
                <a:latin typeface=".VnTime" pitchFamily="34" charset="0"/>
              </a:rPr>
              <a:t> 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?”.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0682" y="2835254"/>
            <a:ext cx="83389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</a:rPr>
              <a:t>d.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Ông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nội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của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Hoài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rất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thích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chơi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cây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cảnh</a:t>
            </a:r>
            <a:r>
              <a:rPr lang="en-US" altLang="en-US" sz="2200" b="1" dirty="0">
                <a:latin typeface="Times New Roman" pitchFamily="18" charset="0"/>
              </a:rPr>
              <a:t>. </a:t>
            </a:r>
            <a:r>
              <a:rPr lang="en-US" altLang="en-US" sz="2200" b="1" dirty="0" err="1">
                <a:latin typeface="Times New Roman" pitchFamily="18" charset="0"/>
              </a:rPr>
              <a:t>Hoài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đến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nhà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bạn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mượn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sách</a:t>
            </a:r>
            <a:r>
              <a:rPr lang="en-US" altLang="en-US" sz="2200" b="1" dirty="0">
                <a:latin typeface="Times New Roman" pitchFamily="18" charset="0"/>
              </a:rPr>
              <a:t>, </a:t>
            </a:r>
            <a:r>
              <a:rPr lang="en-US" altLang="en-US" sz="2200" b="1" dirty="0" err="1">
                <a:latin typeface="Times New Roman" pitchFamily="18" charset="0"/>
              </a:rPr>
              <a:t>thấy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ngoài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vườn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nhà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bạn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có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khóm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hoa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lạ</a:t>
            </a:r>
            <a:r>
              <a:rPr lang="en-US" altLang="en-US" sz="2200" b="1" dirty="0">
                <a:latin typeface="Times New Roman" pitchFamily="18" charset="0"/>
              </a:rPr>
              <a:t>, </a:t>
            </a:r>
            <a:r>
              <a:rPr lang="en-US" altLang="en-US" sz="2200" b="1" dirty="0" err="1">
                <a:latin typeface="Times New Roman" pitchFamily="18" charset="0"/>
              </a:rPr>
              <a:t>liền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xin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bạn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một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nhánh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mang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về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cho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ông</a:t>
            </a:r>
            <a:r>
              <a:rPr lang="en-US" altLang="en-US" sz="2200" b="1" dirty="0">
                <a:latin typeface="Times New Roman" pitchFamily="18" charset="0"/>
              </a:rPr>
              <a:t> </a:t>
            </a:r>
            <a:r>
              <a:rPr lang="en-US" altLang="en-US" sz="2200" b="1" dirty="0" err="1">
                <a:latin typeface="Times New Roman" pitchFamily="18" charset="0"/>
              </a:rPr>
              <a:t>trồng</a:t>
            </a:r>
            <a:r>
              <a:rPr lang="en-US" altLang="en-US" sz="2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57188" y="3943250"/>
            <a:ext cx="83654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ho ở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8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2400" y="742950"/>
            <a:ext cx="876299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vằng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25" y="3152354"/>
            <a:ext cx="2046767" cy="198272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4" name="Oval 51"/>
          <p:cNvSpPr>
            <a:spLocks noChangeArrowheads="1"/>
          </p:cNvSpPr>
          <p:nvPr/>
        </p:nvSpPr>
        <p:spPr bwMode="auto">
          <a:xfrm>
            <a:off x="7467599" y="3473127"/>
            <a:ext cx="763191" cy="46209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0</a:t>
            </a:r>
          </a:p>
        </p:txBody>
      </p:sp>
      <p:sp>
        <p:nvSpPr>
          <p:cNvPr id="23" name="Oval 51"/>
          <p:cNvSpPr>
            <a:spLocks noChangeArrowheads="1"/>
          </p:cNvSpPr>
          <p:nvPr/>
        </p:nvSpPr>
        <p:spPr bwMode="auto">
          <a:xfrm>
            <a:off x="7483882" y="3390709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22" name="Oval 51"/>
          <p:cNvSpPr>
            <a:spLocks noChangeArrowheads="1"/>
          </p:cNvSpPr>
          <p:nvPr/>
        </p:nvSpPr>
        <p:spPr bwMode="auto">
          <a:xfrm>
            <a:off x="7483882" y="3390709"/>
            <a:ext cx="76438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21" name="Oval 51"/>
          <p:cNvSpPr>
            <a:spLocks noChangeArrowheads="1"/>
          </p:cNvSpPr>
          <p:nvPr/>
        </p:nvSpPr>
        <p:spPr bwMode="auto">
          <a:xfrm>
            <a:off x="7483882" y="3390710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20" name="Oval 51"/>
          <p:cNvSpPr>
            <a:spLocks noChangeArrowheads="1"/>
          </p:cNvSpPr>
          <p:nvPr/>
        </p:nvSpPr>
        <p:spPr bwMode="auto">
          <a:xfrm>
            <a:off x="7485072" y="3390708"/>
            <a:ext cx="76319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19" name="Oval 51"/>
          <p:cNvSpPr>
            <a:spLocks noChangeArrowheads="1"/>
          </p:cNvSpPr>
          <p:nvPr/>
        </p:nvSpPr>
        <p:spPr bwMode="auto">
          <a:xfrm>
            <a:off x="7467599" y="3390708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>
            <a:off x="7485072" y="3390708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17" name="Oval 51"/>
          <p:cNvSpPr>
            <a:spLocks noChangeArrowheads="1"/>
          </p:cNvSpPr>
          <p:nvPr/>
        </p:nvSpPr>
        <p:spPr bwMode="auto">
          <a:xfrm>
            <a:off x="7484476" y="3390708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7</a:t>
            </a:r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>
            <a:off x="7467598" y="3390710"/>
            <a:ext cx="76319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8</a:t>
            </a:r>
          </a:p>
        </p:txBody>
      </p:sp>
      <p:sp>
        <p:nvSpPr>
          <p:cNvPr id="15" name="Oval 51"/>
          <p:cNvSpPr>
            <a:spLocks noChangeArrowheads="1"/>
          </p:cNvSpPr>
          <p:nvPr/>
        </p:nvSpPr>
        <p:spPr bwMode="auto">
          <a:xfrm>
            <a:off x="7467599" y="3390711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9</a:t>
            </a:r>
          </a:p>
        </p:txBody>
      </p:sp>
      <p:sp>
        <p:nvSpPr>
          <p:cNvPr id="14" name="Oval 51"/>
          <p:cNvSpPr>
            <a:spLocks noChangeArrowheads="1"/>
          </p:cNvSpPr>
          <p:nvPr/>
        </p:nvSpPr>
        <p:spPr bwMode="auto">
          <a:xfrm>
            <a:off x="7467599" y="3390707"/>
            <a:ext cx="76438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1256" y="2455671"/>
            <a:ext cx="1991833" cy="1688047"/>
            <a:chOff x="304800" y="2016127"/>
            <a:chExt cx="1991833" cy="16880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016127"/>
              <a:ext cx="1991833" cy="16880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729216" y="2996288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0000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Sai</a:t>
              </a:r>
              <a:endParaRPr lang="zh-CN" altLang="en-US" sz="40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10559" y="2455671"/>
            <a:ext cx="6280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063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4" grpId="1"/>
      <p:bldP spid="23" grpId="0"/>
      <p:bldP spid="23" grpId="1"/>
      <p:bldP spid="22" grpId="0"/>
      <p:bldP spid="22" grpId="1"/>
      <p:bldP spid="21" grpId="0"/>
      <p:bldP spid="21" grpId="1"/>
      <p:bldP spid="20" grpId="0"/>
      <p:bldP spid="20" grpId="1"/>
      <p:bldP spid="19" grpId="0"/>
      <p:bldP spid="19" grpId="1"/>
      <p:bldP spid="18" grpId="0"/>
      <p:bldP spid="18" grpId="1"/>
      <p:bldP spid="17" grpId="0"/>
      <p:bldP spid="17" grpId="1"/>
      <p:bldP spid="16" grpId="0"/>
      <p:bldP spid="16" grpId="1"/>
      <p:bldP spid="15" grpId="0"/>
      <p:bldP spid="15" grpId="1"/>
      <p:bldP spid="14" grpId="0"/>
      <p:bldP spid="14" grpId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2400" y="742950"/>
            <a:ext cx="876299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b.</a:t>
            </a:r>
            <a:r>
              <a:rPr lang="en-US" altLang="en-US" sz="3000" b="1" dirty="0">
                <a:latin typeface=".VnTime" pitchFamily="34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Loan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. Loan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nhảu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000" b="1" dirty="0">
                <a:latin typeface=".VnTime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25" y="3152354"/>
            <a:ext cx="2046767" cy="198272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4" name="Oval 51"/>
          <p:cNvSpPr>
            <a:spLocks noChangeArrowheads="1"/>
          </p:cNvSpPr>
          <p:nvPr/>
        </p:nvSpPr>
        <p:spPr bwMode="auto">
          <a:xfrm>
            <a:off x="7467599" y="3473127"/>
            <a:ext cx="763191" cy="46209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0</a:t>
            </a:r>
          </a:p>
        </p:txBody>
      </p:sp>
      <p:sp>
        <p:nvSpPr>
          <p:cNvPr id="23" name="Oval 51"/>
          <p:cNvSpPr>
            <a:spLocks noChangeArrowheads="1"/>
          </p:cNvSpPr>
          <p:nvPr/>
        </p:nvSpPr>
        <p:spPr bwMode="auto">
          <a:xfrm>
            <a:off x="7483882" y="3390709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22" name="Oval 51"/>
          <p:cNvSpPr>
            <a:spLocks noChangeArrowheads="1"/>
          </p:cNvSpPr>
          <p:nvPr/>
        </p:nvSpPr>
        <p:spPr bwMode="auto">
          <a:xfrm>
            <a:off x="7483882" y="3390709"/>
            <a:ext cx="76438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21" name="Oval 51"/>
          <p:cNvSpPr>
            <a:spLocks noChangeArrowheads="1"/>
          </p:cNvSpPr>
          <p:nvPr/>
        </p:nvSpPr>
        <p:spPr bwMode="auto">
          <a:xfrm>
            <a:off x="7483882" y="3390710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20" name="Oval 51"/>
          <p:cNvSpPr>
            <a:spLocks noChangeArrowheads="1"/>
          </p:cNvSpPr>
          <p:nvPr/>
        </p:nvSpPr>
        <p:spPr bwMode="auto">
          <a:xfrm>
            <a:off x="7485072" y="3390708"/>
            <a:ext cx="76319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19" name="Oval 51"/>
          <p:cNvSpPr>
            <a:spLocks noChangeArrowheads="1"/>
          </p:cNvSpPr>
          <p:nvPr/>
        </p:nvSpPr>
        <p:spPr bwMode="auto">
          <a:xfrm>
            <a:off x="7467599" y="3390708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>
            <a:off x="7485072" y="3390708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17" name="Oval 51"/>
          <p:cNvSpPr>
            <a:spLocks noChangeArrowheads="1"/>
          </p:cNvSpPr>
          <p:nvPr/>
        </p:nvSpPr>
        <p:spPr bwMode="auto">
          <a:xfrm>
            <a:off x="7484476" y="3390708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7</a:t>
            </a:r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>
            <a:off x="7467598" y="3390710"/>
            <a:ext cx="76319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8</a:t>
            </a:r>
          </a:p>
        </p:txBody>
      </p:sp>
      <p:sp>
        <p:nvSpPr>
          <p:cNvPr id="15" name="Oval 51"/>
          <p:cNvSpPr>
            <a:spLocks noChangeArrowheads="1"/>
          </p:cNvSpPr>
          <p:nvPr/>
        </p:nvSpPr>
        <p:spPr bwMode="auto">
          <a:xfrm>
            <a:off x="7467599" y="3390711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9</a:t>
            </a:r>
          </a:p>
        </p:txBody>
      </p:sp>
      <p:sp>
        <p:nvSpPr>
          <p:cNvPr id="14" name="Oval 51"/>
          <p:cNvSpPr>
            <a:spLocks noChangeArrowheads="1"/>
          </p:cNvSpPr>
          <p:nvPr/>
        </p:nvSpPr>
        <p:spPr bwMode="auto">
          <a:xfrm>
            <a:off x="7467599" y="3390707"/>
            <a:ext cx="76438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1256" y="2455671"/>
            <a:ext cx="1991833" cy="1688047"/>
            <a:chOff x="304800" y="2016127"/>
            <a:chExt cx="1991833" cy="16880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016127"/>
              <a:ext cx="1991833" cy="16880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536944" y="2996288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0000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Đúng</a:t>
              </a:r>
              <a:endParaRPr lang="zh-CN" altLang="en-US" sz="40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10557" y="2543328"/>
            <a:ext cx="6280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000" b="1" dirty="0">
                <a:solidFill>
                  <a:srgbClr val="0070C0"/>
                </a:solidFill>
                <a:latin typeface=".VnTime" pitchFamily="34" charset="0"/>
              </a:rPr>
              <a:t>   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Loan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3743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4" grpId="1"/>
      <p:bldP spid="23" grpId="0"/>
      <p:bldP spid="23" grpId="1"/>
      <p:bldP spid="22" grpId="0"/>
      <p:bldP spid="22" grpId="1"/>
      <p:bldP spid="21" grpId="0"/>
      <p:bldP spid="21" grpId="1"/>
      <p:bldP spid="20" grpId="0"/>
      <p:bldP spid="20" grpId="1"/>
      <p:bldP spid="19" grpId="0"/>
      <p:bldP spid="19" grpId="1"/>
      <p:bldP spid="18" grpId="0"/>
      <p:bldP spid="18" grpId="1"/>
      <p:bldP spid="17" grpId="0"/>
      <p:bldP spid="17" grpId="1"/>
      <p:bldP spid="16" grpId="0"/>
      <p:bldP spid="16" grpId="1"/>
      <p:bldP spid="15" grpId="0"/>
      <p:bldP spid="15" grpId="1"/>
      <p:bldP spid="14" grpId="0"/>
      <p:bldP spid="14" grpId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2398" y="666750"/>
            <a:ext cx="876299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altLang="en-US" sz="3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25" y="3152354"/>
            <a:ext cx="2046767" cy="198272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4" name="Oval 51"/>
          <p:cNvSpPr>
            <a:spLocks noChangeArrowheads="1"/>
          </p:cNvSpPr>
          <p:nvPr/>
        </p:nvSpPr>
        <p:spPr bwMode="auto">
          <a:xfrm>
            <a:off x="7467599" y="3473127"/>
            <a:ext cx="763191" cy="46209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0</a:t>
            </a:r>
          </a:p>
        </p:txBody>
      </p:sp>
      <p:sp>
        <p:nvSpPr>
          <p:cNvPr id="23" name="Oval 51"/>
          <p:cNvSpPr>
            <a:spLocks noChangeArrowheads="1"/>
          </p:cNvSpPr>
          <p:nvPr/>
        </p:nvSpPr>
        <p:spPr bwMode="auto">
          <a:xfrm>
            <a:off x="7483882" y="3390709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22" name="Oval 51"/>
          <p:cNvSpPr>
            <a:spLocks noChangeArrowheads="1"/>
          </p:cNvSpPr>
          <p:nvPr/>
        </p:nvSpPr>
        <p:spPr bwMode="auto">
          <a:xfrm>
            <a:off x="7483882" y="3390709"/>
            <a:ext cx="76438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21" name="Oval 51"/>
          <p:cNvSpPr>
            <a:spLocks noChangeArrowheads="1"/>
          </p:cNvSpPr>
          <p:nvPr/>
        </p:nvSpPr>
        <p:spPr bwMode="auto">
          <a:xfrm>
            <a:off x="7483882" y="3390710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20" name="Oval 51"/>
          <p:cNvSpPr>
            <a:spLocks noChangeArrowheads="1"/>
          </p:cNvSpPr>
          <p:nvPr/>
        </p:nvSpPr>
        <p:spPr bwMode="auto">
          <a:xfrm>
            <a:off x="7485072" y="3390708"/>
            <a:ext cx="76319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19" name="Oval 51"/>
          <p:cNvSpPr>
            <a:spLocks noChangeArrowheads="1"/>
          </p:cNvSpPr>
          <p:nvPr/>
        </p:nvSpPr>
        <p:spPr bwMode="auto">
          <a:xfrm>
            <a:off x="7467599" y="3390708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>
            <a:off x="7485072" y="3390708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17" name="Oval 51"/>
          <p:cNvSpPr>
            <a:spLocks noChangeArrowheads="1"/>
          </p:cNvSpPr>
          <p:nvPr/>
        </p:nvSpPr>
        <p:spPr bwMode="auto">
          <a:xfrm>
            <a:off x="7484476" y="3390708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7</a:t>
            </a:r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>
            <a:off x="7467598" y="3390710"/>
            <a:ext cx="76319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8</a:t>
            </a:r>
          </a:p>
        </p:txBody>
      </p:sp>
      <p:sp>
        <p:nvSpPr>
          <p:cNvPr id="15" name="Oval 51"/>
          <p:cNvSpPr>
            <a:spLocks noChangeArrowheads="1"/>
          </p:cNvSpPr>
          <p:nvPr/>
        </p:nvSpPr>
        <p:spPr bwMode="auto">
          <a:xfrm>
            <a:off x="7467599" y="3390711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9</a:t>
            </a:r>
          </a:p>
        </p:txBody>
      </p:sp>
      <p:sp>
        <p:nvSpPr>
          <p:cNvPr id="14" name="Oval 51"/>
          <p:cNvSpPr>
            <a:spLocks noChangeArrowheads="1"/>
          </p:cNvSpPr>
          <p:nvPr/>
        </p:nvSpPr>
        <p:spPr bwMode="auto">
          <a:xfrm>
            <a:off x="7467599" y="3390707"/>
            <a:ext cx="76438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1256" y="2455671"/>
            <a:ext cx="1991833" cy="1688047"/>
            <a:chOff x="304800" y="2016127"/>
            <a:chExt cx="1991833" cy="16880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016127"/>
              <a:ext cx="1991833" cy="16880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729216" y="2996288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0000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Sai</a:t>
              </a:r>
              <a:endParaRPr lang="zh-CN" altLang="en-US" sz="40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24736" y="2457895"/>
            <a:ext cx="6280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3743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4" grpId="1"/>
      <p:bldP spid="23" grpId="0"/>
      <p:bldP spid="23" grpId="1"/>
      <p:bldP spid="22" grpId="0"/>
      <p:bldP spid="22" grpId="1"/>
      <p:bldP spid="21" grpId="0"/>
      <p:bldP spid="21" grpId="1"/>
      <p:bldP spid="20" grpId="0"/>
      <p:bldP spid="20" grpId="1"/>
      <p:bldP spid="19" grpId="0"/>
      <p:bldP spid="19" grpId="1"/>
      <p:bldP spid="18" grpId="0"/>
      <p:bldP spid="18" grpId="1"/>
      <p:bldP spid="17" grpId="0"/>
      <p:bldP spid="17" grpId="1"/>
      <p:bldP spid="16" grpId="0"/>
      <p:bldP spid="16" grpId="1"/>
      <p:bldP spid="15" grpId="0"/>
      <p:bldP spid="15" grpId="1"/>
      <p:bldP spid="14" grpId="0"/>
      <p:bldP spid="14" grpId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2398" y="556108"/>
            <a:ext cx="87629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d.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Ông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nội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của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Hoài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rất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thích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chơi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cây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cảnh</a:t>
            </a:r>
            <a:r>
              <a:rPr lang="en-US" altLang="en-US" sz="3000" b="1" dirty="0">
                <a:latin typeface="Times New Roman" pitchFamily="18" charset="0"/>
              </a:rPr>
              <a:t>. </a:t>
            </a:r>
            <a:r>
              <a:rPr lang="en-US" altLang="en-US" sz="3000" b="1" dirty="0" err="1">
                <a:latin typeface="Times New Roman" pitchFamily="18" charset="0"/>
              </a:rPr>
              <a:t>Hoài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đến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nhà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bạn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mượn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sách</a:t>
            </a:r>
            <a:r>
              <a:rPr lang="en-US" altLang="en-US" sz="3000" b="1" dirty="0">
                <a:latin typeface="Times New Roman" pitchFamily="18" charset="0"/>
              </a:rPr>
              <a:t>, </a:t>
            </a:r>
            <a:r>
              <a:rPr lang="en-US" altLang="en-US" sz="3000" b="1" dirty="0" err="1">
                <a:latin typeface="Times New Roman" pitchFamily="18" charset="0"/>
              </a:rPr>
              <a:t>thấy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ngoài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vườn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nhà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bạn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có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khóm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hoa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lạ</a:t>
            </a:r>
            <a:r>
              <a:rPr lang="en-US" altLang="en-US" sz="3000" b="1" dirty="0">
                <a:latin typeface="Times New Roman" pitchFamily="18" charset="0"/>
              </a:rPr>
              <a:t>, </a:t>
            </a:r>
            <a:r>
              <a:rPr lang="en-US" altLang="en-US" sz="3000" b="1" dirty="0" err="1">
                <a:latin typeface="Times New Roman" pitchFamily="18" charset="0"/>
              </a:rPr>
              <a:t>liền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xin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bạn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một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nhánh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mang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về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cho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ông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trồng</a:t>
            </a:r>
            <a:r>
              <a:rPr lang="en-US" altLang="en-US" sz="30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25" y="3152354"/>
            <a:ext cx="2046767" cy="198272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4" name="Oval 51"/>
          <p:cNvSpPr>
            <a:spLocks noChangeArrowheads="1"/>
          </p:cNvSpPr>
          <p:nvPr/>
        </p:nvSpPr>
        <p:spPr bwMode="auto">
          <a:xfrm>
            <a:off x="7467599" y="3473127"/>
            <a:ext cx="763191" cy="46209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0</a:t>
            </a:r>
          </a:p>
        </p:txBody>
      </p:sp>
      <p:sp>
        <p:nvSpPr>
          <p:cNvPr id="23" name="Oval 51"/>
          <p:cNvSpPr>
            <a:spLocks noChangeArrowheads="1"/>
          </p:cNvSpPr>
          <p:nvPr/>
        </p:nvSpPr>
        <p:spPr bwMode="auto">
          <a:xfrm>
            <a:off x="7483882" y="3390709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22" name="Oval 51"/>
          <p:cNvSpPr>
            <a:spLocks noChangeArrowheads="1"/>
          </p:cNvSpPr>
          <p:nvPr/>
        </p:nvSpPr>
        <p:spPr bwMode="auto">
          <a:xfrm>
            <a:off x="7483882" y="3390709"/>
            <a:ext cx="76438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21" name="Oval 51"/>
          <p:cNvSpPr>
            <a:spLocks noChangeArrowheads="1"/>
          </p:cNvSpPr>
          <p:nvPr/>
        </p:nvSpPr>
        <p:spPr bwMode="auto">
          <a:xfrm>
            <a:off x="7483882" y="3390710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20" name="Oval 51"/>
          <p:cNvSpPr>
            <a:spLocks noChangeArrowheads="1"/>
          </p:cNvSpPr>
          <p:nvPr/>
        </p:nvSpPr>
        <p:spPr bwMode="auto">
          <a:xfrm>
            <a:off x="7485072" y="3390708"/>
            <a:ext cx="76319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19" name="Oval 51"/>
          <p:cNvSpPr>
            <a:spLocks noChangeArrowheads="1"/>
          </p:cNvSpPr>
          <p:nvPr/>
        </p:nvSpPr>
        <p:spPr bwMode="auto">
          <a:xfrm>
            <a:off x="7467599" y="3390708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>
            <a:off x="7485072" y="3390708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17" name="Oval 51"/>
          <p:cNvSpPr>
            <a:spLocks noChangeArrowheads="1"/>
          </p:cNvSpPr>
          <p:nvPr/>
        </p:nvSpPr>
        <p:spPr bwMode="auto">
          <a:xfrm>
            <a:off x="7484476" y="3390708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7</a:t>
            </a:r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>
            <a:off x="7467598" y="3390710"/>
            <a:ext cx="76319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8</a:t>
            </a:r>
          </a:p>
        </p:txBody>
      </p:sp>
      <p:sp>
        <p:nvSpPr>
          <p:cNvPr id="15" name="Oval 51"/>
          <p:cNvSpPr>
            <a:spLocks noChangeArrowheads="1"/>
          </p:cNvSpPr>
          <p:nvPr/>
        </p:nvSpPr>
        <p:spPr bwMode="auto">
          <a:xfrm>
            <a:off x="7467599" y="3390711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9</a:t>
            </a:r>
          </a:p>
        </p:txBody>
      </p:sp>
      <p:sp>
        <p:nvSpPr>
          <p:cNvPr id="14" name="Oval 51"/>
          <p:cNvSpPr>
            <a:spLocks noChangeArrowheads="1"/>
          </p:cNvSpPr>
          <p:nvPr/>
        </p:nvSpPr>
        <p:spPr bwMode="auto">
          <a:xfrm>
            <a:off x="7467599" y="3390707"/>
            <a:ext cx="76438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1253" y="2723837"/>
            <a:ext cx="1991833" cy="1688047"/>
            <a:chOff x="304800" y="2016127"/>
            <a:chExt cx="1991833" cy="16880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016127"/>
              <a:ext cx="1991833" cy="16880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613147" y="2996288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0000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Đúng</a:t>
              </a:r>
              <a:endParaRPr lang="zh-CN" altLang="en-US" sz="40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634864" y="2503631"/>
            <a:ext cx="6280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3743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4" grpId="1"/>
      <p:bldP spid="23" grpId="0"/>
      <p:bldP spid="23" grpId="1"/>
      <p:bldP spid="22" grpId="0"/>
      <p:bldP spid="22" grpId="1"/>
      <p:bldP spid="21" grpId="0"/>
      <p:bldP spid="21" grpId="1"/>
      <p:bldP spid="20" grpId="0"/>
      <p:bldP spid="20" grpId="1"/>
      <p:bldP spid="19" grpId="0"/>
      <p:bldP spid="19" grpId="1"/>
      <p:bldP spid="18" grpId="0"/>
      <p:bldP spid="18" grpId="1"/>
      <p:bldP spid="17" grpId="0"/>
      <p:bldP spid="17" grpId="1"/>
      <p:bldP spid="16" grpId="0"/>
      <p:bldP spid="16" grpId="1"/>
      <p:bldP spid="15" grpId="0"/>
      <p:bldP spid="15" grpId="1"/>
      <p:bldP spid="14" grpId="0"/>
      <p:bldP spid="14" grpId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2400" y="742950"/>
            <a:ext cx="876299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ho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25" y="3152354"/>
            <a:ext cx="2046767" cy="198272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4" name="Oval 51"/>
          <p:cNvSpPr>
            <a:spLocks noChangeArrowheads="1"/>
          </p:cNvSpPr>
          <p:nvPr/>
        </p:nvSpPr>
        <p:spPr bwMode="auto">
          <a:xfrm>
            <a:off x="7467599" y="3473127"/>
            <a:ext cx="763191" cy="46209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0</a:t>
            </a:r>
          </a:p>
        </p:txBody>
      </p:sp>
      <p:sp>
        <p:nvSpPr>
          <p:cNvPr id="23" name="Oval 51"/>
          <p:cNvSpPr>
            <a:spLocks noChangeArrowheads="1"/>
          </p:cNvSpPr>
          <p:nvPr/>
        </p:nvSpPr>
        <p:spPr bwMode="auto">
          <a:xfrm>
            <a:off x="7483882" y="3390709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22" name="Oval 51"/>
          <p:cNvSpPr>
            <a:spLocks noChangeArrowheads="1"/>
          </p:cNvSpPr>
          <p:nvPr/>
        </p:nvSpPr>
        <p:spPr bwMode="auto">
          <a:xfrm>
            <a:off x="7483882" y="3390709"/>
            <a:ext cx="76438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21" name="Oval 51"/>
          <p:cNvSpPr>
            <a:spLocks noChangeArrowheads="1"/>
          </p:cNvSpPr>
          <p:nvPr/>
        </p:nvSpPr>
        <p:spPr bwMode="auto">
          <a:xfrm>
            <a:off x="7483882" y="3390710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20" name="Oval 51"/>
          <p:cNvSpPr>
            <a:spLocks noChangeArrowheads="1"/>
          </p:cNvSpPr>
          <p:nvPr/>
        </p:nvSpPr>
        <p:spPr bwMode="auto">
          <a:xfrm>
            <a:off x="7485072" y="3390708"/>
            <a:ext cx="76319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19" name="Oval 51"/>
          <p:cNvSpPr>
            <a:spLocks noChangeArrowheads="1"/>
          </p:cNvSpPr>
          <p:nvPr/>
        </p:nvSpPr>
        <p:spPr bwMode="auto">
          <a:xfrm>
            <a:off x="7467599" y="3390708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>
            <a:off x="7485072" y="3390708"/>
            <a:ext cx="76319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17" name="Oval 51"/>
          <p:cNvSpPr>
            <a:spLocks noChangeArrowheads="1"/>
          </p:cNvSpPr>
          <p:nvPr/>
        </p:nvSpPr>
        <p:spPr bwMode="auto">
          <a:xfrm>
            <a:off x="7484476" y="3390708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7</a:t>
            </a:r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>
            <a:off x="7467598" y="3390710"/>
            <a:ext cx="76319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8</a:t>
            </a:r>
          </a:p>
        </p:txBody>
      </p:sp>
      <p:sp>
        <p:nvSpPr>
          <p:cNvPr id="15" name="Oval 51"/>
          <p:cNvSpPr>
            <a:spLocks noChangeArrowheads="1"/>
          </p:cNvSpPr>
          <p:nvPr/>
        </p:nvSpPr>
        <p:spPr bwMode="auto">
          <a:xfrm>
            <a:off x="7467599" y="3390711"/>
            <a:ext cx="764381" cy="544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9</a:t>
            </a:r>
          </a:p>
        </p:txBody>
      </p:sp>
      <p:sp>
        <p:nvSpPr>
          <p:cNvPr id="14" name="Oval 51"/>
          <p:cNvSpPr>
            <a:spLocks noChangeArrowheads="1"/>
          </p:cNvSpPr>
          <p:nvPr/>
        </p:nvSpPr>
        <p:spPr bwMode="auto">
          <a:xfrm>
            <a:off x="7467599" y="3390707"/>
            <a:ext cx="764381" cy="544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altLang="en-US" sz="4100" b="1" dirty="0">
                <a:solidFill>
                  <a:srgbClr val="CC3300"/>
                </a:solidFill>
              </a:rPr>
              <a:t>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1256" y="2455671"/>
            <a:ext cx="1991833" cy="1688047"/>
            <a:chOff x="304800" y="2016127"/>
            <a:chExt cx="1991833" cy="16880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016127"/>
              <a:ext cx="1991833" cy="16880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613144" y="2996288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0000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Đúng</a:t>
              </a:r>
              <a:endParaRPr lang="zh-CN" altLang="en-US" sz="40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14103" y="2561030"/>
            <a:ext cx="6280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3743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4" grpId="1"/>
      <p:bldP spid="23" grpId="0"/>
      <p:bldP spid="23" grpId="1"/>
      <p:bldP spid="22" grpId="0"/>
      <p:bldP spid="22" grpId="1"/>
      <p:bldP spid="21" grpId="0"/>
      <p:bldP spid="21" grpId="1"/>
      <p:bldP spid="20" grpId="0"/>
      <p:bldP spid="20" grpId="1"/>
      <p:bldP spid="19" grpId="0"/>
      <p:bldP spid="19" grpId="1"/>
      <p:bldP spid="18" grpId="0"/>
      <p:bldP spid="18" grpId="1"/>
      <p:bldP spid="17" grpId="0"/>
      <p:bldP spid="17" grpId="1"/>
      <p:bldP spid="16" grpId="0"/>
      <p:bldP spid="16" grpId="1"/>
      <p:bldP spid="15" grpId="0"/>
      <p:bldP spid="15" grpId="1"/>
      <p:bldP spid="14" grpId="0"/>
      <p:bldP spid="14" grpId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 flipV="1">
            <a:off x="2367335" y="1545785"/>
            <a:ext cx="1124544" cy="1771823"/>
            <a:chOff x="1547664" y="32770"/>
            <a:chExt cx="1217765" cy="1918701"/>
          </a:xfrm>
          <a:noFill/>
          <a:effectLst/>
        </p:grpSpPr>
        <p:sp>
          <p:nvSpPr>
            <p:cNvPr id="67" name="任意多边形 66"/>
            <p:cNvSpPr/>
            <p:nvPr/>
          </p:nvSpPr>
          <p:spPr>
            <a:xfrm>
              <a:off x="2026831" y="32770"/>
              <a:ext cx="248979" cy="1171575"/>
            </a:xfrm>
            <a:custGeom>
              <a:avLst/>
              <a:gdLst>
                <a:gd name="connsiteX0" fmla="*/ 248979 w 248979"/>
                <a:gd name="connsiteY0" fmla="*/ 0 h 1171575"/>
                <a:gd name="connsiteX1" fmla="*/ 1329 w 248979"/>
                <a:gd name="connsiteY1" fmla="*/ 523875 h 1171575"/>
                <a:gd name="connsiteX2" fmla="*/ 144204 w 248979"/>
                <a:gd name="connsiteY2" fmla="*/ 1171575 h 1171575"/>
                <a:gd name="connsiteX3" fmla="*/ 144204 w 248979"/>
                <a:gd name="connsiteY3" fmla="*/ 1171575 h 1171575"/>
                <a:gd name="connsiteX4" fmla="*/ 144204 w 248979"/>
                <a:gd name="connsiteY4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9" h="1171575">
                  <a:moveTo>
                    <a:pt x="248979" y="0"/>
                  </a:moveTo>
                  <a:cubicBezTo>
                    <a:pt x="133885" y="164306"/>
                    <a:pt x="18791" y="328613"/>
                    <a:pt x="1329" y="523875"/>
                  </a:cubicBezTo>
                  <a:cubicBezTo>
                    <a:pt x="-16133" y="719137"/>
                    <a:pt x="144204" y="1171575"/>
                    <a:pt x="144204" y="1171575"/>
                  </a:cubicBezTo>
                  <a:lnTo>
                    <a:pt x="144204" y="1171575"/>
                  </a:lnTo>
                  <a:lnTo>
                    <a:pt x="144204" y="1171575"/>
                  </a:lnTo>
                </a:path>
              </a:pathLst>
            </a:custGeom>
            <a:grpFill/>
            <a:ln>
              <a:noFil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68" name="十六角星 67"/>
            <p:cNvSpPr/>
            <p:nvPr/>
          </p:nvSpPr>
          <p:spPr>
            <a:xfrm>
              <a:off x="1547664" y="899265"/>
              <a:ext cx="1217765" cy="1052206"/>
            </a:xfrm>
            <a:prstGeom prst="star16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40188" y="756886"/>
            <a:ext cx="1160119" cy="3528902"/>
            <a:chOff x="2102024" y="-1714093"/>
            <a:chExt cx="1143795" cy="347924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0" name="心形 59"/>
            <p:cNvSpPr/>
            <p:nvPr/>
          </p:nvSpPr>
          <p:spPr>
            <a:xfrm>
              <a:off x="2102024" y="807168"/>
              <a:ext cx="910496" cy="957987"/>
            </a:xfrm>
            <a:prstGeom prst="hear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2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>
            <a:off x="7806771" y="83905"/>
            <a:ext cx="1160227" cy="112559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178586" y="1136673"/>
            <a:ext cx="7818029" cy="1754327"/>
            <a:chOff x="2110311" y="1293339"/>
            <a:chExt cx="8016513" cy="1179524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23414" y="1293339"/>
              <a:ext cx="7141999" cy="1179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Biết được con cháu phải hiếu thảo với ông bà, cha mẹ để đền đáp công lao ông bà, cha mẹ đã sinh thành, nuôi dạy mình.</a:t>
              </a:r>
              <a:endPara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15146" y="-1115924"/>
            <a:ext cx="1160120" cy="3525255"/>
            <a:chOff x="2102023" y="-1714093"/>
            <a:chExt cx="1143796" cy="3475652"/>
          </a:xfrm>
        </p:grpSpPr>
        <p:sp>
          <p:nvSpPr>
            <p:cNvPr id="38" name="心形 37"/>
            <p:cNvSpPr/>
            <p:nvPr/>
          </p:nvSpPr>
          <p:spPr>
            <a:xfrm>
              <a:off x="2102023" y="803572"/>
              <a:ext cx="910497" cy="957987"/>
            </a:xfrm>
            <a:prstGeom prst="hear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1178585" y="3077636"/>
            <a:ext cx="7818029" cy="1532727"/>
            <a:chOff x="2399736" y="1316765"/>
            <a:chExt cx="9254149" cy="3113092"/>
          </a:xfrm>
        </p:grpSpPr>
        <p:sp>
          <p:nvSpPr>
            <p:cNvPr id="72" name="圆角矩形 1"/>
            <p:cNvSpPr/>
            <p:nvPr/>
          </p:nvSpPr>
          <p:spPr>
            <a:xfrm>
              <a:off x="2399736" y="1329732"/>
              <a:ext cx="9254149" cy="3030997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3222933" y="1316765"/>
              <a:ext cx="8244622" cy="3113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defRPr/>
              </a:pP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  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Biết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thể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hiện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lòng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hiếu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thảo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với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ông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bà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, cha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mẹ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bằng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một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số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việc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làm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cụ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thể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trong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cuộc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sống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hằng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ngày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ở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gia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400" kern="0" dirty="0" err="1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đình</a:t>
              </a:r>
              <a:r>
                <a:rPr lang="en-US" altLang="zh-CN" sz="2400" kern="0" dirty="0">
                  <a:solidFill>
                    <a:srgbClr val="002060"/>
                  </a:solidFill>
                  <a:latin typeface="Times New Roman" pitchFamily="18" charset="0"/>
                  <a:ea typeface=".黑体-日本语" panose="02000500000000000000" pitchFamily="2" charset="-122"/>
                  <a:cs typeface="Times New Roman" pitchFamily="18" charset="0"/>
                  <a:sym typeface="+mn-lt"/>
                </a:rPr>
                <a:t>.</a:t>
              </a:r>
              <a:endParaRPr lang="zh-CN" altLang="en-US" sz="2400" kern="0" dirty="0">
                <a:solidFill>
                  <a:srgbClr val="00206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016956" y="464499"/>
            <a:ext cx="5110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accent6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Yêu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6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cầu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6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cần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6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đạt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:</a:t>
            </a:r>
            <a:endParaRPr lang="zh-CN" altLang="en-US" sz="3200" dirty="0">
              <a:solidFill>
                <a:schemeClr val="accent6"/>
              </a:solidFill>
              <a:latin typeface="Times New Roman" pitchFamily="18" charset="0"/>
              <a:ea typeface=".黑体-日本语" panose="02000500000000000000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6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827" y="1047750"/>
            <a:ext cx="7924800" cy="1015663"/>
          </a:xfrm>
          <a:prstGeom prst="rect">
            <a:avLst/>
          </a:prstGeom>
          <a:solidFill>
            <a:srgbClr val="A4FAC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84791" y="257175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371" y="1083458"/>
            <a:ext cx="7924800" cy="1015663"/>
          </a:xfrm>
          <a:prstGeom prst="rect">
            <a:avLst/>
          </a:prstGeom>
          <a:solidFill>
            <a:srgbClr val="A4FAC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18459" y="257175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103069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3350"/>
            <a:ext cx="8534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350"/>
            <a:ext cx="42672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76350"/>
            <a:ext cx="43434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7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" y="0"/>
            <a:ext cx="9140456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" y="3714750"/>
            <a:ext cx="1295400" cy="1428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77220" y="4082593"/>
            <a:ext cx="2722220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3867150"/>
            <a:ext cx="8458200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" y="0"/>
            <a:ext cx="9140456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" y="3714750"/>
            <a:ext cx="1295400" cy="1428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5516" y="4095750"/>
            <a:ext cx="6869188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3717002"/>
            <a:ext cx="8458200" cy="129266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74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10890" y="4095750"/>
            <a:ext cx="2722220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" y="3714750"/>
            <a:ext cx="1295400" cy="1428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" y="3911084"/>
            <a:ext cx="8458200" cy="89255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7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9673" y="4095750"/>
            <a:ext cx="6405921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" y="3714750"/>
            <a:ext cx="1295400" cy="1428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3867150"/>
            <a:ext cx="8458200" cy="89255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51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cậu bé 10 tuổi bán bánh xè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775"/>
            <a:ext cx="4125433" cy="2252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</p:pic>
      <p:pic>
        <p:nvPicPr>
          <p:cNvPr id="4" name="Picture 3" descr="Kết quả hình ảnh cho anh về người con chăm sóc cha m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91" y="166775"/>
            <a:ext cx="4125433" cy="2269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647950"/>
            <a:ext cx="4125433" cy="2269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891" y="2647951"/>
            <a:ext cx="4125433" cy="2269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161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>
            <a:extLst>
              <a:ext uri="{FF2B5EF4-FFF2-40B4-BE49-F238E27FC236}">
                <a16:creationId xmlns:a16="http://schemas.microsoft.com/office/drawing/2014/main" id="{42396BC4-A82F-4297-BD32-B3CB9E378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4300"/>
            <a:ext cx="531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1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1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3A06E820-A1B5-4417-BC80-734D46DD3C5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785812"/>
            <a:ext cx="3257550" cy="2928938"/>
            <a:chOff x="192" y="1608"/>
            <a:chExt cx="2544" cy="2196"/>
          </a:xfrm>
        </p:grpSpPr>
        <p:sp>
          <p:nvSpPr>
            <p:cNvPr id="8201" name="Rectangle 9">
              <a:extLst>
                <a:ext uri="{FF2B5EF4-FFF2-40B4-BE49-F238E27FC236}">
                  <a16:creationId xmlns:a16="http://schemas.microsoft.com/office/drawing/2014/main" id="{12FBCB9E-9470-4214-86CA-7907B4FB1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468"/>
              <a:ext cx="14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en-US" sz="1500" b="1" i="1"/>
                <a:t>Tranh 1</a:t>
              </a:r>
            </a:p>
          </p:txBody>
        </p:sp>
        <p:pic>
          <p:nvPicPr>
            <p:cNvPr id="8202" name="Picture 13" descr="Xu ly tinh huong2">
              <a:extLst>
                <a:ext uri="{FF2B5EF4-FFF2-40B4-BE49-F238E27FC236}">
                  <a16:creationId xmlns:a16="http://schemas.microsoft.com/office/drawing/2014/main" id="{88F34D2E-03EB-4AFA-B6C1-75F479F93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08"/>
              <a:ext cx="2544" cy="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796AE5DA-8F1C-419F-8A11-F1D389B757EE}"/>
              </a:ext>
            </a:extLst>
          </p:cNvPr>
          <p:cNvGrpSpPr>
            <a:grpSpLocks/>
          </p:cNvGrpSpPr>
          <p:nvPr/>
        </p:nvGrpSpPr>
        <p:grpSpPr bwMode="auto">
          <a:xfrm>
            <a:off x="4607689" y="714375"/>
            <a:ext cx="3429000" cy="2857500"/>
            <a:chOff x="2976" y="1608"/>
            <a:chExt cx="2640" cy="2184"/>
          </a:xfrm>
        </p:grpSpPr>
        <p:sp>
          <p:nvSpPr>
            <p:cNvPr id="8199" name="Rectangle 10">
              <a:extLst>
                <a:ext uri="{FF2B5EF4-FFF2-40B4-BE49-F238E27FC236}">
                  <a16:creationId xmlns:a16="http://schemas.microsoft.com/office/drawing/2014/main" id="{B04BDAA2-1DF3-4A0F-89CA-C8D839AD6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504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en-US" sz="1500" b="1" i="1"/>
                <a:t>Tranh 2</a:t>
              </a:r>
            </a:p>
          </p:txBody>
        </p:sp>
        <p:pic>
          <p:nvPicPr>
            <p:cNvPr id="8200" name="Picture 16" descr="Xu ly tinh huong">
              <a:extLst>
                <a:ext uri="{FF2B5EF4-FFF2-40B4-BE49-F238E27FC236}">
                  <a16:creationId xmlns:a16="http://schemas.microsoft.com/office/drawing/2014/main" id="{229895D3-603B-46B4-959D-6BA1B841D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608"/>
              <a:ext cx="2640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9" name="Rectangle 19">
            <a:extLst>
              <a:ext uri="{FF2B5EF4-FFF2-40B4-BE49-F238E27FC236}">
                <a16:creationId xmlns:a16="http://schemas.microsoft.com/office/drawing/2014/main" id="{1E9B35BB-B7AC-412A-A68C-C06DB943C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714750"/>
            <a:ext cx="5772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1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1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1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1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1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1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1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1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1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6500D8-B58A-467B-AD06-5863E54596D6}"/>
              </a:ext>
            </a:extLst>
          </p:cNvPr>
          <p:cNvSpPr txBox="1"/>
          <p:nvPr/>
        </p:nvSpPr>
        <p:spPr>
          <a:xfrm>
            <a:off x="4808317" y="1962150"/>
            <a:ext cx="4057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7">
            <a:extLst>
              <a:ext uri="{FF2B5EF4-FFF2-40B4-BE49-F238E27FC236}">
                <a16:creationId xmlns:a16="http://schemas.microsoft.com/office/drawing/2014/main" id="{0A6E48E7-B157-4D2D-B277-C387A6DBAAB9}"/>
              </a:ext>
            </a:extLst>
          </p:cNvPr>
          <p:cNvGrpSpPr>
            <a:grpSpLocks/>
          </p:cNvGrpSpPr>
          <p:nvPr/>
        </p:nvGrpSpPr>
        <p:grpSpPr bwMode="auto">
          <a:xfrm>
            <a:off x="87775" y="400050"/>
            <a:ext cx="4720542" cy="4343400"/>
            <a:chOff x="192" y="1608"/>
            <a:chExt cx="2544" cy="2196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C235A993-4C67-4612-8E9B-B040EF4C1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468"/>
              <a:ext cx="14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en-US" sz="1500" b="1" i="1"/>
                <a:t>Tranh 1</a:t>
              </a:r>
            </a:p>
          </p:txBody>
        </p:sp>
        <p:pic>
          <p:nvPicPr>
            <p:cNvPr id="8" name="Picture 13" descr="Xu ly tinh huong2">
              <a:extLst>
                <a:ext uri="{FF2B5EF4-FFF2-40B4-BE49-F238E27FC236}">
                  <a16:creationId xmlns:a16="http://schemas.microsoft.com/office/drawing/2014/main" id="{0F35E166-F609-4AAC-B8D7-D78FB47BF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08"/>
              <a:ext cx="2544" cy="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78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6F65E4-6578-4391-9F48-65C3F9C5C086}"/>
              </a:ext>
            </a:extLst>
          </p:cNvPr>
          <p:cNvSpPr txBox="1"/>
          <p:nvPr/>
        </p:nvSpPr>
        <p:spPr>
          <a:xfrm>
            <a:off x="4592256" y="1352550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CECC0669-BC7E-40CF-8531-42ADA0C814D9}"/>
              </a:ext>
            </a:extLst>
          </p:cNvPr>
          <p:cNvGrpSpPr>
            <a:grpSpLocks/>
          </p:cNvGrpSpPr>
          <p:nvPr/>
        </p:nvGrpSpPr>
        <p:grpSpPr bwMode="auto">
          <a:xfrm>
            <a:off x="228601" y="209550"/>
            <a:ext cx="4323144" cy="4495800"/>
            <a:chOff x="2976" y="1608"/>
            <a:chExt cx="2640" cy="2184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0FECEE57-4FCB-4AA7-AFAA-84C4033BA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504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en-US" sz="1500" b="1" i="1"/>
                <a:t>Tranh 2</a:t>
              </a:r>
            </a:p>
          </p:txBody>
        </p:sp>
        <p:pic>
          <p:nvPicPr>
            <p:cNvPr id="6" name="Picture 16" descr="Xu ly tinh huong">
              <a:extLst>
                <a:ext uri="{FF2B5EF4-FFF2-40B4-BE49-F238E27FC236}">
                  <a16:creationId xmlns:a16="http://schemas.microsoft.com/office/drawing/2014/main" id="{6B9B0B1D-E911-4745-A8B7-1DB439842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608"/>
              <a:ext cx="2640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54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221" y="671507"/>
            <a:ext cx="5110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CÁC HOẠT ĐỘNG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.黑体-日本语" panose="02000500000000000000" pitchFamily="2" charset="-122"/>
              <a:cs typeface="Times New Roman" pitchFamily="18" charset="0"/>
              <a:sym typeface="+mn-lt"/>
            </a:endParaRPr>
          </a:p>
        </p:txBody>
      </p:sp>
      <p:grpSp>
        <p:nvGrpSpPr>
          <p:cNvPr id="3" name="组合 53"/>
          <p:cNvGrpSpPr/>
          <p:nvPr/>
        </p:nvGrpSpPr>
        <p:grpSpPr>
          <a:xfrm>
            <a:off x="303682" y="1174980"/>
            <a:ext cx="1124544" cy="3073170"/>
            <a:chOff x="2137098" y="-1714093"/>
            <a:chExt cx="1108721" cy="302992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" name="心形 59"/>
            <p:cNvSpPr/>
            <p:nvPr/>
          </p:nvSpPr>
          <p:spPr>
            <a:xfrm>
              <a:off x="2263219" y="357848"/>
              <a:ext cx="910496" cy="957987"/>
            </a:xfrm>
            <a:prstGeom prst="hear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2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grpSp>
          <p:nvGrpSpPr>
            <p:cNvPr id="5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8" name="组合 14"/>
          <p:cNvGrpSpPr/>
          <p:nvPr/>
        </p:nvGrpSpPr>
        <p:grpSpPr>
          <a:xfrm>
            <a:off x="1524000" y="1716640"/>
            <a:ext cx="6781800" cy="1062242"/>
            <a:chOff x="2110312" y="1683281"/>
            <a:chExt cx="5354795" cy="714200"/>
          </a:xfrm>
        </p:grpSpPr>
        <p:sp>
          <p:nvSpPr>
            <p:cNvPr id="9" name="圆角矩形 1"/>
            <p:cNvSpPr/>
            <p:nvPr/>
          </p:nvSpPr>
          <p:spPr>
            <a:xfrm>
              <a:off x="2110312" y="1683281"/>
              <a:ext cx="5354795" cy="714200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0" name="矩形 16"/>
            <p:cNvSpPr/>
            <p:nvPr/>
          </p:nvSpPr>
          <p:spPr>
            <a:xfrm>
              <a:off x="2426887" y="1683281"/>
              <a:ext cx="4721642" cy="558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thưởng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组合 42"/>
          <p:cNvGrpSpPr/>
          <p:nvPr/>
        </p:nvGrpSpPr>
        <p:grpSpPr>
          <a:xfrm>
            <a:off x="396028" y="-746373"/>
            <a:ext cx="1160120" cy="3525255"/>
            <a:chOff x="2102023" y="-1714093"/>
            <a:chExt cx="1143796" cy="3475652"/>
          </a:xfrm>
        </p:grpSpPr>
        <p:sp>
          <p:nvSpPr>
            <p:cNvPr id="12" name="心形 37"/>
            <p:cNvSpPr/>
            <p:nvPr/>
          </p:nvSpPr>
          <p:spPr>
            <a:xfrm>
              <a:off x="2102023" y="803572"/>
              <a:ext cx="910497" cy="957987"/>
            </a:xfrm>
            <a:prstGeom prst="hear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4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70"/>
          <p:cNvGrpSpPr/>
          <p:nvPr/>
        </p:nvGrpSpPr>
        <p:grpSpPr>
          <a:xfrm>
            <a:off x="1524000" y="3181350"/>
            <a:ext cx="6781799" cy="1066800"/>
            <a:chOff x="2408178" y="1329732"/>
            <a:chExt cx="9254149" cy="3030997"/>
          </a:xfrm>
        </p:grpSpPr>
        <p:sp>
          <p:nvSpPr>
            <p:cNvPr id="17" name="圆角矩形 1"/>
            <p:cNvSpPr/>
            <p:nvPr/>
          </p:nvSpPr>
          <p:spPr>
            <a:xfrm>
              <a:off x="2408178" y="1329732"/>
              <a:ext cx="9254149" cy="3030997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8" name="矩形 72"/>
            <p:cNvSpPr/>
            <p:nvPr/>
          </p:nvSpPr>
          <p:spPr>
            <a:xfrm>
              <a:off x="2981378" y="1734089"/>
              <a:ext cx="7863129" cy="168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Thực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hành</a:t>
              </a:r>
              <a:endParaRPr lang="zh-CN" altLang="en-US" sz="3200" kern="0" dirty="0">
                <a:solidFill>
                  <a:srgbClr val="00206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1FE9AA-47B2-421B-800F-25794FA435A7}"/>
              </a:ext>
            </a:extLst>
          </p:cNvPr>
          <p:cNvSpPr txBox="1"/>
          <p:nvPr/>
        </p:nvSpPr>
        <p:spPr>
          <a:xfrm>
            <a:off x="914400" y="36323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6D43B-FC00-4B5D-A029-1BA3BBC87409}"/>
              </a:ext>
            </a:extLst>
          </p:cNvPr>
          <p:cNvSpPr txBox="1"/>
          <p:nvPr/>
        </p:nvSpPr>
        <p:spPr>
          <a:xfrm>
            <a:off x="457200" y="1486748"/>
            <a:ext cx="796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vi-VN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1BAC2-B4DD-4176-8D2B-92DBECF33931}"/>
              </a:ext>
            </a:extLst>
          </p:cNvPr>
          <p:cNvSpPr txBox="1"/>
          <p:nvPr/>
        </p:nvSpPr>
        <p:spPr>
          <a:xfrm>
            <a:off x="457200" y="2287235"/>
            <a:ext cx="811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vi-VN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EE177-588F-4C9C-B689-0E05A0FC0338}"/>
              </a:ext>
            </a:extLst>
          </p:cNvPr>
          <p:cNvSpPr txBox="1"/>
          <p:nvPr/>
        </p:nvSpPr>
        <p:spPr>
          <a:xfrm>
            <a:off x="457200" y="2995791"/>
            <a:ext cx="834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2D8C0-6E0F-4032-B15D-90460BEBA1EA}"/>
              </a:ext>
            </a:extLst>
          </p:cNvPr>
          <p:cNvSpPr txBox="1"/>
          <p:nvPr/>
        </p:nvSpPr>
        <p:spPr>
          <a:xfrm>
            <a:off x="457200" y="3796278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705360B-BF56-4772-8430-80F205EF6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06" y="119047"/>
            <a:ext cx="2346158" cy="2346158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C2F63407-2369-46B8-ADA6-759A46F3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4" y="237741"/>
            <a:ext cx="8432652" cy="4521815"/>
          </a:xfrm>
          <a:prstGeom prst="rect">
            <a:avLst/>
          </a:prstGeom>
        </p:spPr>
      </p:pic>
      <p:pic>
        <p:nvPicPr>
          <p:cNvPr id="4" name="图片 9" descr="图片包含 物体&#10;&#10;已生成高可信度的说明">
            <a:extLst>
              <a:ext uri="{FF2B5EF4-FFF2-40B4-BE49-F238E27FC236}">
                <a16:creationId xmlns:a16="http://schemas.microsoft.com/office/drawing/2014/main" id="{343B3416-CF09-4D5A-860E-42064BFCE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89" y="2778068"/>
            <a:ext cx="2187034" cy="2451747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1B08D37-F5B9-44E8-9261-F0914233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9" y="-229383"/>
            <a:ext cx="2186446" cy="2186446"/>
          </a:xfrm>
          <a:prstGeom prst="rect">
            <a:avLst/>
          </a:prstGeom>
        </p:spPr>
      </p:pic>
      <p:sp>
        <p:nvSpPr>
          <p:cNvPr id="6" name="Hộp Văn bản 7">
            <a:extLst>
              <a:ext uri="{FF2B5EF4-FFF2-40B4-BE49-F238E27FC236}">
                <a16:creationId xmlns:a16="http://schemas.microsoft.com/office/drawing/2014/main" id="{2852CDD3-80EF-438F-8903-E773417445E7}"/>
              </a:ext>
            </a:extLst>
          </p:cNvPr>
          <p:cNvSpPr txBox="1"/>
          <p:nvPr/>
        </p:nvSpPr>
        <p:spPr>
          <a:xfrm>
            <a:off x="1009094" y="1713818"/>
            <a:ext cx="7125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altLang="en-US" sz="32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2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: Con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hiếu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cha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90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4">
            <a:extLst>
              <a:ext uri="{FF2B5EF4-FFF2-40B4-BE49-F238E27FC236}">
                <a16:creationId xmlns:a16="http://schemas.microsoft.com/office/drawing/2014/main" id="{CBC75D80-184C-4D3B-B60E-A58673585606}"/>
              </a:ext>
            </a:extLst>
          </p:cNvPr>
          <p:cNvGrpSpPr>
            <a:grpSpLocks/>
          </p:cNvGrpSpPr>
          <p:nvPr/>
        </p:nvGrpSpPr>
        <p:grpSpPr bwMode="auto">
          <a:xfrm>
            <a:off x="-19051" y="76200"/>
            <a:ext cx="9239251" cy="6027123"/>
            <a:chOff x="609600" y="1360488"/>
            <a:chExt cx="6465885" cy="4598987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32BE752A-2B0E-425C-AE2A-F62E2CD275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3200397"/>
              <a:ext cx="6465885" cy="919162"/>
              <a:chOff x="1206" y="3709"/>
              <a:chExt cx="10184" cy="1440"/>
            </a:xfrm>
          </p:grpSpPr>
          <p:grpSp>
            <p:nvGrpSpPr>
              <p:cNvPr id="745" name="Group 6">
                <a:extLst>
                  <a:ext uri="{FF2B5EF4-FFF2-40B4-BE49-F238E27FC236}">
                    <a16:creationId xmlns:a16="http://schemas.microsoft.com/office/drawing/2014/main" id="{909E6BC1-F185-4FAE-A1DA-B0A3076C12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16" name="Rectangle 7">
                  <a:extLst>
                    <a:ext uri="{FF2B5EF4-FFF2-40B4-BE49-F238E27FC236}">
                      <a16:creationId xmlns:a16="http://schemas.microsoft.com/office/drawing/2014/main" id="{A12FA655-CFEF-4B74-B49C-E591832B97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7" name="Line 8">
                  <a:extLst>
                    <a:ext uri="{FF2B5EF4-FFF2-40B4-BE49-F238E27FC236}">
                      <a16:creationId xmlns:a16="http://schemas.microsoft.com/office/drawing/2014/main" id="{10434FDF-8F3B-49B5-B119-D4F3764383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9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18" name="Line 9">
                  <a:extLst>
                    <a:ext uri="{FF2B5EF4-FFF2-40B4-BE49-F238E27FC236}">
                      <a16:creationId xmlns:a16="http://schemas.microsoft.com/office/drawing/2014/main" id="{CC26A7EC-D2D5-4BF8-A994-2B3A6A201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9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19" name="Line 10">
                  <a:extLst>
                    <a:ext uri="{FF2B5EF4-FFF2-40B4-BE49-F238E27FC236}">
                      <a16:creationId xmlns:a16="http://schemas.microsoft.com/office/drawing/2014/main" id="{E4E13FE0-10FA-49EB-AE27-56100912B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9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20" name="Line 11">
                  <a:extLst>
                    <a:ext uri="{FF2B5EF4-FFF2-40B4-BE49-F238E27FC236}">
                      <a16:creationId xmlns:a16="http://schemas.microsoft.com/office/drawing/2014/main" id="{28730BB5-C805-49BC-BC3F-1B31F400C9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9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21" name="Line 12">
                  <a:extLst>
                    <a:ext uri="{FF2B5EF4-FFF2-40B4-BE49-F238E27FC236}">
                      <a16:creationId xmlns:a16="http://schemas.microsoft.com/office/drawing/2014/main" id="{CCF21AED-779D-4F4F-BAA8-2F54ECDF4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22" name="Line 13">
                  <a:extLst>
                    <a:ext uri="{FF2B5EF4-FFF2-40B4-BE49-F238E27FC236}">
                      <a16:creationId xmlns:a16="http://schemas.microsoft.com/office/drawing/2014/main" id="{29048FCC-24AD-4D17-8C4F-58B0DE8572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23" name="Line 14">
                  <a:extLst>
                    <a:ext uri="{FF2B5EF4-FFF2-40B4-BE49-F238E27FC236}">
                      <a16:creationId xmlns:a16="http://schemas.microsoft.com/office/drawing/2014/main" id="{E2E734C1-E40F-47B9-87E5-48B600A70C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24" name="Line 15">
                  <a:extLst>
                    <a:ext uri="{FF2B5EF4-FFF2-40B4-BE49-F238E27FC236}">
                      <a16:creationId xmlns:a16="http://schemas.microsoft.com/office/drawing/2014/main" id="{CC0B03FE-2F6E-4593-98C3-19CDC5F20F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25" name="Line 16">
                  <a:extLst>
                    <a:ext uri="{FF2B5EF4-FFF2-40B4-BE49-F238E27FC236}">
                      <a16:creationId xmlns:a16="http://schemas.microsoft.com/office/drawing/2014/main" id="{926781DE-A673-4818-B2DE-EDE0638E7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26" name="Line 17">
                  <a:extLst>
                    <a:ext uri="{FF2B5EF4-FFF2-40B4-BE49-F238E27FC236}">
                      <a16:creationId xmlns:a16="http://schemas.microsoft.com/office/drawing/2014/main" id="{6CC12A3C-CB20-452E-9440-CD0126D917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27" name="Line 18">
                  <a:extLst>
                    <a:ext uri="{FF2B5EF4-FFF2-40B4-BE49-F238E27FC236}">
                      <a16:creationId xmlns:a16="http://schemas.microsoft.com/office/drawing/2014/main" id="{716675D7-572F-4B64-8BDB-FE919F8D6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746" name="Group 19">
                <a:extLst>
                  <a:ext uri="{FF2B5EF4-FFF2-40B4-BE49-F238E27FC236}">
                    <a16:creationId xmlns:a16="http://schemas.microsoft.com/office/drawing/2014/main" id="{04F005F6-4563-45E0-9B74-22B31E5E1D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904" name="Rectangle 20">
                  <a:extLst>
                    <a:ext uri="{FF2B5EF4-FFF2-40B4-BE49-F238E27FC236}">
                      <a16:creationId xmlns:a16="http://schemas.microsoft.com/office/drawing/2014/main" id="{6E724240-B35C-42FB-8112-1FCF9532A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Line 21">
                  <a:extLst>
                    <a:ext uri="{FF2B5EF4-FFF2-40B4-BE49-F238E27FC236}">
                      <a16:creationId xmlns:a16="http://schemas.microsoft.com/office/drawing/2014/main" id="{65532390-C61B-47A4-830E-DBDAD2B669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06" name="Line 22">
                  <a:extLst>
                    <a:ext uri="{FF2B5EF4-FFF2-40B4-BE49-F238E27FC236}">
                      <a16:creationId xmlns:a16="http://schemas.microsoft.com/office/drawing/2014/main" id="{B58A3020-99D3-426D-A0E2-B64AF1434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07" name="Line 23">
                  <a:extLst>
                    <a:ext uri="{FF2B5EF4-FFF2-40B4-BE49-F238E27FC236}">
                      <a16:creationId xmlns:a16="http://schemas.microsoft.com/office/drawing/2014/main" id="{A3B0E6E7-E50B-4F54-AB7A-B10D7E73B5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08" name="Line 24">
                  <a:extLst>
                    <a:ext uri="{FF2B5EF4-FFF2-40B4-BE49-F238E27FC236}">
                      <a16:creationId xmlns:a16="http://schemas.microsoft.com/office/drawing/2014/main" id="{7130C4CE-5F94-4BB3-ADA1-E0C0760A00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09" name="Line 25">
                  <a:extLst>
                    <a:ext uri="{FF2B5EF4-FFF2-40B4-BE49-F238E27FC236}">
                      <a16:creationId xmlns:a16="http://schemas.microsoft.com/office/drawing/2014/main" id="{C2C5AE81-52B9-4712-BF1B-FC8C1BEF4B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10" name="Line 26">
                  <a:extLst>
                    <a:ext uri="{FF2B5EF4-FFF2-40B4-BE49-F238E27FC236}">
                      <a16:creationId xmlns:a16="http://schemas.microsoft.com/office/drawing/2014/main" id="{0840B5CC-5655-49E0-BA67-C1ED3FA387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11" name="Line 27">
                  <a:extLst>
                    <a:ext uri="{FF2B5EF4-FFF2-40B4-BE49-F238E27FC236}">
                      <a16:creationId xmlns:a16="http://schemas.microsoft.com/office/drawing/2014/main" id="{9BE5B769-B82D-4FDF-A8A1-C0C251EC99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12" name="Line 28">
                  <a:extLst>
                    <a:ext uri="{FF2B5EF4-FFF2-40B4-BE49-F238E27FC236}">
                      <a16:creationId xmlns:a16="http://schemas.microsoft.com/office/drawing/2014/main" id="{AB23432A-8B71-4A1D-B013-CC4D77D65C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13" name="Line 29">
                  <a:extLst>
                    <a:ext uri="{FF2B5EF4-FFF2-40B4-BE49-F238E27FC236}">
                      <a16:creationId xmlns:a16="http://schemas.microsoft.com/office/drawing/2014/main" id="{2FD7AE1D-0787-4901-B61E-9389725C5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14" name="Line 30">
                  <a:extLst>
                    <a:ext uri="{FF2B5EF4-FFF2-40B4-BE49-F238E27FC236}">
                      <a16:creationId xmlns:a16="http://schemas.microsoft.com/office/drawing/2014/main" id="{B79753B7-E6F1-4094-809E-70E5B9ADFF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15" name="Line 31">
                  <a:extLst>
                    <a:ext uri="{FF2B5EF4-FFF2-40B4-BE49-F238E27FC236}">
                      <a16:creationId xmlns:a16="http://schemas.microsoft.com/office/drawing/2014/main" id="{5A802A45-E1BF-46AC-9495-00F7D533B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747" name="Group 32">
                <a:extLst>
                  <a:ext uri="{FF2B5EF4-FFF2-40B4-BE49-F238E27FC236}">
                    <a16:creationId xmlns:a16="http://schemas.microsoft.com/office/drawing/2014/main" id="{CFDDF231-EB2E-4CFF-BE95-D215BBB03F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92" name="Rectangle 33">
                  <a:extLst>
                    <a:ext uri="{FF2B5EF4-FFF2-40B4-BE49-F238E27FC236}">
                      <a16:creationId xmlns:a16="http://schemas.microsoft.com/office/drawing/2014/main" id="{3EC6F1DD-920C-44C9-8FC1-7EC267AB9E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5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3" name="Line 34">
                  <a:extLst>
                    <a:ext uri="{FF2B5EF4-FFF2-40B4-BE49-F238E27FC236}">
                      <a16:creationId xmlns:a16="http://schemas.microsoft.com/office/drawing/2014/main" id="{490122A0-F070-47A9-9DA4-8FB65A36EF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94" name="Line 35">
                  <a:extLst>
                    <a:ext uri="{FF2B5EF4-FFF2-40B4-BE49-F238E27FC236}">
                      <a16:creationId xmlns:a16="http://schemas.microsoft.com/office/drawing/2014/main" id="{8DF1FE30-86F0-4875-A014-FB4B7758A8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95" name="Line 36">
                  <a:extLst>
                    <a:ext uri="{FF2B5EF4-FFF2-40B4-BE49-F238E27FC236}">
                      <a16:creationId xmlns:a16="http://schemas.microsoft.com/office/drawing/2014/main" id="{F79564EE-8D11-4E06-BC05-56C0DF96D4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96" name="Line 37">
                  <a:extLst>
                    <a:ext uri="{FF2B5EF4-FFF2-40B4-BE49-F238E27FC236}">
                      <a16:creationId xmlns:a16="http://schemas.microsoft.com/office/drawing/2014/main" id="{A8A18A82-ECB5-431D-8C1C-270DEAD964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97" name="Line 38">
                  <a:extLst>
                    <a:ext uri="{FF2B5EF4-FFF2-40B4-BE49-F238E27FC236}">
                      <a16:creationId xmlns:a16="http://schemas.microsoft.com/office/drawing/2014/main" id="{30815241-50C8-491A-BF17-A5B11B7716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98" name="Line 39">
                  <a:extLst>
                    <a:ext uri="{FF2B5EF4-FFF2-40B4-BE49-F238E27FC236}">
                      <a16:creationId xmlns:a16="http://schemas.microsoft.com/office/drawing/2014/main" id="{50A7E790-2E28-41F4-9715-92205476D5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99" name="Line 40">
                  <a:extLst>
                    <a:ext uri="{FF2B5EF4-FFF2-40B4-BE49-F238E27FC236}">
                      <a16:creationId xmlns:a16="http://schemas.microsoft.com/office/drawing/2014/main" id="{765C94D1-FACE-425C-A9E0-6061C41C1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00" name="Line 41">
                  <a:extLst>
                    <a:ext uri="{FF2B5EF4-FFF2-40B4-BE49-F238E27FC236}">
                      <a16:creationId xmlns:a16="http://schemas.microsoft.com/office/drawing/2014/main" id="{97EB26D2-1B38-42F5-A67C-8DB31FF69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3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01" name="Line 42">
                  <a:extLst>
                    <a:ext uri="{FF2B5EF4-FFF2-40B4-BE49-F238E27FC236}">
                      <a16:creationId xmlns:a16="http://schemas.microsoft.com/office/drawing/2014/main" id="{E379C281-6D38-447D-9BEA-F2B4F217B1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02" name="Line 43">
                  <a:extLst>
                    <a:ext uri="{FF2B5EF4-FFF2-40B4-BE49-F238E27FC236}">
                      <a16:creationId xmlns:a16="http://schemas.microsoft.com/office/drawing/2014/main" id="{E9C3D43C-230A-44DA-91AF-3CB7274E44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903" name="Line 44">
                  <a:extLst>
                    <a:ext uri="{FF2B5EF4-FFF2-40B4-BE49-F238E27FC236}">
                      <a16:creationId xmlns:a16="http://schemas.microsoft.com/office/drawing/2014/main" id="{C2BD3B7D-B020-49A8-8768-5F12C06D6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748" name="Group 45">
                <a:extLst>
                  <a:ext uri="{FF2B5EF4-FFF2-40B4-BE49-F238E27FC236}">
                    <a16:creationId xmlns:a16="http://schemas.microsoft.com/office/drawing/2014/main" id="{B79C0C92-C799-4D3F-8372-848E3D5955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80" name="Rectangle 46">
                  <a:extLst>
                    <a:ext uri="{FF2B5EF4-FFF2-40B4-BE49-F238E27FC236}">
                      <a16:creationId xmlns:a16="http://schemas.microsoft.com/office/drawing/2014/main" id="{2687B1AB-9A7F-405E-87C4-7ADCFFCAC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72" y="12958"/>
                  <a:ext cx="1561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Line 47">
                  <a:extLst>
                    <a:ext uri="{FF2B5EF4-FFF2-40B4-BE49-F238E27FC236}">
                      <a16:creationId xmlns:a16="http://schemas.microsoft.com/office/drawing/2014/main" id="{43F8AF5D-2F79-4853-AC45-7B9D12603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2" y="13102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82" name="Line 48">
                  <a:extLst>
                    <a:ext uri="{FF2B5EF4-FFF2-40B4-BE49-F238E27FC236}">
                      <a16:creationId xmlns:a16="http://schemas.microsoft.com/office/drawing/2014/main" id="{4E34F977-E2DE-4871-99B1-B2EF3C1DFC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2" y="13244"/>
                  <a:ext cx="1558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83" name="Line 49">
                  <a:extLst>
                    <a:ext uri="{FF2B5EF4-FFF2-40B4-BE49-F238E27FC236}">
                      <a16:creationId xmlns:a16="http://schemas.microsoft.com/office/drawing/2014/main" id="{071B4A25-9A1A-4E26-A345-4A191B67CC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2" y="13389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84" name="Line 50">
                  <a:extLst>
                    <a:ext uri="{FF2B5EF4-FFF2-40B4-BE49-F238E27FC236}">
                      <a16:creationId xmlns:a16="http://schemas.microsoft.com/office/drawing/2014/main" id="{9DED1313-0208-472E-B769-31117D9816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2" y="13533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85" name="Line 51">
                  <a:extLst>
                    <a:ext uri="{FF2B5EF4-FFF2-40B4-BE49-F238E27FC236}">
                      <a16:creationId xmlns:a16="http://schemas.microsoft.com/office/drawing/2014/main" id="{86057D4D-128C-4FCB-AEB8-7861D8EE8A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86" name="Line 52">
                  <a:extLst>
                    <a:ext uri="{FF2B5EF4-FFF2-40B4-BE49-F238E27FC236}">
                      <a16:creationId xmlns:a16="http://schemas.microsoft.com/office/drawing/2014/main" id="{864CEDBC-1E43-4B5F-A476-17541631AD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87" name="Line 53">
                  <a:extLst>
                    <a:ext uri="{FF2B5EF4-FFF2-40B4-BE49-F238E27FC236}">
                      <a16:creationId xmlns:a16="http://schemas.microsoft.com/office/drawing/2014/main" id="{25A77019-8A27-4A0F-9D34-627B343C2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88" name="Line 54">
                  <a:extLst>
                    <a:ext uri="{FF2B5EF4-FFF2-40B4-BE49-F238E27FC236}">
                      <a16:creationId xmlns:a16="http://schemas.microsoft.com/office/drawing/2014/main" id="{AF98928E-6172-4218-A033-B87DBBF57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89" name="Line 55">
                  <a:extLst>
                    <a:ext uri="{FF2B5EF4-FFF2-40B4-BE49-F238E27FC236}">
                      <a16:creationId xmlns:a16="http://schemas.microsoft.com/office/drawing/2014/main" id="{9674A407-AC6E-4812-8C76-59E625C1A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90" name="Line 56">
                  <a:extLst>
                    <a:ext uri="{FF2B5EF4-FFF2-40B4-BE49-F238E27FC236}">
                      <a16:creationId xmlns:a16="http://schemas.microsoft.com/office/drawing/2014/main" id="{125772A7-06D4-4E11-A339-B24A68D5E0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91" name="Line 57">
                  <a:extLst>
                    <a:ext uri="{FF2B5EF4-FFF2-40B4-BE49-F238E27FC236}">
                      <a16:creationId xmlns:a16="http://schemas.microsoft.com/office/drawing/2014/main" id="{ADD03AA1-ADC4-4E24-A5AB-5D872BE308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749" name="Group 58">
                <a:extLst>
                  <a:ext uri="{FF2B5EF4-FFF2-40B4-BE49-F238E27FC236}">
                    <a16:creationId xmlns:a16="http://schemas.microsoft.com/office/drawing/2014/main" id="{03028647-0BCD-40F4-A6B5-D8CCAA75CC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68" name="Rectangle 59">
                  <a:extLst>
                    <a:ext uri="{FF2B5EF4-FFF2-40B4-BE49-F238E27FC236}">
                      <a16:creationId xmlns:a16="http://schemas.microsoft.com/office/drawing/2014/main" id="{5852F57E-E540-43E2-991C-2E825D9782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9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9" name="Line 60">
                  <a:extLst>
                    <a:ext uri="{FF2B5EF4-FFF2-40B4-BE49-F238E27FC236}">
                      <a16:creationId xmlns:a16="http://schemas.microsoft.com/office/drawing/2014/main" id="{2D7D685C-6AA8-4803-8074-389CA43DF4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70" name="Line 61">
                  <a:extLst>
                    <a:ext uri="{FF2B5EF4-FFF2-40B4-BE49-F238E27FC236}">
                      <a16:creationId xmlns:a16="http://schemas.microsoft.com/office/drawing/2014/main" id="{961F1FBF-0935-4311-AD76-627DA8577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7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71" name="Line 62">
                  <a:extLst>
                    <a:ext uri="{FF2B5EF4-FFF2-40B4-BE49-F238E27FC236}">
                      <a16:creationId xmlns:a16="http://schemas.microsoft.com/office/drawing/2014/main" id="{6CCCAA0F-935B-4F5D-8A11-D432D7908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72" name="Line 63">
                  <a:extLst>
                    <a:ext uri="{FF2B5EF4-FFF2-40B4-BE49-F238E27FC236}">
                      <a16:creationId xmlns:a16="http://schemas.microsoft.com/office/drawing/2014/main" id="{8F6D4F40-3539-4CE7-A612-2DE6522602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73" name="Line 64">
                  <a:extLst>
                    <a:ext uri="{FF2B5EF4-FFF2-40B4-BE49-F238E27FC236}">
                      <a16:creationId xmlns:a16="http://schemas.microsoft.com/office/drawing/2014/main" id="{A5236243-749A-4BE0-8E6C-947A46C7ED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74" name="Line 65">
                  <a:extLst>
                    <a:ext uri="{FF2B5EF4-FFF2-40B4-BE49-F238E27FC236}">
                      <a16:creationId xmlns:a16="http://schemas.microsoft.com/office/drawing/2014/main" id="{6C8207A3-0EDD-4675-AB91-B3DBB692E6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75" name="Line 66">
                  <a:extLst>
                    <a:ext uri="{FF2B5EF4-FFF2-40B4-BE49-F238E27FC236}">
                      <a16:creationId xmlns:a16="http://schemas.microsoft.com/office/drawing/2014/main" id="{A2D7B520-678F-4955-8278-A5B68A214F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76" name="Line 67">
                  <a:extLst>
                    <a:ext uri="{FF2B5EF4-FFF2-40B4-BE49-F238E27FC236}">
                      <a16:creationId xmlns:a16="http://schemas.microsoft.com/office/drawing/2014/main" id="{72D33A5E-A7A5-412F-B578-4287BDD2C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77" name="Line 68">
                  <a:extLst>
                    <a:ext uri="{FF2B5EF4-FFF2-40B4-BE49-F238E27FC236}">
                      <a16:creationId xmlns:a16="http://schemas.microsoft.com/office/drawing/2014/main" id="{4DAAD51A-3885-4C1C-8DF7-0662C3C2B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78" name="Line 69">
                  <a:extLst>
                    <a:ext uri="{FF2B5EF4-FFF2-40B4-BE49-F238E27FC236}">
                      <a16:creationId xmlns:a16="http://schemas.microsoft.com/office/drawing/2014/main" id="{E09D3756-4EBA-47FB-B4AE-FCA37596A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79" name="Line 70">
                  <a:extLst>
                    <a:ext uri="{FF2B5EF4-FFF2-40B4-BE49-F238E27FC236}">
                      <a16:creationId xmlns:a16="http://schemas.microsoft.com/office/drawing/2014/main" id="{BACBA7B8-344F-4BC1-A4D9-53BFA759EF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750" name="Group 71">
                <a:extLst>
                  <a:ext uri="{FF2B5EF4-FFF2-40B4-BE49-F238E27FC236}">
                    <a16:creationId xmlns:a16="http://schemas.microsoft.com/office/drawing/2014/main" id="{7913A985-F15F-483C-92A3-66364AC159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56" name="Rectangle 72">
                  <a:extLst>
                    <a:ext uri="{FF2B5EF4-FFF2-40B4-BE49-F238E27FC236}">
                      <a16:creationId xmlns:a16="http://schemas.microsoft.com/office/drawing/2014/main" id="{EEA9E7ED-BDCD-4585-974F-B5320E3D47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7" name="Line 73">
                  <a:extLst>
                    <a:ext uri="{FF2B5EF4-FFF2-40B4-BE49-F238E27FC236}">
                      <a16:creationId xmlns:a16="http://schemas.microsoft.com/office/drawing/2014/main" id="{971149EC-37A3-4AC7-B4B0-6DF574D33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6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58" name="Line 74">
                  <a:extLst>
                    <a:ext uri="{FF2B5EF4-FFF2-40B4-BE49-F238E27FC236}">
                      <a16:creationId xmlns:a16="http://schemas.microsoft.com/office/drawing/2014/main" id="{0F2CFA56-175B-41BE-8F0D-9549864D4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6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59" name="Line 75">
                  <a:extLst>
                    <a:ext uri="{FF2B5EF4-FFF2-40B4-BE49-F238E27FC236}">
                      <a16:creationId xmlns:a16="http://schemas.microsoft.com/office/drawing/2014/main" id="{EF9513BF-C64E-4627-9B12-9BCCD6C549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6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60" name="Line 76">
                  <a:extLst>
                    <a:ext uri="{FF2B5EF4-FFF2-40B4-BE49-F238E27FC236}">
                      <a16:creationId xmlns:a16="http://schemas.microsoft.com/office/drawing/2014/main" id="{6032707A-C153-4DC1-A0CB-B85521F624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6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61" name="Line 77">
                  <a:extLst>
                    <a:ext uri="{FF2B5EF4-FFF2-40B4-BE49-F238E27FC236}">
                      <a16:creationId xmlns:a16="http://schemas.microsoft.com/office/drawing/2014/main" id="{834C058B-3AD8-47CA-B352-3D228649C7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3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62" name="Line 78">
                  <a:extLst>
                    <a:ext uri="{FF2B5EF4-FFF2-40B4-BE49-F238E27FC236}">
                      <a16:creationId xmlns:a16="http://schemas.microsoft.com/office/drawing/2014/main" id="{90B27C77-887A-4BB0-8033-AC960BA04B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63" name="Line 79">
                  <a:extLst>
                    <a:ext uri="{FF2B5EF4-FFF2-40B4-BE49-F238E27FC236}">
                      <a16:creationId xmlns:a16="http://schemas.microsoft.com/office/drawing/2014/main" id="{32501A61-CD2F-4CE7-85DD-AFB1FC9D2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64" name="Line 80">
                  <a:extLst>
                    <a:ext uri="{FF2B5EF4-FFF2-40B4-BE49-F238E27FC236}">
                      <a16:creationId xmlns:a16="http://schemas.microsoft.com/office/drawing/2014/main" id="{487C0DCA-EA4B-4A1E-98C5-81C9EFC80C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65" name="Line 81">
                  <a:extLst>
                    <a:ext uri="{FF2B5EF4-FFF2-40B4-BE49-F238E27FC236}">
                      <a16:creationId xmlns:a16="http://schemas.microsoft.com/office/drawing/2014/main" id="{A90AAF24-FC20-4692-B2D6-A843E4276A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66" name="Line 82">
                  <a:extLst>
                    <a:ext uri="{FF2B5EF4-FFF2-40B4-BE49-F238E27FC236}">
                      <a16:creationId xmlns:a16="http://schemas.microsoft.com/office/drawing/2014/main" id="{C4350F90-D14A-456C-A216-3708877BD9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67" name="Line 83">
                  <a:extLst>
                    <a:ext uri="{FF2B5EF4-FFF2-40B4-BE49-F238E27FC236}">
                      <a16:creationId xmlns:a16="http://schemas.microsoft.com/office/drawing/2014/main" id="{5F045B69-A522-4CF8-9821-F7DEF2CA1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751" name="Group 84">
                <a:extLst>
                  <a:ext uri="{FF2B5EF4-FFF2-40B4-BE49-F238E27FC236}">
                    <a16:creationId xmlns:a16="http://schemas.microsoft.com/office/drawing/2014/main" id="{E8D7C9E3-DADF-46EA-AB97-367344D3BC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44" name="Rectangle 85">
                  <a:extLst>
                    <a:ext uri="{FF2B5EF4-FFF2-40B4-BE49-F238E27FC236}">
                      <a16:creationId xmlns:a16="http://schemas.microsoft.com/office/drawing/2014/main" id="{818ABE9A-138A-4A71-ABB5-49E377BDB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5" name="Line 86">
                  <a:extLst>
                    <a:ext uri="{FF2B5EF4-FFF2-40B4-BE49-F238E27FC236}">
                      <a16:creationId xmlns:a16="http://schemas.microsoft.com/office/drawing/2014/main" id="{2DB34B81-4AFC-4259-9067-2D7ECD7B5E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46" name="Line 87">
                  <a:extLst>
                    <a:ext uri="{FF2B5EF4-FFF2-40B4-BE49-F238E27FC236}">
                      <a16:creationId xmlns:a16="http://schemas.microsoft.com/office/drawing/2014/main" id="{0235C8FB-7C8F-430B-BEF5-E481F0AE4D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47" name="Line 88">
                  <a:extLst>
                    <a:ext uri="{FF2B5EF4-FFF2-40B4-BE49-F238E27FC236}">
                      <a16:creationId xmlns:a16="http://schemas.microsoft.com/office/drawing/2014/main" id="{EEF23A1A-0DA5-4715-8635-E472DA041E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48" name="Line 89">
                  <a:extLst>
                    <a:ext uri="{FF2B5EF4-FFF2-40B4-BE49-F238E27FC236}">
                      <a16:creationId xmlns:a16="http://schemas.microsoft.com/office/drawing/2014/main" id="{CEB52FCD-4CDB-4CD5-9F11-CE0FB147F6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49" name="Line 90">
                  <a:extLst>
                    <a:ext uri="{FF2B5EF4-FFF2-40B4-BE49-F238E27FC236}">
                      <a16:creationId xmlns:a16="http://schemas.microsoft.com/office/drawing/2014/main" id="{18FCBFA5-B197-4C15-983E-E788C20AA1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50" name="Line 91">
                  <a:extLst>
                    <a:ext uri="{FF2B5EF4-FFF2-40B4-BE49-F238E27FC236}">
                      <a16:creationId xmlns:a16="http://schemas.microsoft.com/office/drawing/2014/main" id="{57AAA43E-08D0-4841-9610-60EAF79A77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51" name="Line 92">
                  <a:extLst>
                    <a:ext uri="{FF2B5EF4-FFF2-40B4-BE49-F238E27FC236}">
                      <a16:creationId xmlns:a16="http://schemas.microsoft.com/office/drawing/2014/main" id="{22D95144-4B43-4F4F-8DBF-7A5744892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52" name="Line 93">
                  <a:extLst>
                    <a:ext uri="{FF2B5EF4-FFF2-40B4-BE49-F238E27FC236}">
                      <a16:creationId xmlns:a16="http://schemas.microsoft.com/office/drawing/2014/main" id="{E77CD983-AA79-4DFE-B844-A314E53818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53" name="Line 94">
                  <a:extLst>
                    <a:ext uri="{FF2B5EF4-FFF2-40B4-BE49-F238E27FC236}">
                      <a16:creationId xmlns:a16="http://schemas.microsoft.com/office/drawing/2014/main" id="{A661E40C-6CDA-4FA6-82EA-7EAE22C132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54" name="Line 95">
                  <a:extLst>
                    <a:ext uri="{FF2B5EF4-FFF2-40B4-BE49-F238E27FC236}">
                      <a16:creationId xmlns:a16="http://schemas.microsoft.com/office/drawing/2014/main" id="{B42CCABB-96FF-43E7-88F6-7F62DA0FD7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855" name="Line 96">
                  <a:extLst>
                    <a:ext uri="{FF2B5EF4-FFF2-40B4-BE49-F238E27FC236}">
                      <a16:creationId xmlns:a16="http://schemas.microsoft.com/office/drawing/2014/main" id="{70826982-5B32-4F0B-91E6-139956A2C0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752" name="Group 97">
                <a:extLst>
                  <a:ext uri="{FF2B5EF4-FFF2-40B4-BE49-F238E27FC236}">
                    <a16:creationId xmlns:a16="http://schemas.microsoft.com/office/drawing/2014/main" id="{D0DBBCFB-44CE-4A1A-AA77-9EFEF3FE55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753" name="Group 98">
                  <a:extLst>
                    <a:ext uri="{FF2B5EF4-FFF2-40B4-BE49-F238E27FC236}">
                      <a16:creationId xmlns:a16="http://schemas.microsoft.com/office/drawing/2014/main" id="{6C3B9789-AB66-48CF-9DBE-3395694BEF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32" name="Rectangle 99">
                    <a:extLst>
                      <a:ext uri="{FF2B5EF4-FFF2-40B4-BE49-F238E27FC236}">
                        <a16:creationId xmlns:a16="http://schemas.microsoft.com/office/drawing/2014/main" id="{E1726BA6-6D85-4F5C-9483-2C78A518FA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3" name="Line 100">
                    <a:extLst>
                      <a:ext uri="{FF2B5EF4-FFF2-40B4-BE49-F238E27FC236}">
                        <a16:creationId xmlns:a16="http://schemas.microsoft.com/office/drawing/2014/main" id="{656D9DD7-CFD2-4DD8-8309-5715F2DC64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34" name="Line 101">
                    <a:extLst>
                      <a:ext uri="{FF2B5EF4-FFF2-40B4-BE49-F238E27FC236}">
                        <a16:creationId xmlns:a16="http://schemas.microsoft.com/office/drawing/2014/main" id="{03C0E3E7-1E20-492F-8AEF-17934DBA85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35" name="Line 102">
                    <a:extLst>
                      <a:ext uri="{FF2B5EF4-FFF2-40B4-BE49-F238E27FC236}">
                        <a16:creationId xmlns:a16="http://schemas.microsoft.com/office/drawing/2014/main" id="{AD1AA796-FE3D-40AA-AEE0-AE62DA8AC3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36" name="Line 103">
                    <a:extLst>
                      <a:ext uri="{FF2B5EF4-FFF2-40B4-BE49-F238E27FC236}">
                        <a16:creationId xmlns:a16="http://schemas.microsoft.com/office/drawing/2014/main" id="{C36438BA-4C62-4180-AD64-A75135C25A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37" name="Line 104">
                    <a:extLst>
                      <a:ext uri="{FF2B5EF4-FFF2-40B4-BE49-F238E27FC236}">
                        <a16:creationId xmlns:a16="http://schemas.microsoft.com/office/drawing/2014/main" id="{CE63E5CB-2FD6-4E46-B963-8F167D88B7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38" name="Line 105">
                    <a:extLst>
                      <a:ext uri="{FF2B5EF4-FFF2-40B4-BE49-F238E27FC236}">
                        <a16:creationId xmlns:a16="http://schemas.microsoft.com/office/drawing/2014/main" id="{2B334317-06ED-40CB-B95C-89BB1A1FDB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39" name="Line 106">
                    <a:extLst>
                      <a:ext uri="{FF2B5EF4-FFF2-40B4-BE49-F238E27FC236}">
                        <a16:creationId xmlns:a16="http://schemas.microsoft.com/office/drawing/2014/main" id="{D2FF3E9D-8B4E-4930-8FEB-0DF12DD6E1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40" name="Line 107">
                    <a:extLst>
                      <a:ext uri="{FF2B5EF4-FFF2-40B4-BE49-F238E27FC236}">
                        <a16:creationId xmlns:a16="http://schemas.microsoft.com/office/drawing/2014/main" id="{5FDC1FAE-CA9F-4442-99FE-3E3B369059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41" name="Line 108">
                    <a:extLst>
                      <a:ext uri="{FF2B5EF4-FFF2-40B4-BE49-F238E27FC236}">
                        <a16:creationId xmlns:a16="http://schemas.microsoft.com/office/drawing/2014/main" id="{6674AAB9-EDB6-4FF6-A195-7AC2248C5E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42" name="Line 109">
                    <a:extLst>
                      <a:ext uri="{FF2B5EF4-FFF2-40B4-BE49-F238E27FC236}">
                        <a16:creationId xmlns:a16="http://schemas.microsoft.com/office/drawing/2014/main" id="{1BE3112A-94B9-49FC-9EF3-37F961C89A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43" name="Line 110">
                    <a:extLst>
                      <a:ext uri="{FF2B5EF4-FFF2-40B4-BE49-F238E27FC236}">
                        <a16:creationId xmlns:a16="http://schemas.microsoft.com/office/drawing/2014/main" id="{726AE7FD-6E02-4041-AD9E-6A2881CC5B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754" name="Group 111">
                  <a:extLst>
                    <a:ext uri="{FF2B5EF4-FFF2-40B4-BE49-F238E27FC236}">
                      <a16:creationId xmlns:a16="http://schemas.microsoft.com/office/drawing/2014/main" id="{2E763B96-2171-4974-B0EB-B3A201E67C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0" name="Rectangle 112">
                    <a:extLst>
                      <a:ext uri="{FF2B5EF4-FFF2-40B4-BE49-F238E27FC236}">
                        <a16:creationId xmlns:a16="http://schemas.microsoft.com/office/drawing/2014/main" id="{53FEE19A-7698-4260-8D0C-4ED165E45D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1" name="Line 113">
                    <a:extLst>
                      <a:ext uri="{FF2B5EF4-FFF2-40B4-BE49-F238E27FC236}">
                        <a16:creationId xmlns:a16="http://schemas.microsoft.com/office/drawing/2014/main" id="{FB3B47BB-D846-4804-8427-D0DC953327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22" name="Line 114">
                    <a:extLst>
                      <a:ext uri="{FF2B5EF4-FFF2-40B4-BE49-F238E27FC236}">
                        <a16:creationId xmlns:a16="http://schemas.microsoft.com/office/drawing/2014/main" id="{1A2B75E7-6566-4C57-B431-5B303812B1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23" name="Line 115">
                    <a:extLst>
                      <a:ext uri="{FF2B5EF4-FFF2-40B4-BE49-F238E27FC236}">
                        <a16:creationId xmlns:a16="http://schemas.microsoft.com/office/drawing/2014/main" id="{6C0312CE-0835-4EE5-91CB-496E52227E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24" name="Line 116">
                    <a:extLst>
                      <a:ext uri="{FF2B5EF4-FFF2-40B4-BE49-F238E27FC236}">
                        <a16:creationId xmlns:a16="http://schemas.microsoft.com/office/drawing/2014/main" id="{8927CC04-A439-4CA9-A83E-0F10383B48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25" name="Line 117">
                    <a:extLst>
                      <a:ext uri="{FF2B5EF4-FFF2-40B4-BE49-F238E27FC236}">
                        <a16:creationId xmlns:a16="http://schemas.microsoft.com/office/drawing/2014/main" id="{4E604731-FFDA-4B3A-93FD-062C949B96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26" name="Line 118">
                    <a:extLst>
                      <a:ext uri="{FF2B5EF4-FFF2-40B4-BE49-F238E27FC236}">
                        <a16:creationId xmlns:a16="http://schemas.microsoft.com/office/drawing/2014/main" id="{F239FB6F-D6C3-4E52-8D44-E62DC58C0C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27" name="Line 119">
                    <a:extLst>
                      <a:ext uri="{FF2B5EF4-FFF2-40B4-BE49-F238E27FC236}">
                        <a16:creationId xmlns:a16="http://schemas.microsoft.com/office/drawing/2014/main" id="{97D81E09-C861-4148-90C4-7E2A165402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28" name="Line 120">
                    <a:extLst>
                      <a:ext uri="{FF2B5EF4-FFF2-40B4-BE49-F238E27FC236}">
                        <a16:creationId xmlns:a16="http://schemas.microsoft.com/office/drawing/2014/main" id="{6F5E62EE-3681-407C-8599-E59D930F43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29" name="Line 121">
                    <a:extLst>
                      <a:ext uri="{FF2B5EF4-FFF2-40B4-BE49-F238E27FC236}">
                        <a16:creationId xmlns:a16="http://schemas.microsoft.com/office/drawing/2014/main" id="{23BA4F3F-D655-4CE7-ABB9-47036B17DF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30" name="Line 122">
                    <a:extLst>
                      <a:ext uri="{FF2B5EF4-FFF2-40B4-BE49-F238E27FC236}">
                        <a16:creationId xmlns:a16="http://schemas.microsoft.com/office/drawing/2014/main" id="{7CC4294D-CCA1-4C99-85A5-07C9C49EA5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31" name="Line 123">
                    <a:extLst>
                      <a:ext uri="{FF2B5EF4-FFF2-40B4-BE49-F238E27FC236}">
                        <a16:creationId xmlns:a16="http://schemas.microsoft.com/office/drawing/2014/main" id="{124CC9FB-F4C4-4CD1-8D44-0AF45DFDCB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755" name="Group 124">
                  <a:extLst>
                    <a:ext uri="{FF2B5EF4-FFF2-40B4-BE49-F238E27FC236}">
                      <a16:creationId xmlns:a16="http://schemas.microsoft.com/office/drawing/2014/main" id="{639E2F00-C907-42C1-84B0-2588389CB4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08" name="Rectangle 125">
                    <a:extLst>
                      <a:ext uri="{FF2B5EF4-FFF2-40B4-BE49-F238E27FC236}">
                        <a16:creationId xmlns:a16="http://schemas.microsoft.com/office/drawing/2014/main" id="{82E8AE12-258F-457F-B105-0A15116810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9" name="Line 126">
                    <a:extLst>
                      <a:ext uri="{FF2B5EF4-FFF2-40B4-BE49-F238E27FC236}">
                        <a16:creationId xmlns:a16="http://schemas.microsoft.com/office/drawing/2014/main" id="{035D7393-7CC6-434E-BE77-0B17D36A58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10" name="Line 127">
                    <a:extLst>
                      <a:ext uri="{FF2B5EF4-FFF2-40B4-BE49-F238E27FC236}">
                        <a16:creationId xmlns:a16="http://schemas.microsoft.com/office/drawing/2014/main" id="{71C0710E-B2E3-444B-961D-FF56A3C697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11" name="Line 128">
                    <a:extLst>
                      <a:ext uri="{FF2B5EF4-FFF2-40B4-BE49-F238E27FC236}">
                        <a16:creationId xmlns:a16="http://schemas.microsoft.com/office/drawing/2014/main" id="{0A081038-3B5C-4A7C-B2ED-64B13F41DB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12" name="Line 129">
                    <a:extLst>
                      <a:ext uri="{FF2B5EF4-FFF2-40B4-BE49-F238E27FC236}">
                        <a16:creationId xmlns:a16="http://schemas.microsoft.com/office/drawing/2014/main" id="{CF801C09-89D4-4AEB-A128-7B19FDB741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13" name="Line 130">
                    <a:extLst>
                      <a:ext uri="{FF2B5EF4-FFF2-40B4-BE49-F238E27FC236}">
                        <a16:creationId xmlns:a16="http://schemas.microsoft.com/office/drawing/2014/main" id="{29C2A09F-4B4A-45E2-83C2-539809CAC7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14" name="Line 131">
                    <a:extLst>
                      <a:ext uri="{FF2B5EF4-FFF2-40B4-BE49-F238E27FC236}">
                        <a16:creationId xmlns:a16="http://schemas.microsoft.com/office/drawing/2014/main" id="{1A2C95A1-5562-4445-B63E-22C755493E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15" name="Line 132">
                    <a:extLst>
                      <a:ext uri="{FF2B5EF4-FFF2-40B4-BE49-F238E27FC236}">
                        <a16:creationId xmlns:a16="http://schemas.microsoft.com/office/drawing/2014/main" id="{017FCC6A-F88D-4A94-9AAB-397ABEE4B8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16" name="Line 133">
                    <a:extLst>
                      <a:ext uri="{FF2B5EF4-FFF2-40B4-BE49-F238E27FC236}">
                        <a16:creationId xmlns:a16="http://schemas.microsoft.com/office/drawing/2014/main" id="{2DA8E468-3C5E-4642-B5C9-04F80BC58E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17" name="Line 134">
                    <a:extLst>
                      <a:ext uri="{FF2B5EF4-FFF2-40B4-BE49-F238E27FC236}">
                        <a16:creationId xmlns:a16="http://schemas.microsoft.com/office/drawing/2014/main" id="{16B83874-1307-4047-9159-E153DDBDF5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18" name="Line 135">
                    <a:extLst>
                      <a:ext uri="{FF2B5EF4-FFF2-40B4-BE49-F238E27FC236}">
                        <a16:creationId xmlns:a16="http://schemas.microsoft.com/office/drawing/2014/main" id="{3256A2DB-975A-465C-9BEC-AC23477079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19" name="Line 136">
                    <a:extLst>
                      <a:ext uri="{FF2B5EF4-FFF2-40B4-BE49-F238E27FC236}">
                        <a16:creationId xmlns:a16="http://schemas.microsoft.com/office/drawing/2014/main" id="{71DCE749-B3F1-418A-992E-D4812ADEA6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756" name="Group 137">
                  <a:extLst>
                    <a:ext uri="{FF2B5EF4-FFF2-40B4-BE49-F238E27FC236}">
                      <a16:creationId xmlns:a16="http://schemas.microsoft.com/office/drawing/2014/main" id="{1FA5F7D8-5F94-4A54-B50D-BC85517083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796" name="Rectangle 138">
                    <a:extLst>
                      <a:ext uri="{FF2B5EF4-FFF2-40B4-BE49-F238E27FC236}">
                        <a16:creationId xmlns:a16="http://schemas.microsoft.com/office/drawing/2014/main" id="{1555F74B-9486-40A0-A86C-77BC46C88D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58"/>
                    <a:ext cx="1561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97" name="Line 139">
                    <a:extLst>
                      <a:ext uri="{FF2B5EF4-FFF2-40B4-BE49-F238E27FC236}">
                        <a16:creationId xmlns:a16="http://schemas.microsoft.com/office/drawing/2014/main" id="{8A95FD46-E0A2-4F65-BD6D-E94D24AB26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98" name="Line 140">
                    <a:extLst>
                      <a:ext uri="{FF2B5EF4-FFF2-40B4-BE49-F238E27FC236}">
                        <a16:creationId xmlns:a16="http://schemas.microsoft.com/office/drawing/2014/main" id="{6E9F1946-2A63-47DC-8DF3-43C4A0A8FB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5"/>
                    <a:ext cx="155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99" name="Line 141">
                    <a:extLst>
                      <a:ext uri="{FF2B5EF4-FFF2-40B4-BE49-F238E27FC236}">
                        <a16:creationId xmlns:a16="http://schemas.microsoft.com/office/drawing/2014/main" id="{6BA6FA89-5C56-4A50-9018-9A5F3FAB22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89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00" name="Line 142">
                    <a:extLst>
                      <a:ext uri="{FF2B5EF4-FFF2-40B4-BE49-F238E27FC236}">
                        <a16:creationId xmlns:a16="http://schemas.microsoft.com/office/drawing/2014/main" id="{F21E64ED-9BA6-4EFF-BE2C-94FCFBC3F3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4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01" name="Line 143">
                    <a:extLst>
                      <a:ext uri="{FF2B5EF4-FFF2-40B4-BE49-F238E27FC236}">
                        <a16:creationId xmlns:a16="http://schemas.microsoft.com/office/drawing/2014/main" id="{1356764F-9BED-49B2-8B0B-B13FD92937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02" name="Line 144">
                    <a:extLst>
                      <a:ext uri="{FF2B5EF4-FFF2-40B4-BE49-F238E27FC236}">
                        <a16:creationId xmlns:a16="http://schemas.microsoft.com/office/drawing/2014/main" id="{0D4ED79D-787B-4B8B-97E4-F3163C08B8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03" name="Line 145">
                    <a:extLst>
                      <a:ext uri="{FF2B5EF4-FFF2-40B4-BE49-F238E27FC236}">
                        <a16:creationId xmlns:a16="http://schemas.microsoft.com/office/drawing/2014/main" id="{34ED41DF-AAFD-4CEF-8A28-595D5BAC7D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04" name="Line 146">
                    <a:extLst>
                      <a:ext uri="{FF2B5EF4-FFF2-40B4-BE49-F238E27FC236}">
                        <a16:creationId xmlns:a16="http://schemas.microsoft.com/office/drawing/2014/main" id="{47BEBCB8-C26E-460B-8F5D-EB84AF1395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05" name="Line 147">
                    <a:extLst>
                      <a:ext uri="{FF2B5EF4-FFF2-40B4-BE49-F238E27FC236}">
                        <a16:creationId xmlns:a16="http://schemas.microsoft.com/office/drawing/2014/main" id="{B154192E-CB6E-45B3-BDE7-DF955A28AA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06" name="Line 148">
                    <a:extLst>
                      <a:ext uri="{FF2B5EF4-FFF2-40B4-BE49-F238E27FC236}">
                        <a16:creationId xmlns:a16="http://schemas.microsoft.com/office/drawing/2014/main" id="{99BED7E0-52A8-45FA-A5CE-853CB62CD9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07" name="Line 149">
                    <a:extLst>
                      <a:ext uri="{FF2B5EF4-FFF2-40B4-BE49-F238E27FC236}">
                        <a16:creationId xmlns:a16="http://schemas.microsoft.com/office/drawing/2014/main" id="{E24A57C1-8203-4CF9-9F35-00DD90622B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757" name="Group 150">
                  <a:extLst>
                    <a:ext uri="{FF2B5EF4-FFF2-40B4-BE49-F238E27FC236}">
                      <a16:creationId xmlns:a16="http://schemas.microsoft.com/office/drawing/2014/main" id="{C41FD24C-BF68-446F-8820-D48E369AC7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784" name="Rectangle 151">
                    <a:extLst>
                      <a:ext uri="{FF2B5EF4-FFF2-40B4-BE49-F238E27FC236}">
                        <a16:creationId xmlns:a16="http://schemas.microsoft.com/office/drawing/2014/main" id="{F14A2469-AAC5-4E04-9C90-DE54476ABF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59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5" name="Line 152">
                    <a:extLst>
                      <a:ext uri="{FF2B5EF4-FFF2-40B4-BE49-F238E27FC236}">
                        <a16:creationId xmlns:a16="http://schemas.microsoft.com/office/drawing/2014/main" id="{ECD98CE3-D59E-45AE-BA31-E2AC17C72A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86" name="Line 153">
                    <a:extLst>
                      <a:ext uri="{FF2B5EF4-FFF2-40B4-BE49-F238E27FC236}">
                        <a16:creationId xmlns:a16="http://schemas.microsoft.com/office/drawing/2014/main" id="{04F33131-3993-48F4-969D-9A00EFDB53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87" name="Line 154">
                    <a:extLst>
                      <a:ext uri="{FF2B5EF4-FFF2-40B4-BE49-F238E27FC236}">
                        <a16:creationId xmlns:a16="http://schemas.microsoft.com/office/drawing/2014/main" id="{59E85E86-9814-4989-8D03-5A33C54DBD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88" name="Line 155">
                    <a:extLst>
                      <a:ext uri="{FF2B5EF4-FFF2-40B4-BE49-F238E27FC236}">
                        <a16:creationId xmlns:a16="http://schemas.microsoft.com/office/drawing/2014/main" id="{737AE302-7DF7-4779-BE65-1799C00BD4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89" name="Line 156">
                    <a:extLst>
                      <a:ext uri="{FF2B5EF4-FFF2-40B4-BE49-F238E27FC236}">
                        <a16:creationId xmlns:a16="http://schemas.microsoft.com/office/drawing/2014/main" id="{889B8EB8-EB7F-4109-BF54-FF3F323A73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90" name="Line 157">
                    <a:extLst>
                      <a:ext uri="{FF2B5EF4-FFF2-40B4-BE49-F238E27FC236}">
                        <a16:creationId xmlns:a16="http://schemas.microsoft.com/office/drawing/2014/main" id="{C8998717-416F-4512-BFFA-728027A727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91" name="Line 158">
                    <a:extLst>
                      <a:ext uri="{FF2B5EF4-FFF2-40B4-BE49-F238E27FC236}">
                        <a16:creationId xmlns:a16="http://schemas.microsoft.com/office/drawing/2014/main" id="{BB80D349-5D96-44D0-B50A-6AE364DD40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92" name="Line 159">
                    <a:extLst>
                      <a:ext uri="{FF2B5EF4-FFF2-40B4-BE49-F238E27FC236}">
                        <a16:creationId xmlns:a16="http://schemas.microsoft.com/office/drawing/2014/main" id="{4585E094-8672-49C5-A589-9A679CCEEF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93" name="Line 160">
                    <a:extLst>
                      <a:ext uri="{FF2B5EF4-FFF2-40B4-BE49-F238E27FC236}">
                        <a16:creationId xmlns:a16="http://schemas.microsoft.com/office/drawing/2014/main" id="{7A613848-BD52-4AED-AF51-0D239C68A7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94" name="Line 161">
                    <a:extLst>
                      <a:ext uri="{FF2B5EF4-FFF2-40B4-BE49-F238E27FC236}">
                        <a16:creationId xmlns:a16="http://schemas.microsoft.com/office/drawing/2014/main" id="{9B8A90F9-B894-4641-8555-A4D5CF5008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95" name="Line 162">
                    <a:extLst>
                      <a:ext uri="{FF2B5EF4-FFF2-40B4-BE49-F238E27FC236}">
                        <a16:creationId xmlns:a16="http://schemas.microsoft.com/office/drawing/2014/main" id="{C264601F-7971-4117-8119-BD502D289E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758" name="Group 163">
                  <a:extLst>
                    <a:ext uri="{FF2B5EF4-FFF2-40B4-BE49-F238E27FC236}">
                      <a16:creationId xmlns:a16="http://schemas.microsoft.com/office/drawing/2014/main" id="{16B11CD9-BCB2-4F3D-B884-1994C3D790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772" name="Rectangle 164">
                    <a:extLst>
                      <a:ext uri="{FF2B5EF4-FFF2-40B4-BE49-F238E27FC236}">
                        <a16:creationId xmlns:a16="http://schemas.microsoft.com/office/drawing/2014/main" id="{3C376BA3-53C0-499A-AECD-36EE6D5BB5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3" name="Line 165">
                    <a:extLst>
                      <a:ext uri="{FF2B5EF4-FFF2-40B4-BE49-F238E27FC236}">
                        <a16:creationId xmlns:a16="http://schemas.microsoft.com/office/drawing/2014/main" id="{29ABA045-8038-4D2B-B55F-B6CE1527AB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74" name="Line 166">
                    <a:extLst>
                      <a:ext uri="{FF2B5EF4-FFF2-40B4-BE49-F238E27FC236}">
                        <a16:creationId xmlns:a16="http://schemas.microsoft.com/office/drawing/2014/main" id="{0201C120-E2C1-4FD6-A77A-72E8F5DA1A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75" name="Line 167">
                    <a:extLst>
                      <a:ext uri="{FF2B5EF4-FFF2-40B4-BE49-F238E27FC236}">
                        <a16:creationId xmlns:a16="http://schemas.microsoft.com/office/drawing/2014/main" id="{BC14C9BC-8D7C-4BBD-B725-AF43D5760E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76" name="Line 168">
                    <a:extLst>
                      <a:ext uri="{FF2B5EF4-FFF2-40B4-BE49-F238E27FC236}">
                        <a16:creationId xmlns:a16="http://schemas.microsoft.com/office/drawing/2014/main" id="{0EC3D91B-2444-42C9-9D5B-92BD30074F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77" name="Line 169">
                    <a:extLst>
                      <a:ext uri="{FF2B5EF4-FFF2-40B4-BE49-F238E27FC236}">
                        <a16:creationId xmlns:a16="http://schemas.microsoft.com/office/drawing/2014/main" id="{C7CEF88D-7102-4515-9E59-AF56A3A817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78" name="Line 170">
                    <a:extLst>
                      <a:ext uri="{FF2B5EF4-FFF2-40B4-BE49-F238E27FC236}">
                        <a16:creationId xmlns:a16="http://schemas.microsoft.com/office/drawing/2014/main" id="{93DD8684-3F02-4576-A0F3-C320115BC7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79" name="Line 171">
                    <a:extLst>
                      <a:ext uri="{FF2B5EF4-FFF2-40B4-BE49-F238E27FC236}">
                        <a16:creationId xmlns:a16="http://schemas.microsoft.com/office/drawing/2014/main" id="{322C01F2-F7D5-482A-8C75-18160C80D5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80" name="Line 172">
                    <a:extLst>
                      <a:ext uri="{FF2B5EF4-FFF2-40B4-BE49-F238E27FC236}">
                        <a16:creationId xmlns:a16="http://schemas.microsoft.com/office/drawing/2014/main" id="{E9862E80-99E6-4940-A4E3-E5BB8D6D1E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81" name="Line 173">
                    <a:extLst>
                      <a:ext uri="{FF2B5EF4-FFF2-40B4-BE49-F238E27FC236}">
                        <a16:creationId xmlns:a16="http://schemas.microsoft.com/office/drawing/2014/main" id="{2846AD26-D89B-4DA7-A3A9-89F51E7566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82" name="Line 174">
                    <a:extLst>
                      <a:ext uri="{FF2B5EF4-FFF2-40B4-BE49-F238E27FC236}">
                        <a16:creationId xmlns:a16="http://schemas.microsoft.com/office/drawing/2014/main" id="{0B56E3B4-28A0-4051-B75B-6EB240543F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83" name="Line 175">
                    <a:extLst>
                      <a:ext uri="{FF2B5EF4-FFF2-40B4-BE49-F238E27FC236}">
                        <a16:creationId xmlns:a16="http://schemas.microsoft.com/office/drawing/2014/main" id="{46093478-421D-4CFA-B292-6EC5B48588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759" name="Group 176">
                  <a:extLst>
                    <a:ext uri="{FF2B5EF4-FFF2-40B4-BE49-F238E27FC236}">
                      <a16:creationId xmlns:a16="http://schemas.microsoft.com/office/drawing/2014/main" id="{E9B5BDDE-34F0-463C-B9D7-A752F93AE5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760" name="Rectangle 177">
                    <a:extLst>
                      <a:ext uri="{FF2B5EF4-FFF2-40B4-BE49-F238E27FC236}">
                        <a16:creationId xmlns:a16="http://schemas.microsoft.com/office/drawing/2014/main" id="{4D34276E-9D55-40E9-9FE5-637036F11E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1" name="Line 178">
                    <a:extLst>
                      <a:ext uri="{FF2B5EF4-FFF2-40B4-BE49-F238E27FC236}">
                        <a16:creationId xmlns:a16="http://schemas.microsoft.com/office/drawing/2014/main" id="{5FDA8134-B4B4-46A1-9C0A-2D0A01685A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62" name="Line 179">
                    <a:extLst>
                      <a:ext uri="{FF2B5EF4-FFF2-40B4-BE49-F238E27FC236}">
                        <a16:creationId xmlns:a16="http://schemas.microsoft.com/office/drawing/2014/main" id="{B9733A25-0E66-4B52-A4CD-0EF5A8C5D8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63" name="Line 180">
                    <a:extLst>
                      <a:ext uri="{FF2B5EF4-FFF2-40B4-BE49-F238E27FC236}">
                        <a16:creationId xmlns:a16="http://schemas.microsoft.com/office/drawing/2014/main" id="{BC313D52-8E2C-474D-84EE-7BBB2BE8E1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64" name="Line 181">
                    <a:extLst>
                      <a:ext uri="{FF2B5EF4-FFF2-40B4-BE49-F238E27FC236}">
                        <a16:creationId xmlns:a16="http://schemas.microsoft.com/office/drawing/2014/main" id="{53293CC6-10B8-4450-B057-A588925262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65" name="Line 182">
                    <a:extLst>
                      <a:ext uri="{FF2B5EF4-FFF2-40B4-BE49-F238E27FC236}">
                        <a16:creationId xmlns:a16="http://schemas.microsoft.com/office/drawing/2014/main" id="{C1E446D5-EE26-41E2-A001-7D6362881C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66" name="Line 183">
                    <a:extLst>
                      <a:ext uri="{FF2B5EF4-FFF2-40B4-BE49-F238E27FC236}">
                        <a16:creationId xmlns:a16="http://schemas.microsoft.com/office/drawing/2014/main" id="{19B60B53-4177-40BD-9469-172D5A2407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67" name="Line 184">
                    <a:extLst>
                      <a:ext uri="{FF2B5EF4-FFF2-40B4-BE49-F238E27FC236}">
                        <a16:creationId xmlns:a16="http://schemas.microsoft.com/office/drawing/2014/main" id="{63A8ED76-8EDC-4C04-ABA3-79C92DE039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68" name="Line 185">
                    <a:extLst>
                      <a:ext uri="{FF2B5EF4-FFF2-40B4-BE49-F238E27FC236}">
                        <a16:creationId xmlns:a16="http://schemas.microsoft.com/office/drawing/2014/main" id="{C7CD5E3F-8DE1-4146-B13D-B037CA3134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69" name="Line 186">
                    <a:extLst>
                      <a:ext uri="{FF2B5EF4-FFF2-40B4-BE49-F238E27FC236}">
                        <a16:creationId xmlns:a16="http://schemas.microsoft.com/office/drawing/2014/main" id="{1BDD4DD3-69CF-4915-A768-746CC4DE2D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70" name="Line 187">
                    <a:extLst>
                      <a:ext uri="{FF2B5EF4-FFF2-40B4-BE49-F238E27FC236}">
                        <a16:creationId xmlns:a16="http://schemas.microsoft.com/office/drawing/2014/main" id="{AB75E35D-680E-4833-A03A-46162496F7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71" name="Line 188">
                    <a:extLst>
                      <a:ext uri="{FF2B5EF4-FFF2-40B4-BE49-F238E27FC236}">
                        <a16:creationId xmlns:a16="http://schemas.microsoft.com/office/drawing/2014/main" id="{4E6CFBF8-D46E-485A-B24B-0E45748159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9" name="Group 189">
              <a:extLst>
                <a:ext uri="{FF2B5EF4-FFF2-40B4-BE49-F238E27FC236}">
                  <a16:creationId xmlns:a16="http://schemas.microsoft.com/office/drawing/2014/main" id="{CAF86E84-C6BC-4A54-B2F9-A3D0E5EC98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1360488"/>
              <a:ext cx="6465885" cy="1020653"/>
              <a:chOff x="1206" y="3709"/>
              <a:chExt cx="10184" cy="1599"/>
            </a:xfrm>
          </p:grpSpPr>
          <p:grpSp>
            <p:nvGrpSpPr>
              <p:cNvPr id="562" name="Group 190">
                <a:extLst>
                  <a:ext uri="{FF2B5EF4-FFF2-40B4-BE49-F238E27FC236}">
                    <a16:creationId xmlns:a16="http://schemas.microsoft.com/office/drawing/2014/main" id="{3B7FA51B-2FF4-40AF-B6BA-D4F6076DED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733" name="Rectangle 191">
                  <a:extLst>
                    <a:ext uri="{FF2B5EF4-FFF2-40B4-BE49-F238E27FC236}">
                      <a16:creationId xmlns:a16="http://schemas.microsoft.com/office/drawing/2014/main" id="{5CCCA179-DEDB-4A1A-A2C5-25D226669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4" name="Line 192">
                  <a:extLst>
                    <a:ext uri="{FF2B5EF4-FFF2-40B4-BE49-F238E27FC236}">
                      <a16:creationId xmlns:a16="http://schemas.microsoft.com/office/drawing/2014/main" id="{302E84E7-360B-4447-9C0E-F68A7193F6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9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35" name="Line 193">
                  <a:extLst>
                    <a:ext uri="{FF2B5EF4-FFF2-40B4-BE49-F238E27FC236}">
                      <a16:creationId xmlns:a16="http://schemas.microsoft.com/office/drawing/2014/main" id="{1C08BBDC-77F9-49DA-AA45-0B75FC3114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9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36" name="Line 194">
                  <a:extLst>
                    <a:ext uri="{FF2B5EF4-FFF2-40B4-BE49-F238E27FC236}">
                      <a16:creationId xmlns:a16="http://schemas.microsoft.com/office/drawing/2014/main" id="{9A868D77-32B8-4279-9968-1516AFB7E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9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37" name="Line 195">
                  <a:extLst>
                    <a:ext uri="{FF2B5EF4-FFF2-40B4-BE49-F238E27FC236}">
                      <a16:creationId xmlns:a16="http://schemas.microsoft.com/office/drawing/2014/main" id="{A9C92309-657F-4679-8DF7-BDB28FCD5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9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38" name="Line 196">
                  <a:extLst>
                    <a:ext uri="{FF2B5EF4-FFF2-40B4-BE49-F238E27FC236}">
                      <a16:creationId xmlns:a16="http://schemas.microsoft.com/office/drawing/2014/main" id="{DE1C099A-2A85-4B2E-AE26-9E2BB0E09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39" name="Line 197">
                  <a:extLst>
                    <a:ext uri="{FF2B5EF4-FFF2-40B4-BE49-F238E27FC236}">
                      <a16:creationId xmlns:a16="http://schemas.microsoft.com/office/drawing/2014/main" id="{A001B8D4-39D0-4CBB-8157-F4040F990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40" name="Line 198">
                  <a:extLst>
                    <a:ext uri="{FF2B5EF4-FFF2-40B4-BE49-F238E27FC236}">
                      <a16:creationId xmlns:a16="http://schemas.microsoft.com/office/drawing/2014/main" id="{2B738A75-3B88-402B-82AF-5B3BECB41C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41" name="Line 199">
                  <a:extLst>
                    <a:ext uri="{FF2B5EF4-FFF2-40B4-BE49-F238E27FC236}">
                      <a16:creationId xmlns:a16="http://schemas.microsoft.com/office/drawing/2014/main" id="{82445407-5848-4627-893C-2E87BDDEA2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42" name="Line 200">
                  <a:extLst>
                    <a:ext uri="{FF2B5EF4-FFF2-40B4-BE49-F238E27FC236}">
                      <a16:creationId xmlns:a16="http://schemas.microsoft.com/office/drawing/2014/main" id="{5C5E1259-3D22-4440-A860-958B87FE0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43" name="Line 201">
                  <a:extLst>
                    <a:ext uri="{FF2B5EF4-FFF2-40B4-BE49-F238E27FC236}">
                      <a16:creationId xmlns:a16="http://schemas.microsoft.com/office/drawing/2014/main" id="{11A04224-087C-41CA-84AC-68E6C3424F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44" name="Line 202">
                  <a:extLst>
                    <a:ext uri="{FF2B5EF4-FFF2-40B4-BE49-F238E27FC236}">
                      <a16:creationId xmlns:a16="http://schemas.microsoft.com/office/drawing/2014/main" id="{889CC81E-B8F6-4834-A1E4-6ABAECA95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563" name="Group 203">
                <a:extLst>
                  <a:ext uri="{FF2B5EF4-FFF2-40B4-BE49-F238E27FC236}">
                    <a16:creationId xmlns:a16="http://schemas.microsoft.com/office/drawing/2014/main" id="{D20C471A-39FB-494E-BC75-28215E881F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1599"/>
                <a:chOff x="10064" y="12958"/>
                <a:chExt cx="1575" cy="1599"/>
              </a:xfrm>
            </p:grpSpPr>
            <p:sp>
              <p:nvSpPr>
                <p:cNvPr id="721" name="Rectangle 204">
                  <a:extLst>
                    <a:ext uri="{FF2B5EF4-FFF2-40B4-BE49-F238E27FC236}">
                      <a16:creationId xmlns:a16="http://schemas.microsoft.com/office/drawing/2014/main" id="{B83AB665-93DB-4DB4-A3A6-294949732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2" name="Line 205">
                  <a:extLst>
                    <a:ext uri="{FF2B5EF4-FFF2-40B4-BE49-F238E27FC236}">
                      <a16:creationId xmlns:a16="http://schemas.microsoft.com/office/drawing/2014/main" id="{FC4AA3B7-DB6D-4BDB-97FA-2DD208F5D9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23" name="Line 206">
                  <a:extLst>
                    <a:ext uri="{FF2B5EF4-FFF2-40B4-BE49-F238E27FC236}">
                      <a16:creationId xmlns:a16="http://schemas.microsoft.com/office/drawing/2014/main" id="{281175C3-7745-4D2D-A388-36C184D8B8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24" name="Line 207">
                  <a:extLst>
                    <a:ext uri="{FF2B5EF4-FFF2-40B4-BE49-F238E27FC236}">
                      <a16:creationId xmlns:a16="http://schemas.microsoft.com/office/drawing/2014/main" id="{402297F3-89B9-46BE-A1F0-D763D40B2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25" name="Line 208">
                  <a:extLst>
                    <a:ext uri="{FF2B5EF4-FFF2-40B4-BE49-F238E27FC236}">
                      <a16:creationId xmlns:a16="http://schemas.microsoft.com/office/drawing/2014/main" id="{B5E39442-AD74-4B6A-88D3-11665EF298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26" name="Line 209">
                  <a:extLst>
                    <a:ext uri="{FF2B5EF4-FFF2-40B4-BE49-F238E27FC236}">
                      <a16:creationId xmlns:a16="http://schemas.microsoft.com/office/drawing/2014/main" id="{9C6127E5-F3DD-4326-B179-D2CFAD7078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27" name="Line 210">
                  <a:extLst>
                    <a:ext uri="{FF2B5EF4-FFF2-40B4-BE49-F238E27FC236}">
                      <a16:creationId xmlns:a16="http://schemas.microsoft.com/office/drawing/2014/main" id="{CC6FB951-A861-4116-8C27-E42B78F4C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28" name="Line 211">
                  <a:extLst>
                    <a:ext uri="{FF2B5EF4-FFF2-40B4-BE49-F238E27FC236}">
                      <a16:creationId xmlns:a16="http://schemas.microsoft.com/office/drawing/2014/main" id="{A7412576-DC0B-4E1D-BC36-93C1ED305D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29" name="Line 212">
                  <a:extLst>
                    <a:ext uri="{FF2B5EF4-FFF2-40B4-BE49-F238E27FC236}">
                      <a16:creationId xmlns:a16="http://schemas.microsoft.com/office/drawing/2014/main" id="{C6E3651E-5C4B-464C-B330-00B17CFE91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35" y="13839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30" name="Line 213">
                  <a:extLst>
                    <a:ext uri="{FF2B5EF4-FFF2-40B4-BE49-F238E27FC236}">
                      <a16:creationId xmlns:a16="http://schemas.microsoft.com/office/drawing/2014/main" id="{C15FA566-FC5D-4D9D-951D-B4B583BFA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31" name="Line 214">
                  <a:extLst>
                    <a:ext uri="{FF2B5EF4-FFF2-40B4-BE49-F238E27FC236}">
                      <a16:creationId xmlns:a16="http://schemas.microsoft.com/office/drawing/2014/main" id="{06A54228-4873-401E-9518-805844182A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32" name="Line 215">
                  <a:extLst>
                    <a:ext uri="{FF2B5EF4-FFF2-40B4-BE49-F238E27FC236}">
                      <a16:creationId xmlns:a16="http://schemas.microsoft.com/office/drawing/2014/main" id="{98AB13F1-527C-48C3-AFA9-554C8AE26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564" name="Group 216">
                <a:extLst>
                  <a:ext uri="{FF2B5EF4-FFF2-40B4-BE49-F238E27FC236}">
                    <a16:creationId xmlns:a16="http://schemas.microsoft.com/office/drawing/2014/main" id="{912B8675-5F84-484C-98D2-BC60D0C91C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709" name="Rectangle 217">
                  <a:extLst>
                    <a:ext uri="{FF2B5EF4-FFF2-40B4-BE49-F238E27FC236}">
                      <a16:creationId xmlns:a16="http://schemas.microsoft.com/office/drawing/2014/main" id="{246A2735-A2DB-4033-BEF4-DF0DBA9D6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5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0" name="Line 218">
                  <a:extLst>
                    <a:ext uri="{FF2B5EF4-FFF2-40B4-BE49-F238E27FC236}">
                      <a16:creationId xmlns:a16="http://schemas.microsoft.com/office/drawing/2014/main" id="{00714294-5484-4122-8E9C-B191BA8063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11" name="Line 219">
                  <a:extLst>
                    <a:ext uri="{FF2B5EF4-FFF2-40B4-BE49-F238E27FC236}">
                      <a16:creationId xmlns:a16="http://schemas.microsoft.com/office/drawing/2014/main" id="{0F1B3B42-5209-4E70-891B-8EF12A92FF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12" name="Line 220">
                  <a:extLst>
                    <a:ext uri="{FF2B5EF4-FFF2-40B4-BE49-F238E27FC236}">
                      <a16:creationId xmlns:a16="http://schemas.microsoft.com/office/drawing/2014/main" id="{55B34472-1B23-4F7E-A6A3-26DA56610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13" name="Line 221">
                  <a:extLst>
                    <a:ext uri="{FF2B5EF4-FFF2-40B4-BE49-F238E27FC236}">
                      <a16:creationId xmlns:a16="http://schemas.microsoft.com/office/drawing/2014/main" id="{240772CE-7C81-4FD7-8A87-E5203A786C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14" name="Line 222">
                  <a:extLst>
                    <a:ext uri="{FF2B5EF4-FFF2-40B4-BE49-F238E27FC236}">
                      <a16:creationId xmlns:a16="http://schemas.microsoft.com/office/drawing/2014/main" id="{1467BA76-A415-4586-94CE-610128207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15" name="Line 223">
                  <a:extLst>
                    <a:ext uri="{FF2B5EF4-FFF2-40B4-BE49-F238E27FC236}">
                      <a16:creationId xmlns:a16="http://schemas.microsoft.com/office/drawing/2014/main" id="{352E9E5C-344D-4333-AC06-D8F3F611EB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16" name="Line 224">
                  <a:extLst>
                    <a:ext uri="{FF2B5EF4-FFF2-40B4-BE49-F238E27FC236}">
                      <a16:creationId xmlns:a16="http://schemas.microsoft.com/office/drawing/2014/main" id="{57F6E3C5-7D17-46C6-B9AF-FA929FA045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17" name="Line 225">
                  <a:extLst>
                    <a:ext uri="{FF2B5EF4-FFF2-40B4-BE49-F238E27FC236}">
                      <a16:creationId xmlns:a16="http://schemas.microsoft.com/office/drawing/2014/main" id="{9D3D832C-AF0C-4BE6-914C-3661D8488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3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18" name="Line 226">
                  <a:extLst>
                    <a:ext uri="{FF2B5EF4-FFF2-40B4-BE49-F238E27FC236}">
                      <a16:creationId xmlns:a16="http://schemas.microsoft.com/office/drawing/2014/main" id="{9C7B85FC-91EF-40E2-95A3-B99A0CAA5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19" name="Line 227">
                  <a:extLst>
                    <a:ext uri="{FF2B5EF4-FFF2-40B4-BE49-F238E27FC236}">
                      <a16:creationId xmlns:a16="http://schemas.microsoft.com/office/drawing/2014/main" id="{1C328A6E-F26B-41EE-B50F-8513403941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20" name="Line 228">
                  <a:extLst>
                    <a:ext uri="{FF2B5EF4-FFF2-40B4-BE49-F238E27FC236}">
                      <a16:creationId xmlns:a16="http://schemas.microsoft.com/office/drawing/2014/main" id="{80861EC7-A7AC-47AE-85BC-D98CC22933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565" name="Group 229">
                <a:extLst>
                  <a:ext uri="{FF2B5EF4-FFF2-40B4-BE49-F238E27FC236}">
                    <a16:creationId xmlns:a16="http://schemas.microsoft.com/office/drawing/2014/main" id="{6DDDBD9D-64A5-462A-9938-C33642F42F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697" name="Rectangle 230">
                  <a:extLst>
                    <a:ext uri="{FF2B5EF4-FFF2-40B4-BE49-F238E27FC236}">
                      <a16:creationId xmlns:a16="http://schemas.microsoft.com/office/drawing/2014/main" id="{335F224F-CBA2-4750-9F09-A21E5CEDF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72" y="12958"/>
                  <a:ext cx="1561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8" name="Line 231">
                  <a:extLst>
                    <a:ext uri="{FF2B5EF4-FFF2-40B4-BE49-F238E27FC236}">
                      <a16:creationId xmlns:a16="http://schemas.microsoft.com/office/drawing/2014/main" id="{0BF3EA8C-C28B-45F6-8593-613E333F6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2" y="13103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99" name="Line 232">
                  <a:extLst>
                    <a:ext uri="{FF2B5EF4-FFF2-40B4-BE49-F238E27FC236}">
                      <a16:creationId xmlns:a16="http://schemas.microsoft.com/office/drawing/2014/main" id="{C6CCF22A-DCA3-4E56-9F87-E7F575151D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2" y="13245"/>
                  <a:ext cx="1558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00" name="Line 233">
                  <a:extLst>
                    <a:ext uri="{FF2B5EF4-FFF2-40B4-BE49-F238E27FC236}">
                      <a16:creationId xmlns:a16="http://schemas.microsoft.com/office/drawing/2014/main" id="{6AEFC71C-C022-4366-B177-4C4D670D5A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2" y="13389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01" name="Line 234">
                  <a:extLst>
                    <a:ext uri="{FF2B5EF4-FFF2-40B4-BE49-F238E27FC236}">
                      <a16:creationId xmlns:a16="http://schemas.microsoft.com/office/drawing/2014/main" id="{36D0CDCE-EB88-42F0-926D-E2BFEE3994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2" y="13534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02" name="Line 235">
                  <a:extLst>
                    <a:ext uri="{FF2B5EF4-FFF2-40B4-BE49-F238E27FC236}">
                      <a16:creationId xmlns:a16="http://schemas.microsoft.com/office/drawing/2014/main" id="{610A5295-218A-49D6-8B30-F45CFBDAF1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03" name="Line 236">
                  <a:extLst>
                    <a:ext uri="{FF2B5EF4-FFF2-40B4-BE49-F238E27FC236}">
                      <a16:creationId xmlns:a16="http://schemas.microsoft.com/office/drawing/2014/main" id="{4C4D8865-8A14-4EA2-A158-E894F5502C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04" name="Line 237">
                  <a:extLst>
                    <a:ext uri="{FF2B5EF4-FFF2-40B4-BE49-F238E27FC236}">
                      <a16:creationId xmlns:a16="http://schemas.microsoft.com/office/drawing/2014/main" id="{97431362-F7A8-4FBE-B079-8BEA02BFFA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05" name="Line 238">
                  <a:extLst>
                    <a:ext uri="{FF2B5EF4-FFF2-40B4-BE49-F238E27FC236}">
                      <a16:creationId xmlns:a16="http://schemas.microsoft.com/office/drawing/2014/main" id="{458427B8-6D80-43EB-B7FF-4CF12D9990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06" name="Line 239">
                  <a:extLst>
                    <a:ext uri="{FF2B5EF4-FFF2-40B4-BE49-F238E27FC236}">
                      <a16:creationId xmlns:a16="http://schemas.microsoft.com/office/drawing/2014/main" id="{905FB2C4-C379-4380-809F-0D09A5E69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07" name="Line 240">
                  <a:extLst>
                    <a:ext uri="{FF2B5EF4-FFF2-40B4-BE49-F238E27FC236}">
                      <a16:creationId xmlns:a16="http://schemas.microsoft.com/office/drawing/2014/main" id="{5DE02BF2-53F9-418C-AD97-7C3B3FE9E7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708" name="Line 241">
                  <a:extLst>
                    <a:ext uri="{FF2B5EF4-FFF2-40B4-BE49-F238E27FC236}">
                      <a16:creationId xmlns:a16="http://schemas.microsoft.com/office/drawing/2014/main" id="{1BB8D1C7-4881-4509-B0E6-DAB4A0E478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566" name="Group 242">
                <a:extLst>
                  <a:ext uri="{FF2B5EF4-FFF2-40B4-BE49-F238E27FC236}">
                    <a16:creationId xmlns:a16="http://schemas.microsoft.com/office/drawing/2014/main" id="{B8FAE83F-7D8D-45D7-8929-BDD9954671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685" name="Rectangle 243">
                  <a:extLst>
                    <a:ext uri="{FF2B5EF4-FFF2-40B4-BE49-F238E27FC236}">
                      <a16:creationId xmlns:a16="http://schemas.microsoft.com/office/drawing/2014/main" id="{D2209C37-7DC4-4F67-B044-DD671D1CFE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9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6" name="Line 244">
                  <a:extLst>
                    <a:ext uri="{FF2B5EF4-FFF2-40B4-BE49-F238E27FC236}">
                      <a16:creationId xmlns:a16="http://schemas.microsoft.com/office/drawing/2014/main" id="{B0493E63-4412-40C1-AD6C-667FE2D6DE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7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87" name="Line 245">
                  <a:extLst>
                    <a:ext uri="{FF2B5EF4-FFF2-40B4-BE49-F238E27FC236}">
                      <a16:creationId xmlns:a16="http://schemas.microsoft.com/office/drawing/2014/main" id="{D3502251-EA9A-4730-A4EA-AACC125CC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88" name="Line 246">
                  <a:extLst>
                    <a:ext uri="{FF2B5EF4-FFF2-40B4-BE49-F238E27FC236}">
                      <a16:creationId xmlns:a16="http://schemas.microsoft.com/office/drawing/2014/main" id="{41D02A5F-6681-480B-8ED6-7A967632A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89" name="Line 247">
                  <a:extLst>
                    <a:ext uri="{FF2B5EF4-FFF2-40B4-BE49-F238E27FC236}">
                      <a16:creationId xmlns:a16="http://schemas.microsoft.com/office/drawing/2014/main" id="{4BF92151-BA02-4D83-A7A0-3E65C6F9F4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7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90" name="Line 248">
                  <a:extLst>
                    <a:ext uri="{FF2B5EF4-FFF2-40B4-BE49-F238E27FC236}">
                      <a16:creationId xmlns:a16="http://schemas.microsoft.com/office/drawing/2014/main" id="{4BC1C928-0304-4DF7-AB3E-B2DCFACE96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91" name="Line 249">
                  <a:extLst>
                    <a:ext uri="{FF2B5EF4-FFF2-40B4-BE49-F238E27FC236}">
                      <a16:creationId xmlns:a16="http://schemas.microsoft.com/office/drawing/2014/main" id="{3F000680-EE6E-4AE4-8E9B-2307500187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92" name="Line 250">
                  <a:extLst>
                    <a:ext uri="{FF2B5EF4-FFF2-40B4-BE49-F238E27FC236}">
                      <a16:creationId xmlns:a16="http://schemas.microsoft.com/office/drawing/2014/main" id="{D598C31D-6BB1-4D5A-935F-1A5D5C4ACD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93" name="Line 251">
                  <a:extLst>
                    <a:ext uri="{FF2B5EF4-FFF2-40B4-BE49-F238E27FC236}">
                      <a16:creationId xmlns:a16="http://schemas.microsoft.com/office/drawing/2014/main" id="{985BE889-274B-4C5E-8FD2-7C3FEF4288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94" name="Line 252">
                  <a:extLst>
                    <a:ext uri="{FF2B5EF4-FFF2-40B4-BE49-F238E27FC236}">
                      <a16:creationId xmlns:a16="http://schemas.microsoft.com/office/drawing/2014/main" id="{B03DCD33-C8AD-4121-BA8A-D1E956AE0C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95" name="Line 253">
                  <a:extLst>
                    <a:ext uri="{FF2B5EF4-FFF2-40B4-BE49-F238E27FC236}">
                      <a16:creationId xmlns:a16="http://schemas.microsoft.com/office/drawing/2014/main" id="{00203034-E70E-402A-9A13-EDA17852E8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96" name="Line 254">
                  <a:extLst>
                    <a:ext uri="{FF2B5EF4-FFF2-40B4-BE49-F238E27FC236}">
                      <a16:creationId xmlns:a16="http://schemas.microsoft.com/office/drawing/2014/main" id="{8180752F-25DD-4BAF-A4D7-93D72C255D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567" name="Group 255">
                <a:extLst>
                  <a:ext uri="{FF2B5EF4-FFF2-40B4-BE49-F238E27FC236}">
                    <a16:creationId xmlns:a16="http://schemas.microsoft.com/office/drawing/2014/main" id="{9F4B5A44-FDBA-4124-9F13-8D9C34F4FE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673" name="Rectangle 256">
                  <a:extLst>
                    <a:ext uri="{FF2B5EF4-FFF2-40B4-BE49-F238E27FC236}">
                      <a16:creationId xmlns:a16="http://schemas.microsoft.com/office/drawing/2014/main" id="{44740ACE-5170-443F-B766-633E5B71C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4" name="Line 257">
                  <a:extLst>
                    <a:ext uri="{FF2B5EF4-FFF2-40B4-BE49-F238E27FC236}">
                      <a16:creationId xmlns:a16="http://schemas.microsoft.com/office/drawing/2014/main" id="{4C1C6996-221F-4892-A71C-B16864F4A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6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75" name="Line 258">
                  <a:extLst>
                    <a:ext uri="{FF2B5EF4-FFF2-40B4-BE49-F238E27FC236}">
                      <a16:creationId xmlns:a16="http://schemas.microsoft.com/office/drawing/2014/main" id="{8B62B43F-BBAF-4BE7-8F25-D486F7A58B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6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76" name="Line 259">
                  <a:extLst>
                    <a:ext uri="{FF2B5EF4-FFF2-40B4-BE49-F238E27FC236}">
                      <a16:creationId xmlns:a16="http://schemas.microsoft.com/office/drawing/2014/main" id="{44B735FE-5269-432B-AF45-9FC4AE88B0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6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77" name="Line 260">
                  <a:extLst>
                    <a:ext uri="{FF2B5EF4-FFF2-40B4-BE49-F238E27FC236}">
                      <a16:creationId xmlns:a16="http://schemas.microsoft.com/office/drawing/2014/main" id="{82DE610A-71B3-4DF5-AD94-E76782D3F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6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78" name="Line 261">
                  <a:extLst>
                    <a:ext uri="{FF2B5EF4-FFF2-40B4-BE49-F238E27FC236}">
                      <a16:creationId xmlns:a16="http://schemas.microsoft.com/office/drawing/2014/main" id="{102384A9-576B-4537-AB73-A454CEA4B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3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79" name="Line 262">
                  <a:extLst>
                    <a:ext uri="{FF2B5EF4-FFF2-40B4-BE49-F238E27FC236}">
                      <a16:creationId xmlns:a16="http://schemas.microsoft.com/office/drawing/2014/main" id="{D134DA0B-96F1-4F2E-B81E-59B026CF75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80" name="Line 263">
                  <a:extLst>
                    <a:ext uri="{FF2B5EF4-FFF2-40B4-BE49-F238E27FC236}">
                      <a16:creationId xmlns:a16="http://schemas.microsoft.com/office/drawing/2014/main" id="{94241EB5-FE53-460D-A037-20D60FDE0C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81" name="Line 264">
                  <a:extLst>
                    <a:ext uri="{FF2B5EF4-FFF2-40B4-BE49-F238E27FC236}">
                      <a16:creationId xmlns:a16="http://schemas.microsoft.com/office/drawing/2014/main" id="{7056B42C-1E75-48F9-943A-3A5C6058B7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82" name="Line 265">
                  <a:extLst>
                    <a:ext uri="{FF2B5EF4-FFF2-40B4-BE49-F238E27FC236}">
                      <a16:creationId xmlns:a16="http://schemas.microsoft.com/office/drawing/2014/main" id="{FDD3E1B2-B57D-4415-A464-E2CB0D07E2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83" name="Line 266">
                  <a:extLst>
                    <a:ext uri="{FF2B5EF4-FFF2-40B4-BE49-F238E27FC236}">
                      <a16:creationId xmlns:a16="http://schemas.microsoft.com/office/drawing/2014/main" id="{0B1E58FB-5D90-44E1-A531-F7E6B4808A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84" name="Line 267">
                  <a:extLst>
                    <a:ext uri="{FF2B5EF4-FFF2-40B4-BE49-F238E27FC236}">
                      <a16:creationId xmlns:a16="http://schemas.microsoft.com/office/drawing/2014/main" id="{038CD212-6DC2-4AC9-B920-5E061CB898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568" name="Group 268">
                <a:extLst>
                  <a:ext uri="{FF2B5EF4-FFF2-40B4-BE49-F238E27FC236}">
                    <a16:creationId xmlns:a16="http://schemas.microsoft.com/office/drawing/2014/main" id="{52D472F8-4373-4AE5-A904-8B8237FF7B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661" name="Rectangle 269">
                  <a:extLst>
                    <a:ext uri="{FF2B5EF4-FFF2-40B4-BE49-F238E27FC236}">
                      <a16:creationId xmlns:a16="http://schemas.microsoft.com/office/drawing/2014/main" id="{CA60D5C7-7EB9-4B14-8F65-326FE4475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2" name="Line 270">
                  <a:extLst>
                    <a:ext uri="{FF2B5EF4-FFF2-40B4-BE49-F238E27FC236}">
                      <a16:creationId xmlns:a16="http://schemas.microsoft.com/office/drawing/2014/main" id="{D1940DDE-696B-4ADE-B934-C4D3BC9033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63" name="Line 271">
                  <a:extLst>
                    <a:ext uri="{FF2B5EF4-FFF2-40B4-BE49-F238E27FC236}">
                      <a16:creationId xmlns:a16="http://schemas.microsoft.com/office/drawing/2014/main" id="{810BCC79-C1CF-4630-8082-87D1E87D35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64" name="Line 272">
                  <a:extLst>
                    <a:ext uri="{FF2B5EF4-FFF2-40B4-BE49-F238E27FC236}">
                      <a16:creationId xmlns:a16="http://schemas.microsoft.com/office/drawing/2014/main" id="{3020E60D-E819-40B6-B9B6-CC3BC5BB04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65" name="Line 273">
                  <a:extLst>
                    <a:ext uri="{FF2B5EF4-FFF2-40B4-BE49-F238E27FC236}">
                      <a16:creationId xmlns:a16="http://schemas.microsoft.com/office/drawing/2014/main" id="{164FD917-18E4-4F38-B517-9A5DC9FC5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66" name="Line 274">
                  <a:extLst>
                    <a:ext uri="{FF2B5EF4-FFF2-40B4-BE49-F238E27FC236}">
                      <a16:creationId xmlns:a16="http://schemas.microsoft.com/office/drawing/2014/main" id="{3C5E5A21-5DB7-4DD0-B5FD-E77F50A56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67" name="Line 275">
                  <a:extLst>
                    <a:ext uri="{FF2B5EF4-FFF2-40B4-BE49-F238E27FC236}">
                      <a16:creationId xmlns:a16="http://schemas.microsoft.com/office/drawing/2014/main" id="{A7E647A2-62B5-4458-AB27-EA482580D7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68" name="Line 276">
                  <a:extLst>
                    <a:ext uri="{FF2B5EF4-FFF2-40B4-BE49-F238E27FC236}">
                      <a16:creationId xmlns:a16="http://schemas.microsoft.com/office/drawing/2014/main" id="{20560784-3E6B-47CB-B178-52D959987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69" name="Line 277">
                  <a:extLst>
                    <a:ext uri="{FF2B5EF4-FFF2-40B4-BE49-F238E27FC236}">
                      <a16:creationId xmlns:a16="http://schemas.microsoft.com/office/drawing/2014/main" id="{3176A36B-60AF-4D72-9463-9E26E952F9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70" name="Line 278">
                  <a:extLst>
                    <a:ext uri="{FF2B5EF4-FFF2-40B4-BE49-F238E27FC236}">
                      <a16:creationId xmlns:a16="http://schemas.microsoft.com/office/drawing/2014/main" id="{AF180A75-1046-4F0F-95F6-4EE2D8623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71" name="Line 279">
                  <a:extLst>
                    <a:ext uri="{FF2B5EF4-FFF2-40B4-BE49-F238E27FC236}">
                      <a16:creationId xmlns:a16="http://schemas.microsoft.com/office/drawing/2014/main" id="{E77EEBAE-6CC9-443D-AFB2-9DD8AF54F4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672" name="Line 280">
                  <a:extLst>
                    <a:ext uri="{FF2B5EF4-FFF2-40B4-BE49-F238E27FC236}">
                      <a16:creationId xmlns:a16="http://schemas.microsoft.com/office/drawing/2014/main" id="{FE1D9CDC-78FD-4541-9CC0-F67E58656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569" name="Group 281">
                <a:extLst>
                  <a:ext uri="{FF2B5EF4-FFF2-40B4-BE49-F238E27FC236}">
                    <a16:creationId xmlns:a16="http://schemas.microsoft.com/office/drawing/2014/main" id="{8773813D-6063-4CC3-8A9A-B3CB89018D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570" name="Group 282">
                  <a:extLst>
                    <a:ext uri="{FF2B5EF4-FFF2-40B4-BE49-F238E27FC236}">
                      <a16:creationId xmlns:a16="http://schemas.microsoft.com/office/drawing/2014/main" id="{5265E975-FC4D-4CA6-8842-A9BAA0D046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649" name="Rectangle 283">
                    <a:extLst>
                      <a:ext uri="{FF2B5EF4-FFF2-40B4-BE49-F238E27FC236}">
                        <a16:creationId xmlns:a16="http://schemas.microsoft.com/office/drawing/2014/main" id="{95F44609-59CB-48C0-8D57-A35A4350DE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0" name="Line 284">
                    <a:extLst>
                      <a:ext uri="{FF2B5EF4-FFF2-40B4-BE49-F238E27FC236}">
                        <a16:creationId xmlns:a16="http://schemas.microsoft.com/office/drawing/2014/main" id="{FD8A75B0-58D3-4BFC-BD04-919D01E094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51" name="Line 285">
                    <a:extLst>
                      <a:ext uri="{FF2B5EF4-FFF2-40B4-BE49-F238E27FC236}">
                        <a16:creationId xmlns:a16="http://schemas.microsoft.com/office/drawing/2014/main" id="{04913202-C3B0-4502-9C2B-997411204F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52" name="Line 286">
                    <a:extLst>
                      <a:ext uri="{FF2B5EF4-FFF2-40B4-BE49-F238E27FC236}">
                        <a16:creationId xmlns:a16="http://schemas.microsoft.com/office/drawing/2014/main" id="{346645C5-8212-44B7-B651-5CA9B92357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53" name="Line 287">
                    <a:extLst>
                      <a:ext uri="{FF2B5EF4-FFF2-40B4-BE49-F238E27FC236}">
                        <a16:creationId xmlns:a16="http://schemas.microsoft.com/office/drawing/2014/main" id="{6B0C8A7A-2ABC-4370-9D48-99B4497AAF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54" name="Line 288">
                    <a:extLst>
                      <a:ext uri="{FF2B5EF4-FFF2-40B4-BE49-F238E27FC236}">
                        <a16:creationId xmlns:a16="http://schemas.microsoft.com/office/drawing/2014/main" id="{A9D71F3A-33B9-49EC-BEA9-B0B5D9296F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55" name="Line 289">
                    <a:extLst>
                      <a:ext uri="{FF2B5EF4-FFF2-40B4-BE49-F238E27FC236}">
                        <a16:creationId xmlns:a16="http://schemas.microsoft.com/office/drawing/2014/main" id="{3E93C115-9A61-4F34-816D-EFD2269686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56" name="Line 290">
                    <a:extLst>
                      <a:ext uri="{FF2B5EF4-FFF2-40B4-BE49-F238E27FC236}">
                        <a16:creationId xmlns:a16="http://schemas.microsoft.com/office/drawing/2014/main" id="{0EE57FD6-B01D-4CAD-A71F-65D57A475B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57" name="Line 291">
                    <a:extLst>
                      <a:ext uri="{FF2B5EF4-FFF2-40B4-BE49-F238E27FC236}">
                        <a16:creationId xmlns:a16="http://schemas.microsoft.com/office/drawing/2014/main" id="{5BB6B80C-3360-4F4F-9BE2-BAABE21DB7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58" name="Line 292">
                    <a:extLst>
                      <a:ext uri="{FF2B5EF4-FFF2-40B4-BE49-F238E27FC236}">
                        <a16:creationId xmlns:a16="http://schemas.microsoft.com/office/drawing/2014/main" id="{1327A039-1F7F-4E9F-A1A7-12EBD51B9A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59" name="Line 293">
                    <a:extLst>
                      <a:ext uri="{FF2B5EF4-FFF2-40B4-BE49-F238E27FC236}">
                        <a16:creationId xmlns:a16="http://schemas.microsoft.com/office/drawing/2014/main" id="{43CF7BA1-1D7C-4E14-B708-28006B18AE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60" name="Line 294">
                    <a:extLst>
                      <a:ext uri="{FF2B5EF4-FFF2-40B4-BE49-F238E27FC236}">
                        <a16:creationId xmlns:a16="http://schemas.microsoft.com/office/drawing/2014/main" id="{47FEE236-A4DF-4A08-8E21-5199A72208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571" name="Group 295">
                  <a:extLst>
                    <a:ext uri="{FF2B5EF4-FFF2-40B4-BE49-F238E27FC236}">
                      <a16:creationId xmlns:a16="http://schemas.microsoft.com/office/drawing/2014/main" id="{8B335FD3-4B36-4508-AC04-D6F65D4A87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637" name="Rectangle 296">
                    <a:extLst>
                      <a:ext uri="{FF2B5EF4-FFF2-40B4-BE49-F238E27FC236}">
                        <a16:creationId xmlns:a16="http://schemas.microsoft.com/office/drawing/2014/main" id="{00D3A4FE-BD70-44D7-8641-F1C95542B0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38" name="Line 297">
                    <a:extLst>
                      <a:ext uri="{FF2B5EF4-FFF2-40B4-BE49-F238E27FC236}">
                        <a16:creationId xmlns:a16="http://schemas.microsoft.com/office/drawing/2014/main" id="{A2D60DB3-B82A-4CC2-8979-8A3628E8EE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39" name="Line 298">
                    <a:extLst>
                      <a:ext uri="{FF2B5EF4-FFF2-40B4-BE49-F238E27FC236}">
                        <a16:creationId xmlns:a16="http://schemas.microsoft.com/office/drawing/2014/main" id="{5ECE17F5-FB6A-4D58-AA14-9F713BBF5D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40" name="Line 299">
                    <a:extLst>
                      <a:ext uri="{FF2B5EF4-FFF2-40B4-BE49-F238E27FC236}">
                        <a16:creationId xmlns:a16="http://schemas.microsoft.com/office/drawing/2014/main" id="{0C65B8EE-95A2-4C4E-95BE-2DEDCC6689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41" name="Line 300">
                    <a:extLst>
                      <a:ext uri="{FF2B5EF4-FFF2-40B4-BE49-F238E27FC236}">
                        <a16:creationId xmlns:a16="http://schemas.microsoft.com/office/drawing/2014/main" id="{03B2B0BD-F83C-4C0E-BC03-4CA2513CAB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42" name="Line 301">
                    <a:extLst>
                      <a:ext uri="{FF2B5EF4-FFF2-40B4-BE49-F238E27FC236}">
                        <a16:creationId xmlns:a16="http://schemas.microsoft.com/office/drawing/2014/main" id="{F64B6E7F-93B7-4AC7-9E50-49A090F8F8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43" name="Line 302">
                    <a:extLst>
                      <a:ext uri="{FF2B5EF4-FFF2-40B4-BE49-F238E27FC236}">
                        <a16:creationId xmlns:a16="http://schemas.microsoft.com/office/drawing/2014/main" id="{5273C6C8-78B6-435A-B195-E84B2EB370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44" name="Line 303">
                    <a:extLst>
                      <a:ext uri="{FF2B5EF4-FFF2-40B4-BE49-F238E27FC236}">
                        <a16:creationId xmlns:a16="http://schemas.microsoft.com/office/drawing/2014/main" id="{E4474E35-C50A-45DE-8942-4410D34FFE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45" name="Line 304">
                    <a:extLst>
                      <a:ext uri="{FF2B5EF4-FFF2-40B4-BE49-F238E27FC236}">
                        <a16:creationId xmlns:a16="http://schemas.microsoft.com/office/drawing/2014/main" id="{491183ED-8EFA-4056-83CE-A89E58FD98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46" name="Line 305">
                    <a:extLst>
                      <a:ext uri="{FF2B5EF4-FFF2-40B4-BE49-F238E27FC236}">
                        <a16:creationId xmlns:a16="http://schemas.microsoft.com/office/drawing/2014/main" id="{7E685243-2DFF-4A73-9507-24D2B35F48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47" name="Line 306">
                    <a:extLst>
                      <a:ext uri="{FF2B5EF4-FFF2-40B4-BE49-F238E27FC236}">
                        <a16:creationId xmlns:a16="http://schemas.microsoft.com/office/drawing/2014/main" id="{4838F6DF-B76A-4D98-887C-82C7F38005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48" name="Line 307">
                    <a:extLst>
                      <a:ext uri="{FF2B5EF4-FFF2-40B4-BE49-F238E27FC236}">
                        <a16:creationId xmlns:a16="http://schemas.microsoft.com/office/drawing/2014/main" id="{ACD00F24-4800-439D-A099-D1C7DBC19C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572" name="Group 308">
                  <a:extLst>
                    <a:ext uri="{FF2B5EF4-FFF2-40B4-BE49-F238E27FC236}">
                      <a16:creationId xmlns:a16="http://schemas.microsoft.com/office/drawing/2014/main" id="{5E83DD7D-6A40-4BA0-B648-F684B1ADB0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625" name="Rectangle 309">
                    <a:extLst>
                      <a:ext uri="{FF2B5EF4-FFF2-40B4-BE49-F238E27FC236}">
                        <a16:creationId xmlns:a16="http://schemas.microsoft.com/office/drawing/2014/main" id="{A52F537A-3E88-427A-B0EE-19E87B339F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6" name="Line 310">
                    <a:extLst>
                      <a:ext uri="{FF2B5EF4-FFF2-40B4-BE49-F238E27FC236}">
                        <a16:creationId xmlns:a16="http://schemas.microsoft.com/office/drawing/2014/main" id="{691175EA-270A-4321-A5CF-DA54307FD5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27" name="Line 311">
                    <a:extLst>
                      <a:ext uri="{FF2B5EF4-FFF2-40B4-BE49-F238E27FC236}">
                        <a16:creationId xmlns:a16="http://schemas.microsoft.com/office/drawing/2014/main" id="{C5098B7F-180A-4B39-BB6E-3A8A711B07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28" name="Line 312">
                    <a:extLst>
                      <a:ext uri="{FF2B5EF4-FFF2-40B4-BE49-F238E27FC236}">
                        <a16:creationId xmlns:a16="http://schemas.microsoft.com/office/drawing/2014/main" id="{1DDCEFFB-8F8A-486F-8014-6899B64C2D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29" name="Line 313">
                    <a:extLst>
                      <a:ext uri="{FF2B5EF4-FFF2-40B4-BE49-F238E27FC236}">
                        <a16:creationId xmlns:a16="http://schemas.microsoft.com/office/drawing/2014/main" id="{70879579-CE5A-44A1-AAB8-751CD8B285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30" name="Line 314">
                    <a:extLst>
                      <a:ext uri="{FF2B5EF4-FFF2-40B4-BE49-F238E27FC236}">
                        <a16:creationId xmlns:a16="http://schemas.microsoft.com/office/drawing/2014/main" id="{7500D338-A2F0-47C7-A9DE-7FE0D5297C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31" name="Line 315">
                    <a:extLst>
                      <a:ext uri="{FF2B5EF4-FFF2-40B4-BE49-F238E27FC236}">
                        <a16:creationId xmlns:a16="http://schemas.microsoft.com/office/drawing/2014/main" id="{89AFF31E-554E-43AE-8546-1B8D377B63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32" name="Line 316">
                    <a:extLst>
                      <a:ext uri="{FF2B5EF4-FFF2-40B4-BE49-F238E27FC236}">
                        <a16:creationId xmlns:a16="http://schemas.microsoft.com/office/drawing/2014/main" id="{D4CF9FCD-F8B8-4843-915A-3790DE14B4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33" name="Line 317">
                    <a:extLst>
                      <a:ext uri="{FF2B5EF4-FFF2-40B4-BE49-F238E27FC236}">
                        <a16:creationId xmlns:a16="http://schemas.microsoft.com/office/drawing/2014/main" id="{B1272E40-2FFB-42BA-9832-D846A97164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34" name="Line 318">
                    <a:extLst>
                      <a:ext uri="{FF2B5EF4-FFF2-40B4-BE49-F238E27FC236}">
                        <a16:creationId xmlns:a16="http://schemas.microsoft.com/office/drawing/2014/main" id="{A03C2DB6-44A8-4C6B-A531-5E83E26DB2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35" name="Line 319">
                    <a:extLst>
                      <a:ext uri="{FF2B5EF4-FFF2-40B4-BE49-F238E27FC236}">
                        <a16:creationId xmlns:a16="http://schemas.microsoft.com/office/drawing/2014/main" id="{5C7B50AE-C2E0-4774-B6FE-0FC7FFB047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36" name="Line 320">
                    <a:extLst>
                      <a:ext uri="{FF2B5EF4-FFF2-40B4-BE49-F238E27FC236}">
                        <a16:creationId xmlns:a16="http://schemas.microsoft.com/office/drawing/2014/main" id="{DF29F530-18B7-443B-9CF6-82967BDE2B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573" name="Group 321">
                  <a:extLst>
                    <a:ext uri="{FF2B5EF4-FFF2-40B4-BE49-F238E27FC236}">
                      <a16:creationId xmlns:a16="http://schemas.microsoft.com/office/drawing/2014/main" id="{972FE5E6-6914-4347-B6EB-3C390E776F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613" name="Rectangle 322">
                    <a:extLst>
                      <a:ext uri="{FF2B5EF4-FFF2-40B4-BE49-F238E27FC236}">
                        <a16:creationId xmlns:a16="http://schemas.microsoft.com/office/drawing/2014/main" id="{108BBB8E-E427-4657-AD61-6C394BF266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58"/>
                    <a:ext cx="1561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4" name="Line 323">
                    <a:extLst>
                      <a:ext uri="{FF2B5EF4-FFF2-40B4-BE49-F238E27FC236}">
                        <a16:creationId xmlns:a16="http://schemas.microsoft.com/office/drawing/2014/main" id="{BAF879CB-07CA-4F9D-9EB6-6ADA62D3C3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15" name="Line 324">
                    <a:extLst>
                      <a:ext uri="{FF2B5EF4-FFF2-40B4-BE49-F238E27FC236}">
                        <a16:creationId xmlns:a16="http://schemas.microsoft.com/office/drawing/2014/main" id="{57EC5D11-8AEA-4547-A12E-02EA78A21C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8"/>
                    <a:ext cx="155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16" name="Line 325">
                    <a:extLst>
                      <a:ext uri="{FF2B5EF4-FFF2-40B4-BE49-F238E27FC236}">
                        <a16:creationId xmlns:a16="http://schemas.microsoft.com/office/drawing/2014/main" id="{662A995D-5D30-482F-B533-A2ACECEC67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90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17" name="Line 326">
                    <a:extLst>
                      <a:ext uri="{FF2B5EF4-FFF2-40B4-BE49-F238E27FC236}">
                        <a16:creationId xmlns:a16="http://schemas.microsoft.com/office/drawing/2014/main" id="{1E1D0D70-30FA-4F6B-8150-B7593B2EB1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4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18" name="Line 327">
                    <a:extLst>
                      <a:ext uri="{FF2B5EF4-FFF2-40B4-BE49-F238E27FC236}">
                        <a16:creationId xmlns:a16="http://schemas.microsoft.com/office/drawing/2014/main" id="{0F0FB910-E08B-44F8-B99B-B1E03729B8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19" name="Line 328">
                    <a:extLst>
                      <a:ext uri="{FF2B5EF4-FFF2-40B4-BE49-F238E27FC236}">
                        <a16:creationId xmlns:a16="http://schemas.microsoft.com/office/drawing/2014/main" id="{037B7F5D-3A78-4A52-95C2-5E983FA8D3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20" name="Line 329">
                    <a:extLst>
                      <a:ext uri="{FF2B5EF4-FFF2-40B4-BE49-F238E27FC236}">
                        <a16:creationId xmlns:a16="http://schemas.microsoft.com/office/drawing/2014/main" id="{26AD012C-F161-41E2-84DF-2C51302E70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21" name="Line 330">
                    <a:extLst>
                      <a:ext uri="{FF2B5EF4-FFF2-40B4-BE49-F238E27FC236}">
                        <a16:creationId xmlns:a16="http://schemas.microsoft.com/office/drawing/2014/main" id="{CA1CEEB0-C197-4241-BC90-42B8524A47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22" name="Line 331">
                    <a:extLst>
                      <a:ext uri="{FF2B5EF4-FFF2-40B4-BE49-F238E27FC236}">
                        <a16:creationId xmlns:a16="http://schemas.microsoft.com/office/drawing/2014/main" id="{E368E31D-A651-4A50-A35C-B60435C4B6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23" name="Line 332">
                    <a:extLst>
                      <a:ext uri="{FF2B5EF4-FFF2-40B4-BE49-F238E27FC236}">
                        <a16:creationId xmlns:a16="http://schemas.microsoft.com/office/drawing/2014/main" id="{A6770CDE-218C-4B43-A9F8-5FA40A894A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24" name="Line 333">
                    <a:extLst>
                      <a:ext uri="{FF2B5EF4-FFF2-40B4-BE49-F238E27FC236}">
                        <a16:creationId xmlns:a16="http://schemas.microsoft.com/office/drawing/2014/main" id="{3E5A444B-F133-41A8-A621-9A9EDB7ECB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574" name="Group 334">
                  <a:extLst>
                    <a:ext uri="{FF2B5EF4-FFF2-40B4-BE49-F238E27FC236}">
                      <a16:creationId xmlns:a16="http://schemas.microsoft.com/office/drawing/2014/main" id="{A98C67A2-152F-4EF3-A43D-64D2518FCF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5" cy="720"/>
                  <a:chOff x="10063" y="12958"/>
                  <a:chExt cx="1576" cy="720"/>
                </a:xfrm>
              </p:grpSpPr>
              <p:sp>
                <p:nvSpPr>
                  <p:cNvPr id="601" name="Rectangle 335">
                    <a:extLst>
                      <a:ext uri="{FF2B5EF4-FFF2-40B4-BE49-F238E27FC236}">
                        <a16:creationId xmlns:a16="http://schemas.microsoft.com/office/drawing/2014/main" id="{A1F1D751-5B2A-4BBC-BD9C-9D394A4D0E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58" y="12958"/>
                    <a:ext cx="1581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2" name="Line 336">
                    <a:extLst>
                      <a:ext uri="{FF2B5EF4-FFF2-40B4-BE49-F238E27FC236}">
                        <a16:creationId xmlns:a16="http://schemas.microsoft.com/office/drawing/2014/main" id="{F64FB118-823E-4F6A-9C49-44949540CA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3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03" name="Line 337">
                    <a:extLst>
                      <a:ext uri="{FF2B5EF4-FFF2-40B4-BE49-F238E27FC236}">
                        <a16:creationId xmlns:a16="http://schemas.microsoft.com/office/drawing/2014/main" id="{29F86385-7CBE-4A19-B3C8-F8E89A17C4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8"/>
                    <a:ext cx="1573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04" name="Line 338">
                    <a:extLst>
                      <a:ext uri="{FF2B5EF4-FFF2-40B4-BE49-F238E27FC236}">
                        <a16:creationId xmlns:a16="http://schemas.microsoft.com/office/drawing/2014/main" id="{5C1B8D29-2278-47EE-BDD8-875D00EFD7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90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05" name="Line 339">
                    <a:extLst>
                      <a:ext uri="{FF2B5EF4-FFF2-40B4-BE49-F238E27FC236}">
                        <a16:creationId xmlns:a16="http://schemas.microsoft.com/office/drawing/2014/main" id="{B4CDBF1D-0EBF-4F9A-834B-BEB5931A29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4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06" name="Line 340">
                    <a:extLst>
                      <a:ext uri="{FF2B5EF4-FFF2-40B4-BE49-F238E27FC236}">
                        <a16:creationId xmlns:a16="http://schemas.microsoft.com/office/drawing/2014/main" id="{5D2E2D4E-B207-4DDE-984A-F02F9B2152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07" name="Line 341">
                    <a:extLst>
                      <a:ext uri="{FF2B5EF4-FFF2-40B4-BE49-F238E27FC236}">
                        <a16:creationId xmlns:a16="http://schemas.microsoft.com/office/drawing/2014/main" id="{A259ADF7-F512-409A-8BAF-5C45966D03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08" name="Line 342">
                    <a:extLst>
                      <a:ext uri="{FF2B5EF4-FFF2-40B4-BE49-F238E27FC236}">
                        <a16:creationId xmlns:a16="http://schemas.microsoft.com/office/drawing/2014/main" id="{5BEBA50F-8596-449B-92F7-1D574A4672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09" name="Line 343">
                    <a:extLst>
                      <a:ext uri="{FF2B5EF4-FFF2-40B4-BE49-F238E27FC236}">
                        <a16:creationId xmlns:a16="http://schemas.microsoft.com/office/drawing/2014/main" id="{B54BA553-CCD6-4DD7-87C4-C6F54469FC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6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10" name="Line 344">
                    <a:extLst>
                      <a:ext uri="{FF2B5EF4-FFF2-40B4-BE49-F238E27FC236}">
                        <a16:creationId xmlns:a16="http://schemas.microsoft.com/office/drawing/2014/main" id="{41FDEC7C-0018-49D2-9B35-CB6C141C54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3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11" name="Line 345">
                    <a:extLst>
                      <a:ext uri="{FF2B5EF4-FFF2-40B4-BE49-F238E27FC236}">
                        <a16:creationId xmlns:a16="http://schemas.microsoft.com/office/drawing/2014/main" id="{63DB272C-1E5A-4991-B7C0-79661876F4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12" name="Line 346">
                    <a:extLst>
                      <a:ext uri="{FF2B5EF4-FFF2-40B4-BE49-F238E27FC236}">
                        <a16:creationId xmlns:a16="http://schemas.microsoft.com/office/drawing/2014/main" id="{77E4CF0D-9828-4401-8C87-3EE8C1421B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575" name="Group 347">
                  <a:extLst>
                    <a:ext uri="{FF2B5EF4-FFF2-40B4-BE49-F238E27FC236}">
                      <a16:creationId xmlns:a16="http://schemas.microsoft.com/office/drawing/2014/main" id="{DB6CC4E9-47FD-4964-8C00-7F68872D09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589" name="Rectangle 348">
                    <a:extLst>
                      <a:ext uri="{FF2B5EF4-FFF2-40B4-BE49-F238E27FC236}">
                        <a16:creationId xmlns:a16="http://schemas.microsoft.com/office/drawing/2014/main" id="{9E3C5694-72AD-4D15-B5F6-2B9865A04A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0" name="Line 349">
                    <a:extLst>
                      <a:ext uri="{FF2B5EF4-FFF2-40B4-BE49-F238E27FC236}">
                        <a16:creationId xmlns:a16="http://schemas.microsoft.com/office/drawing/2014/main" id="{B22BDB62-FBC0-4E28-853D-7BABF1EBB4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91" name="Line 350">
                    <a:extLst>
                      <a:ext uri="{FF2B5EF4-FFF2-40B4-BE49-F238E27FC236}">
                        <a16:creationId xmlns:a16="http://schemas.microsoft.com/office/drawing/2014/main" id="{5C0502CB-2B7B-4AC0-9DAD-F968247281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92" name="Line 351">
                    <a:extLst>
                      <a:ext uri="{FF2B5EF4-FFF2-40B4-BE49-F238E27FC236}">
                        <a16:creationId xmlns:a16="http://schemas.microsoft.com/office/drawing/2014/main" id="{322525F7-D8C0-4A2E-95C0-C433D9FAF7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93" name="Line 352">
                    <a:extLst>
                      <a:ext uri="{FF2B5EF4-FFF2-40B4-BE49-F238E27FC236}">
                        <a16:creationId xmlns:a16="http://schemas.microsoft.com/office/drawing/2014/main" id="{BD053AD7-FF40-40CD-9B82-E666588574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94" name="Line 353">
                    <a:extLst>
                      <a:ext uri="{FF2B5EF4-FFF2-40B4-BE49-F238E27FC236}">
                        <a16:creationId xmlns:a16="http://schemas.microsoft.com/office/drawing/2014/main" id="{8BF1F959-96B1-4CEC-8D1F-6E1CF226A8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95" name="Line 354">
                    <a:extLst>
                      <a:ext uri="{FF2B5EF4-FFF2-40B4-BE49-F238E27FC236}">
                        <a16:creationId xmlns:a16="http://schemas.microsoft.com/office/drawing/2014/main" id="{4034B9CD-03B1-42BE-9D2E-CAB7B0F2B8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96" name="Line 355">
                    <a:extLst>
                      <a:ext uri="{FF2B5EF4-FFF2-40B4-BE49-F238E27FC236}">
                        <a16:creationId xmlns:a16="http://schemas.microsoft.com/office/drawing/2014/main" id="{79813A64-D305-477A-9FB5-D9B10E2EDB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97" name="Line 356">
                    <a:extLst>
                      <a:ext uri="{FF2B5EF4-FFF2-40B4-BE49-F238E27FC236}">
                        <a16:creationId xmlns:a16="http://schemas.microsoft.com/office/drawing/2014/main" id="{D8F732C5-00A3-480A-9918-437047F307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98" name="Line 357">
                    <a:extLst>
                      <a:ext uri="{FF2B5EF4-FFF2-40B4-BE49-F238E27FC236}">
                        <a16:creationId xmlns:a16="http://schemas.microsoft.com/office/drawing/2014/main" id="{AA48D4FE-301C-432E-ACE4-00C31DE6D8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99" name="Line 358">
                    <a:extLst>
                      <a:ext uri="{FF2B5EF4-FFF2-40B4-BE49-F238E27FC236}">
                        <a16:creationId xmlns:a16="http://schemas.microsoft.com/office/drawing/2014/main" id="{DD95CE92-DBCA-4FBB-8772-22A6B97509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00" name="Line 359">
                    <a:extLst>
                      <a:ext uri="{FF2B5EF4-FFF2-40B4-BE49-F238E27FC236}">
                        <a16:creationId xmlns:a16="http://schemas.microsoft.com/office/drawing/2014/main" id="{E30192B5-E89C-4AA9-A021-BE75EEF6E0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576" name="Group 360">
                  <a:extLst>
                    <a:ext uri="{FF2B5EF4-FFF2-40B4-BE49-F238E27FC236}">
                      <a16:creationId xmlns:a16="http://schemas.microsoft.com/office/drawing/2014/main" id="{890EBF62-B9A2-4560-A4FE-8CD4A104B5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577" name="Rectangle 361">
                    <a:extLst>
                      <a:ext uri="{FF2B5EF4-FFF2-40B4-BE49-F238E27FC236}">
                        <a16:creationId xmlns:a16="http://schemas.microsoft.com/office/drawing/2014/main" id="{2059B4A9-F604-4DE5-B441-21FB2F3860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8" name="Line 362">
                    <a:extLst>
                      <a:ext uri="{FF2B5EF4-FFF2-40B4-BE49-F238E27FC236}">
                        <a16:creationId xmlns:a16="http://schemas.microsoft.com/office/drawing/2014/main" id="{ED6896D7-3EA3-4A29-8465-BE243C20EF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79" name="Line 363">
                    <a:extLst>
                      <a:ext uri="{FF2B5EF4-FFF2-40B4-BE49-F238E27FC236}">
                        <a16:creationId xmlns:a16="http://schemas.microsoft.com/office/drawing/2014/main" id="{C1A76B3D-B30F-436A-9A34-933904C42D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80" name="Line 364">
                    <a:extLst>
                      <a:ext uri="{FF2B5EF4-FFF2-40B4-BE49-F238E27FC236}">
                        <a16:creationId xmlns:a16="http://schemas.microsoft.com/office/drawing/2014/main" id="{F1A96BC1-C189-44C2-A767-10D1AADF9A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81" name="Line 365">
                    <a:extLst>
                      <a:ext uri="{FF2B5EF4-FFF2-40B4-BE49-F238E27FC236}">
                        <a16:creationId xmlns:a16="http://schemas.microsoft.com/office/drawing/2014/main" id="{735CA5A1-206A-44A6-8431-533C8672FF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82" name="Line 366">
                    <a:extLst>
                      <a:ext uri="{FF2B5EF4-FFF2-40B4-BE49-F238E27FC236}">
                        <a16:creationId xmlns:a16="http://schemas.microsoft.com/office/drawing/2014/main" id="{39DC8796-FF89-437D-8D87-4EA09537E8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83" name="Line 367">
                    <a:extLst>
                      <a:ext uri="{FF2B5EF4-FFF2-40B4-BE49-F238E27FC236}">
                        <a16:creationId xmlns:a16="http://schemas.microsoft.com/office/drawing/2014/main" id="{63B3D166-7108-40C8-B8EA-7520CC5412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84" name="Line 368">
                    <a:extLst>
                      <a:ext uri="{FF2B5EF4-FFF2-40B4-BE49-F238E27FC236}">
                        <a16:creationId xmlns:a16="http://schemas.microsoft.com/office/drawing/2014/main" id="{9BCFE2BC-54C6-4371-8BBF-EE06B6C0E3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85" name="Line 369">
                    <a:extLst>
                      <a:ext uri="{FF2B5EF4-FFF2-40B4-BE49-F238E27FC236}">
                        <a16:creationId xmlns:a16="http://schemas.microsoft.com/office/drawing/2014/main" id="{050FA2D7-BEE6-4A43-8BB8-642ACC6D75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86" name="Line 370">
                    <a:extLst>
                      <a:ext uri="{FF2B5EF4-FFF2-40B4-BE49-F238E27FC236}">
                        <a16:creationId xmlns:a16="http://schemas.microsoft.com/office/drawing/2014/main" id="{943CB902-C221-4C5C-96F4-94B1904C0D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87" name="Line 371">
                    <a:extLst>
                      <a:ext uri="{FF2B5EF4-FFF2-40B4-BE49-F238E27FC236}">
                        <a16:creationId xmlns:a16="http://schemas.microsoft.com/office/drawing/2014/main" id="{F7C986E4-3D80-48DA-83EB-31005505F6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88" name="Line 372">
                    <a:extLst>
                      <a:ext uri="{FF2B5EF4-FFF2-40B4-BE49-F238E27FC236}">
                        <a16:creationId xmlns:a16="http://schemas.microsoft.com/office/drawing/2014/main" id="{F13CF397-77CD-409A-A215-974C4A0D2F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10" name="Group 373">
              <a:extLst>
                <a:ext uri="{FF2B5EF4-FFF2-40B4-BE49-F238E27FC236}">
                  <a16:creationId xmlns:a16="http://schemas.microsoft.com/office/drawing/2014/main" id="{8BA26F6B-C6C5-4271-8D8D-1AF6262746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5038725"/>
              <a:ext cx="6465885" cy="920750"/>
              <a:chOff x="1206" y="3709"/>
              <a:chExt cx="10184" cy="1440"/>
            </a:xfrm>
          </p:grpSpPr>
          <p:grpSp>
            <p:nvGrpSpPr>
              <p:cNvPr id="379" name="Group 374">
                <a:extLst>
                  <a:ext uri="{FF2B5EF4-FFF2-40B4-BE49-F238E27FC236}">
                    <a16:creationId xmlns:a16="http://schemas.microsoft.com/office/drawing/2014/main" id="{666C1CE4-99B7-4271-B2B7-151C99EF08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550" name="Rectangle 375">
                  <a:extLst>
                    <a:ext uri="{FF2B5EF4-FFF2-40B4-BE49-F238E27FC236}">
                      <a16:creationId xmlns:a16="http://schemas.microsoft.com/office/drawing/2014/main" id="{92BC0300-361E-42E7-A5CC-9FBFA84A2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1" name="Line 376">
                  <a:extLst>
                    <a:ext uri="{FF2B5EF4-FFF2-40B4-BE49-F238E27FC236}">
                      <a16:creationId xmlns:a16="http://schemas.microsoft.com/office/drawing/2014/main" id="{8FF2ACB8-D143-4E6E-8E26-1E8058B010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9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52" name="Line 377">
                  <a:extLst>
                    <a:ext uri="{FF2B5EF4-FFF2-40B4-BE49-F238E27FC236}">
                      <a16:creationId xmlns:a16="http://schemas.microsoft.com/office/drawing/2014/main" id="{CCE54DB5-EBDA-489C-9B25-1CA9C488BE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9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53" name="Line 378">
                  <a:extLst>
                    <a:ext uri="{FF2B5EF4-FFF2-40B4-BE49-F238E27FC236}">
                      <a16:creationId xmlns:a16="http://schemas.microsoft.com/office/drawing/2014/main" id="{893F3D3E-F0CB-41A3-804F-67BA517BA4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9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54" name="Line 379">
                  <a:extLst>
                    <a:ext uri="{FF2B5EF4-FFF2-40B4-BE49-F238E27FC236}">
                      <a16:creationId xmlns:a16="http://schemas.microsoft.com/office/drawing/2014/main" id="{B21AD049-CAF9-4CAB-B3FE-15EE700231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9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55" name="Line 380">
                  <a:extLst>
                    <a:ext uri="{FF2B5EF4-FFF2-40B4-BE49-F238E27FC236}">
                      <a16:creationId xmlns:a16="http://schemas.microsoft.com/office/drawing/2014/main" id="{0711687F-AC00-42E3-B6D1-966931A877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56" name="Line 381">
                  <a:extLst>
                    <a:ext uri="{FF2B5EF4-FFF2-40B4-BE49-F238E27FC236}">
                      <a16:creationId xmlns:a16="http://schemas.microsoft.com/office/drawing/2014/main" id="{7A8FFC3C-90D2-4363-A482-CDACDE760A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57" name="Line 382">
                  <a:extLst>
                    <a:ext uri="{FF2B5EF4-FFF2-40B4-BE49-F238E27FC236}">
                      <a16:creationId xmlns:a16="http://schemas.microsoft.com/office/drawing/2014/main" id="{BB74292E-2C46-4662-BF9B-DD6ACDC89F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58" name="Line 383">
                  <a:extLst>
                    <a:ext uri="{FF2B5EF4-FFF2-40B4-BE49-F238E27FC236}">
                      <a16:creationId xmlns:a16="http://schemas.microsoft.com/office/drawing/2014/main" id="{FD0C65DA-103A-4FD3-874B-804BDFA893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59" name="Line 384">
                  <a:extLst>
                    <a:ext uri="{FF2B5EF4-FFF2-40B4-BE49-F238E27FC236}">
                      <a16:creationId xmlns:a16="http://schemas.microsoft.com/office/drawing/2014/main" id="{6B82D81D-41F6-4595-9288-B079904383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60" name="Line 385">
                  <a:extLst>
                    <a:ext uri="{FF2B5EF4-FFF2-40B4-BE49-F238E27FC236}">
                      <a16:creationId xmlns:a16="http://schemas.microsoft.com/office/drawing/2014/main" id="{81094CAA-1074-42E2-B03C-23A251E140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1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61" name="Line 386">
                  <a:extLst>
                    <a:ext uri="{FF2B5EF4-FFF2-40B4-BE49-F238E27FC236}">
                      <a16:creationId xmlns:a16="http://schemas.microsoft.com/office/drawing/2014/main" id="{A25DCEE4-150E-40B9-A52B-12422793B7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380" name="Group 387">
                <a:extLst>
                  <a:ext uri="{FF2B5EF4-FFF2-40B4-BE49-F238E27FC236}">
                    <a16:creationId xmlns:a16="http://schemas.microsoft.com/office/drawing/2014/main" id="{E2A06EEE-D5CA-406F-8195-C4E737D6C6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538" name="Rectangle 388">
                  <a:extLst>
                    <a:ext uri="{FF2B5EF4-FFF2-40B4-BE49-F238E27FC236}">
                      <a16:creationId xmlns:a16="http://schemas.microsoft.com/office/drawing/2014/main" id="{E369B0D1-499E-4E62-B14D-29D0CBA89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3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9" name="Line 389">
                  <a:extLst>
                    <a:ext uri="{FF2B5EF4-FFF2-40B4-BE49-F238E27FC236}">
                      <a16:creationId xmlns:a16="http://schemas.microsoft.com/office/drawing/2014/main" id="{127C1EAC-84DE-4198-BCC0-4D88F21E74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40" name="Line 390">
                  <a:extLst>
                    <a:ext uri="{FF2B5EF4-FFF2-40B4-BE49-F238E27FC236}">
                      <a16:creationId xmlns:a16="http://schemas.microsoft.com/office/drawing/2014/main" id="{7267F14A-2F4B-4169-9F36-8588441D0A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41" name="Line 391">
                  <a:extLst>
                    <a:ext uri="{FF2B5EF4-FFF2-40B4-BE49-F238E27FC236}">
                      <a16:creationId xmlns:a16="http://schemas.microsoft.com/office/drawing/2014/main" id="{36CAC08D-AE03-4198-89A6-98DA285E13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42" name="Line 392">
                  <a:extLst>
                    <a:ext uri="{FF2B5EF4-FFF2-40B4-BE49-F238E27FC236}">
                      <a16:creationId xmlns:a16="http://schemas.microsoft.com/office/drawing/2014/main" id="{D7E7992D-8D5D-4C9B-BFFB-8C26C50F61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43" name="Line 393">
                  <a:extLst>
                    <a:ext uri="{FF2B5EF4-FFF2-40B4-BE49-F238E27FC236}">
                      <a16:creationId xmlns:a16="http://schemas.microsoft.com/office/drawing/2014/main" id="{DA811752-9097-40D6-AF44-BD86CE2DC5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44" name="Line 394">
                  <a:extLst>
                    <a:ext uri="{FF2B5EF4-FFF2-40B4-BE49-F238E27FC236}">
                      <a16:creationId xmlns:a16="http://schemas.microsoft.com/office/drawing/2014/main" id="{71ED475E-9EA6-4755-97D3-F11FED533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45" name="Line 395">
                  <a:extLst>
                    <a:ext uri="{FF2B5EF4-FFF2-40B4-BE49-F238E27FC236}">
                      <a16:creationId xmlns:a16="http://schemas.microsoft.com/office/drawing/2014/main" id="{6B19D6D1-4E9C-4B12-A42D-4D8F039602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46" name="Line 396">
                  <a:extLst>
                    <a:ext uri="{FF2B5EF4-FFF2-40B4-BE49-F238E27FC236}">
                      <a16:creationId xmlns:a16="http://schemas.microsoft.com/office/drawing/2014/main" id="{74C4F032-9F99-4043-8193-FCCDDF6DB6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47" name="Line 397">
                  <a:extLst>
                    <a:ext uri="{FF2B5EF4-FFF2-40B4-BE49-F238E27FC236}">
                      <a16:creationId xmlns:a16="http://schemas.microsoft.com/office/drawing/2014/main" id="{D5CC22AE-9648-4647-9266-0066634CF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48" name="Line 398">
                  <a:extLst>
                    <a:ext uri="{FF2B5EF4-FFF2-40B4-BE49-F238E27FC236}">
                      <a16:creationId xmlns:a16="http://schemas.microsoft.com/office/drawing/2014/main" id="{2C7C656E-B495-4E59-8223-F177D88E7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49" name="Line 399">
                  <a:extLst>
                    <a:ext uri="{FF2B5EF4-FFF2-40B4-BE49-F238E27FC236}">
                      <a16:creationId xmlns:a16="http://schemas.microsoft.com/office/drawing/2014/main" id="{E0E60A7B-E6B2-44C0-A5F6-E5BD996F8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381" name="Group 400">
                <a:extLst>
                  <a:ext uri="{FF2B5EF4-FFF2-40B4-BE49-F238E27FC236}">
                    <a16:creationId xmlns:a16="http://schemas.microsoft.com/office/drawing/2014/main" id="{E1D505BB-F47A-4601-85F4-A671CC767E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526" name="Rectangle 401">
                  <a:extLst>
                    <a:ext uri="{FF2B5EF4-FFF2-40B4-BE49-F238E27FC236}">
                      <a16:creationId xmlns:a16="http://schemas.microsoft.com/office/drawing/2014/main" id="{1954288F-B25C-42CE-884D-033A76519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5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7" name="Line 402">
                  <a:extLst>
                    <a:ext uri="{FF2B5EF4-FFF2-40B4-BE49-F238E27FC236}">
                      <a16:creationId xmlns:a16="http://schemas.microsoft.com/office/drawing/2014/main" id="{83E09F34-B430-4BA1-BD8A-E7CAFE8F6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28" name="Line 403">
                  <a:extLst>
                    <a:ext uri="{FF2B5EF4-FFF2-40B4-BE49-F238E27FC236}">
                      <a16:creationId xmlns:a16="http://schemas.microsoft.com/office/drawing/2014/main" id="{84C9BCCA-A1CE-4546-B0E8-63188EB295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29" name="Line 404">
                  <a:extLst>
                    <a:ext uri="{FF2B5EF4-FFF2-40B4-BE49-F238E27FC236}">
                      <a16:creationId xmlns:a16="http://schemas.microsoft.com/office/drawing/2014/main" id="{600128F5-BC23-414E-96EA-C6B81CE63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30" name="Line 405">
                  <a:extLst>
                    <a:ext uri="{FF2B5EF4-FFF2-40B4-BE49-F238E27FC236}">
                      <a16:creationId xmlns:a16="http://schemas.microsoft.com/office/drawing/2014/main" id="{71F7D540-9739-4BFA-9839-26907899F9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31" name="Line 406">
                  <a:extLst>
                    <a:ext uri="{FF2B5EF4-FFF2-40B4-BE49-F238E27FC236}">
                      <a16:creationId xmlns:a16="http://schemas.microsoft.com/office/drawing/2014/main" id="{5B2D18D2-80F9-428A-A132-9003A4BAE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32" name="Line 407">
                  <a:extLst>
                    <a:ext uri="{FF2B5EF4-FFF2-40B4-BE49-F238E27FC236}">
                      <a16:creationId xmlns:a16="http://schemas.microsoft.com/office/drawing/2014/main" id="{D9F9146B-4BB2-44CD-8951-8E6D7390B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9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33" name="Line 408">
                  <a:extLst>
                    <a:ext uri="{FF2B5EF4-FFF2-40B4-BE49-F238E27FC236}">
                      <a16:creationId xmlns:a16="http://schemas.microsoft.com/office/drawing/2014/main" id="{2F5E76E3-B4E2-4F77-BD95-D3A165DB6E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6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34" name="Line 409">
                  <a:extLst>
                    <a:ext uri="{FF2B5EF4-FFF2-40B4-BE49-F238E27FC236}">
                      <a16:creationId xmlns:a16="http://schemas.microsoft.com/office/drawing/2014/main" id="{934A9A38-7385-498E-9F39-F11CCFCDC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3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35" name="Line 410">
                  <a:extLst>
                    <a:ext uri="{FF2B5EF4-FFF2-40B4-BE49-F238E27FC236}">
                      <a16:creationId xmlns:a16="http://schemas.microsoft.com/office/drawing/2014/main" id="{BC5AA72A-5685-49BF-9DD3-E6AF8E8DF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36" name="Line 411">
                  <a:extLst>
                    <a:ext uri="{FF2B5EF4-FFF2-40B4-BE49-F238E27FC236}">
                      <a16:creationId xmlns:a16="http://schemas.microsoft.com/office/drawing/2014/main" id="{703B86F9-68AC-4CDF-9425-C605354AA3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37" name="Line 412">
                  <a:extLst>
                    <a:ext uri="{FF2B5EF4-FFF2-40B4-BE49-F238E27FC236}">
                      <a16:creationId xmlns:a16="http://schemas.microsoft.com/office/drawing/2014/main" id="{376E305D-1087-43BE-9A85-3E32578136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382" name="Group 413">
                <a:extLst>
                  <a:ext uri="{FF2B5EF4-FFF2-40B4-BE49-F238E27FC236}">
                    <a16:creationId xmlns:a16="http://schemas.microsoft.com/office/drawing/2014/main" id="{C2030040-05F3-4E65-AA3D-2B57653F66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514" name="Rectangle 414">
                  <a:extLst>
                    <a:ext uri="{FF2B5EF4-FFF2-40B4-BE49-F238E27FC236}">
                      <a16:creationId xmlns:a16="http://schemas.microsoft.com/office/drawing/2014/main" id="{85B8C738-0B64-4FFE-929E-E6F0C7975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72" y="12957"/>
                  <a:ext cx="1561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" name="Line 415">
                  <a:extLst>
                    <a:ext uri="{FF2B5EF4-FFF2-40B4-BE49-F238E27FC236}">
                      <a16:creationId xmlns:a16="http://schemas.microsoft.com/office/drawing/2014/main" id="{175ED9C8-7F1C-466B-98B6-8341AA2DFD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2" y="13102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16" name="Line 416">
                  <a:extLst>
                    <a:ext uri="{FF2B5EF4-FFF2-40B4-BE49-F238E27FC236}">
                      <a16:creationId xmlns:a16="http://schemas.microsoft.com/office/drawing/2014/main" id="{2D332D56-08B6-4DD0-903B-EFF813E459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2" y="13246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17" name="Line 417">
                  <a:extLst>
                    <a:ext uri="{FF2B5EF4-FFF2-40B4-BE49-F238E27FC236}">
                      <a16:creationId xmlns:a16="http://schemas.microsoft.com/office/drawing/2014/main" id="{4199C8EF-43D1-4FBA-A364-61ED4B593E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2" y="13392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18" name="Line 418">
                  <a:extLst>
                    <a:ext uri="{FF2B5EF4-FFF2-40B4-BE49-F238E27FC236}">
                      <a16:creationId xmlns:a16="http://schemas.microsoft.com/office/drawing/2014/main" id="{6F4CD182-B7E7-47FB-A6C4-997BCB59C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2" y="13537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19" name="Line 419">
                  <a:extLst>
                    <a:ext uri="{FF2B5EF4-FFF2-40B4-BE49-F238E27FC236}">
                      <a16:creationId xmlns:a16="http://schemas.microsoft.com/office/drawing/2014/main" id="{3641D69B-49F0-47BE-976D-F987A4D158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20" name="Line 420">
                  <a:extLst>
                    <a:ext uri="{FF2B5EF4-FFF2-40B4-BE49-F238E27FC236}">
                      <a16:creationId xmlns:a16="http://schemas.microsoft.com/office/drawing/2014/main" id="{36EC7079-6150-4A01-82C0-96171D4E52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21" name="Line 421">
                  <a:extLst>
                    <a:ext uri="{FF2B5EF4-FFF2-40B4-BE49-F238E27FC236}">
                      <a16:creationId xmlns:a16="http://schemas.microsoft.com/office/drawing/2014/main" id="{00661AC9-BD6C-4440-9CB4-CB1668A1FE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22" name="Line 422">
                  <a:extLst>
                    <a:ext uri="{FF2B5EF4-FFF2-40B4-BE49-F238E27FC236}">
                      <a16:creationId xmlns:a16="http://schemas.microsoft.com/office/drawing/2014/main" id="{1CB13E33-0F5A-4268-BD5E-20C06A73F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23" name="Line 423">
                  <a:extLst>
                    <a:ext uri="{FF2B5EF4-FFF2-40B4-BE49-F238E27FC236}">
                      <a16:creationId xmlns:a16="http://schemas.microsoft.com/office/drawing/2014/main" id="{2B2BE80E-C463-4BED-BACF-58C041D68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24" name="Line 424">
                  <a:extLst>
                    <a:ext uri="{FF2B5EF4-FFF2-40B4-BE49-F238E27FC236}">
                      <a16:creationId xmlns:a16="http://schemas.microsoft.com/office/drawing/2014/main" id="{3253C66C-C3B6-4D06-9728-A81607169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25" name="Line 425">
                  <a:extLst>
                    <a:ext uri="{FF2B5EF4-FFF2-40B4-BE49-F238E27FC236}">
                      <a16:creationId xmlns:a16="http://schemas.microsoft.com/office/drawing/2014/main" id="{4713B987-F84A-4EFB-A97F-E5EBBE2E62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4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383" name="Group 426">
                <a:extLst>
                  <a:ext uri="{FF2B5EF4-FFF2-40B4-BE49-F238E27FC236}">
                    <a16:creationId xmlns:a16="http://schemas.microsoft.com/office/drawing/2014/main" id="{94D5287C-E9DF-467D-B1F4-76232C0F7C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502" name="Rectangle 427">
                  <a:extLst>
                    <a:ext uri="{FF2B5EF4-FFF2-40B4-BE49-F238E27FC236}">
                      <a16:creationId xmlns:a16="http://schemas.microsoft.com/office/drawing/2014/main" id="{5A72F158-86C0-4981-8800-945AA72337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9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" name="Line 428">
                  <a:extLst>
                    <a:ext uri="{FF2B5EF4-FFF2-40B4-BE49-F238E27FC236}">
                      <a16:creationId xmlns:a16="http://schemas.microsoft.com/office/drawing/2014/main" id="{B0F2E30C-BB07-4A7A-B5EC-A4006ACA27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04" name="Line 429">
                  <a:extLst>
                    <a:ext uri="{FF2B5EF4-FFF2-40B4-BE49-F238E27FC236}">
                      <a16:creationId xmlns:a16="http://schemas.microsoft.com/office/drawing/2014/main" id="{373AD895-0FE8-4D8B-8144-F15DB875F0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7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05" name="Line 430">
                  <a:extLst>
                    <a:ext uri="{FF2B5EF4-FFF2-40B4-BE49-F238E27FC236}">
                      <a16:creationId xmlns:a16="http://schemas.microsoft.com/office/drawing/2014/main" id="{0CC2950B-48DD-4D57-AEC2-AF83038F53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7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06" name="Line 431">
                  <a:extLst>
                    <a:ext uri="{FF2B5EF4-FFF2-40B4-BE49-F238E27FC236}">
                      <a16:creationId xmlns:a16="http://schemas.microsoft.com/office/drawing/2014/main" id="{3574FDD1-CBE9-4CE0-A4C5-036CBD965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7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07" name="Line 432">
                  <a:extLst>
                    <a:ext uri="{FF2B5EF4-FFF2-40B4-BE49-F238E27FC236}">
                      <a16:creationId xmlns:a16="http://schemas.microsoft.com/office/drawing/2014/main" id="{DE7A535D-6B89-4AAA-A874-05F5F1CB1D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08" name="Line 433">
                  <a:extLst>
                    <a:ext uri="{FF2B5EF4-FFF2-40B4-BE49-F238E27FC236}">
                      <a16:creationId xmlns:a16="http://schemas.microsoft.com/office/drawing/2014/main" id="{6400D1EE-67A6-4FFA-81CB-9F45E35C9E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09" name="Line 434">
                  <a:extLst>
                    <a:ext uri="{FF2B5EF4-FFF2-40B4-BE49-F238E27FC236}">
                      <a16:creationId xmlns:a16="http://schemas.microsoft.com/office/drawing/2014/main" id="{FC3AAE20-EACC-4B9F-99C7-C657CC0D1B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10" name="Line 435">
                  <a:extLst>
                    <a:ext uri="{FF2B5EF4-FFF2-40B4-BE49-F238E27FC236}">
                      <a16:creationId xmlns:a16="http://schemas.microsoft.com/office/drawing/2014/main" id="{C6848729-3B09-48A1-9FDB-94F740E8CC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11" name="Line 436">
                  <a:extLst>
                    <a:ext uri="{FF2B5EF4-FFF2-40B4-BE49-F238E27FC236}">
                      <a16:creationId xmlns:a16="http://schemas.microsoft.com/office/drawing/2014/main" id="{C77A12BA-C908-48B4-8D13-294E971A71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12" name="Line 437">
                  <a:extLst>
                    <a:ext uri="{FF2B5EF4-FFF2-40B4-BE49-F238E27FC236}">
                      <a16:creationId xmlns:a16="http://schemas.microsoft.com/office/drawing/2014/main" id="{A5D9F6D9-DBA6-4E50-A769-F3C8E7FED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13" name="Line 438">
                  <a:extLst>
                    <a:ext uri="{FF2B5EF4-FFF2-40B4-BE49-F238E27FC236}">
                      <a16:creationId xmlns:a16="http://schemas.microsoft.com/office/drawing/2014/main" id="{C81CBFDD-21D7-4B49-B411-1AB465062E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384" name="Group 439">
                <a:extLst>
                  <a:ext uri="{FF2B5EF4-FFF2-40B4-BE49-F238E27FC236}">
                    <a16:creationId xmlns:a16="http://schemas.microsoft.com/office/drawing/2014/main" id="{281DFC56-1CF1-476F-9FFA-8AFE1C50F0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490" name="Rectangle 440">
                  <a:extLst>
                    <a:ext uri="{FF2B5EF4-FFF2-40B4-BE49-F238E27FC236}">
                      <a16:creationId xmlns:a16="http://schemas.microsoft.com/office/drawing/2014/main" id="{6AD217E3-28D9-475F-A7B9-90A5E1EF7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" name="Line 441">
                  <a:extLst>
                    <a:ext uri="{FF2B5EF4-FFF2-40B4-BE49-F238E27FC236}">
                      <a16:creationId xmlns:a16="http://schemas.microsoft.com/office/drawing/2014/main" id="{CA741F31-1C4E-47B0-9A84-0EE42655C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6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92" name="Line 442">
                  <a:extLst>
                    <a:ext uri="{FF2B5EF4-FFF2-40B4-BE49-F238E27FC236}">
                      <a16:creationId xmlns:a16="http://schemas.microsoft.com/office/drawing/2014/main" id="{C1938B49-A7D8-459B-8E4E-E53714466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6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93" name="Line 443">
                  <a:extLst>
                    <a:ext uri="{FF2B5EF4-FFF2-40B4-BE49-F238E27FC236}">
                      <a16:creationId xmlns:a16="http://schemas.microsoft.com/office/drawing/2014/main" id="{191A6F46-67DA-4C04-BEDC-46F7944D6D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6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94" name="Line 444">
                  <a:extLst>
                    <a:ext uri="{FF2B5EF4-FFF2-40B4-BE49-F238E27FC236}">
                      <a16:creationId xmlns:a16="http://schemas.microsoft.com/office/drawing/2014/main" id="{DC285B20-8B42-4916-80A3-37A6227F6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6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95" name="Line 445">
                  <a:extLst>
                    <a:ext uri="{FF2B5EF4-FFF2-40B4-BE49-F238E27FC236}">
                      <a16:creationId xmlns:a16="http://schemas.microsoft.com/office/drawing/2014/main" id="{6B8BDB55-64B5-4F95-B19C-573B752DF1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3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96" name="Line 446">
                  <a:extLst>
                    <a:ext uri="{FF2B5EF4-FFF2-40B4-BE49-F238E27FC236}">
                      <a16:creationId xmlns:a16="http://schemas.microsoft.com/office/drawing/2014/main" id="{2B95B12D-55D4-4F9C-BF34-7E63969D3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97" name="Line 447">
                  <a:extLst>
                    <a:ext uri="{FF2B5EF4-FFF2-40B4-BE49-F238E27FC236}">
                      <a16:creationId xmlns:a16="http://schemas.microsoft.com/office/drawing/2014/main" id="{948E5558-2E29-448B-AA75-7AB8077F03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98" name="Line 448">
                  <a:extLst>
                    <a:ext uri="{FF2B5EF4-FFF2-40B4-BE49-F238E27FC236}">
                      <a16:creationId xmlns:a16="http://schemas.microsoft.com/office/drawing/2014/main" id="{D6AAC6F0-C126-43A9-B157-08198F5B88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99" name="Line 449">
                  <a:extLst>
                    <a:ext uri="{FF2B5EF4-FFF2-40B4-BE49-F238E27FC236}">
                      <a16:creationId xmlns:a16="http://schemas.microsoft.com/office/drawing/2014/main" id="{1AE1C48A-E281-4FC1-827B-D53D2CA1A1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00" name="Line 450">
                  <a:extLst>
                    <a:ext uri="{FF2B5EF4-FFF2-40B4-BE49-F238E27FC236}">
                      <a16:creationId xmlns:a16="http://schemas.microsoft.com/office/drawing/2014/main" id="{342825C9-9F87-40D4-898F-BCB69436B4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501" name="Line 451">
                  <a:extLst>
                    <a:ext uri="{FF2B5EF4-FFF2-40B4-BE49-F238E27FC236}">
                      <a16:creationId xmlns:a16="http://schemas.microsoft.com/office/drawing/2014/main" id="{C7E5CB60-AF26-42D6-9888-02A93B3F4C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385" name="Group 452">
                <a:extLst>
                  <a:ext uri="{FF2B5EF4-FFF2-40B4-BE49-F238E27FC236}">
                    <a16:creationId xmlns:a16="http://schemas.microsoft.com/office/drawing/2014/main" id="{00C69518-13CB-4D73-8589-4D99F988BD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478" name="Rectangle 453">
                  <a:extLst>
                    <a:ext uri="{FF2B5EF4-FFF2-40B4-BE49-F238E27FC236}">
                      <a16:creationId xmlns:a16="http://schemas.microsoft.com/office/drawing/2014/main" id="{623CF846-5429-4CFF-A015-0DF0725994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3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9" name="Line 454">
                  <a:extLst>
                    <a:ext uri="{FF2B5EF4-FFF2-40B4-BE49-F238E27FC236}">
                      <a16:creationId xmlns:a16="http://schemas.microsoft.com/office/drawing/2014/main" id="{8D7AB4A7-D332-4CC3-8635-197277B1C4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80" name="Line 455">
                  <a:extLst>
                    <a:ext uri="{FF2B5EF4-FFF2-40B4-BE49-F238E27FC236}">
                      <a16:creationId xmlns:a16="http://schemas.microsoft.com/office/drawing/2014/main" id="{06728803-F14B-4084-A9F3-13F169700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81" name="Line 456">
                  <a:extLst>
                    <a:ext uri="{FF2B5EF4-FFF2-40B4-BE49-F238E27FC236}">
                      <a16:creationId xmlns:a16="http://schemas.microsoft.com/office/drawing/2014/main" id="{F74CE9DA-3881-4B9D-A053-0F804CCD15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82" name="Line 457">
                  <a:extLst>
                    <a:ext uri="{FF2B5EF4-FFF2-40B4-BE49-F238E27FC236}">
                      <a16:creationId xmlns:a16="http://schemas.microsoft.com/office/drawing/2014/main" id="{F309E4FC-FB3A-4426-BF0A-5896D7F0F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83" name="Line 458">
                  <a:extLst>
                    <a:ext uri="{FF2B5EF4-FFF2-40B4-BE49-F238E27FC236}">
                      <a16:creationId xmlns:a16="http://schemas.microsoft.com/office/drawing/2014/main" id="{47E15887-0733-4FE1-9D52-7E1993A9C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84" name="Line 459">
                  <a:extLst>
                    <a:ext uri="{FF2B5EF4-FFF2-40B4-BE49-F238E27FC236}">
                      <a16:creationId xmlns:a16="http://schemas.microsoft.com/office/drawing/2014/main" id="{C03ED271-D1F5-4872-BD9B-CDCA6E06E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85" name="Line 460">
                  <a:extLst>
                    <a:ext uri="{FF2B5EF4-FFF2-40B4-BE49-F238E27FC236}">
                      <a16:creationId xmlns:a16="http://schemas.microsoft.com/office/drawing/2014/main" id="{9DE06E47-174C-4CAC-8E05-77578C42D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86" name="Line 461">
                  <a:extLst>
                    <a:ext uri="{FF2B5EF4-FFF2-40B4-BE49-F238E27FC236}">
                      <a16:creationId xmlns:a16="http://schemas.microsoft.com/office/drawing/2014/main" id="{23072C2F-0CD5-4694-A4B7-9562AFCD69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87" name="Line 462">
                  <a:extLst>
                    <a:ext uri="{FF2B5EF4-FFF2-40B4-BE49-F238E27FC236}">
                      <a16:creationId xmlns:a16="http://schemas.microsoft.com/office/drawing/2014/main" id="{2FD277CE-5C10-40FF-8F4D-4EE90CDAF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88" name="Line 463">
                  <a:extLst>
                    <a:ext uri="{FF2B5EF4-FFF2-40B4-BE49-F238E27FC236}">
                      <a16:creationId xmlns:a16="http://schemas.microsoft.com/office/drawing/2014/main" id="{0E48D52D-45E9-4A51-8EA2-0519304DAA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489" name="Line 464">
                  <a:extLst>
                    <a:ext uri="{FF2B5EF4-FFF2-40B4-BE49-F238E27FC236}">
                      <a16:creationId xmlns:a16="http://schemas.microsoft.com/office/drawing/2014/main" id="{FE77483D-401A-45B2-9F51-3DD9A1FC4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386" name="Group 465">
                <a:extLst>
                  <a:ext uri="{FF2B5EF4-FFF2-40B4-BE49-F238E27FC236}">
                    <a16:creationId xmlns:a16="http://schemas.microsoft.com/office/drawing/2014/main" id="{170B914F-C6A9-49F9-8978-E139AF8702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387" name="Group 466">
                  <a:extLst>
                    <a:ext uri="{FF2B5EF4-FFF2-40B4-BE49-F238E27FC236}">
                      <a16:creationId xmlns:a16="http://schemas.microsoft.com/office/drawing/2014/main" id="{BE36845A-A842-4815-913B-2A9B3E0562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466" name="Rectangle 467">
                    <a:extLst>
                      <a:ext uri="{FF2B5EF4-FFF2-40B4-BE49-F238E27FC236}">
                        <a16:creationId xmlns:a16="http://schemas.microsoft.com/office/drawing/2014/main" id="{FF824D8F-69DD-4BEA-B7D6-B21502D5B0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7" name="Line 468">
                    <a:extLst>
                      <a:ext uri="{FF2B5EF4-FFF2-40B4-BE49-F238E27FC236}">
                        <a16:creationId xmlns:a16="http://schemas.microsoft.com/office/drawing/2014/main" id="{25CF9478-CD7C-474C-BEDC-7112CC54AE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68" name="Line 469">
                    <a:extLst>
                      <a:ext uri="{FF2B5EF4-FFF2-40B4-BE49-F238E27FC236}">
                        <a16:creationId xmlns:a16="http://schemas.microsoft.com/office/drawing/2014/main" id="{03030FF3-1246-481F-AD4D-5A2382C79B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69" name="Line 470">
                    <a:extLst>
                      <a:ext uri="{FF2B5EF4-FFF2-40B4-BE49-F238E27FC236}">
                        <a16:creationId xmlns:a16="http://schemas.microsoft.com/office/drawing/2014/main" id="{C93F47A9-9498-4550-A43F-CAA0B49829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70" name="Line 471">
                    <a:extLst>
                      <a:ext uri="{FF2B5EF4-FFF2-40B4-BE49-F238E27FC236}">
                        <a16:creationId xmlns:a16="http://schemas.microsoft.com/office/drawing/2014/main" id="{F84CBDC2-30F1-4721-B6E1-883D7A6872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71" name="Line 472">
                    <a:extLst>
                      <a:ext uri="{FF2B5EF4-FFF2-40B4-BE49-F238E27FC236}">
                        <a16:creationId xmlns:a16="http://schemas.microsoft.com/office/drawing/2014/main" id="{0F226B2C-DC6A-4D47-BCEF-0FBBA47D26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72" name="Line 473">
                    <a:extLst>
                      <a:ext uri="{FF2B5EF4-FFF2-40B4-BE49-F238E27FC236}">
                        <a16:creationId xmlns:a16="http://schemas.microsoft.com/office/drawing/2014/main" id="{C28111AA-8326-4A90-B201-E111D7B824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73" name="Line 474">
                    <a:extLst>
                      <a:ext uri="{FF2B5EF4-FFF2-40B4-BE49-F238E27FC236}">
                        <a16:creationId xmlns:a16="http://schemas.microsoft.com/office/drawing/2014/main" id="{E4B00EF4-4A2A-4A97-ACC7-51AFA2993B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74" name="Line 475">
                    <a:extLst>
                      <a:ext uri="{FF2B5EF4-FFF2-40B4-BE49-F238E27FC236}">
                        <a16:creationId xmlns:a16="http://schemas.microsoft.com/office/drawing/2014/main" id="{0653B1CB-1B2D-43EA-AF1D-0F0396DC60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75" name="Line 476">
                    <a:extLst>
                      <a:ext uri="{FF2B5EF4-FFF2-40B4-BE49-F238E27FC236}">
                        <a16:creationId xmlns:a16="http://schemas.microsoft.com/office/drawing/2014/main" id="{3C64287F-C1E2-47C6-A518-3052226457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76" name="Line 477">
                    <a:extLst>
                      <a:ext uri="{FF2B5EF4-FFF2-40B4-BE49-F238E27FC236}">
                        <a16:creationId xmlns:a16="http://schemas.microsoft.com/office/drawing/2014/main" id="{6E81B916-BF09-4CD0-AF40-017D6697CA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77" name="Line 478">
                    <a:extLst>
                      <a:ext uri="{FF2B5EF4-FFF2-40B4-BE49-F238E27FC236}">
                        <a16:creationId xmlns:a16="http://schemas.microsoft.com/office/drawing/2014/main" id="{34D55239-9A4C-4124-A341-7980958D07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388" name="Group 479">
                  <a:extLst>
                    <a:ext uri="{FF2B5EF4-FFF2-40B4-BE49-F238E27FC236}">
                      <a16:creationId xmlns:a16="http://schemas.microsoft.com/office/drawing/2014/main" id="{3E1BB84E-2EFA-4C52-8890-95DF38FB4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454" name="Rectangle 480">
                    <a:extLst>
                      <a:ext uri="{FF2B5EF4-FFF2-40B4-BE49-F238E27FC236}">
                        <a16:creationId xmlns:a16="http://schemas.microsoft.com/office/drawing/2014/main" id="{E78B69F6-DC46-48FB-9C5D-37D6C7214F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5" name="Line 481">
                    <a:extLst>
                      <a:ext uri="{FF2B5EF4-FFF2-40B4-BE49-F238E27FC236}">
                        <a16:creationId xmlns:a16="http://schemas.microsoft.com/office/drawing/2014/main" id="{ABDC6F39-96A0-471E-A774-1479140461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56" name="Line 482">
                    <a:extLst>
                      <a:ext uri="{FF2B5EF4-FFF2-40B4-BE49-F238E27FC236}">
                        <a16:creationId xmlns:a16="http://schemas.microsoft.com/office/drawing/2014/main" id="{2E92B338-AC57-4860-9D1D-51C33D4A1F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57" name="Line 483">
                    <a:extLst>
                      <a:ext uri="{FF2B5EF4-FFF2-40B4-BE49-F238E27FC236}">
                        <a16:creationId xmlns:a16="http://schemas.microsoft.com/office/drawing/2014/main" id="{9E65D03E-4468-4ED1-A2D7-44CFDE7166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58" name="Line 484">
                    <a:extLst>
                      <a:ext uri="{FF2B5EF4-FFF2-40B4-BE49-F238E27FC236}">
                        <a16:creationId xmlns:a16="http://schemas.microsoft.com/office/drawing/2014/main" id="{B557D9F3-C1EC-4C22-AFF2-82B88615A2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59" name="Line 485">
                    <a:extLst>
                      <a:ext uri="{FF2B5EF4-FFF2-40B4-BE49-F238E27FC236}">
                        <a16:creationId xmlns:a16="http://schemas.microsoft.com/office/drawing/2014/main" id="{3CD96DAB-FCD9-4268-8A0F-F6B9B8577B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60" name="Line 486">
                    <a:extLst>
                      <a:ext uri="{FF2B5EF4-FFF2-40B4-BE49-F238E27FC236}">
                        <a16:creationId xmlns:a16="http://schemas.microsoft.com/office/drawing/2014/main" id="{72E17D88-D8C5-4B07-B387-68C9283AED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61" name="Line 487">
                    <a:extLst>
                      <a:ext uri="{FF2B5EF4-FFF2-40B4-BE49-F238E27FC236}">
                        <a16:creationId xmlns:a16="http://schemas.microsoft.com/office/drawing/2014/main" id="{3E42C8E3-0564-4AB4-BFA7-F4F2639003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62" name="Line 488">
                    <a:extLst>
                      <a:ext uri="{FF2B5EF4-FFF2-40B4-BE49-F238E27FC236}">
                        <a16:creationId xmlns:a16="http://schemas.microsoft.com/office/drawing/2014/main" id="{B89E99DA-05B2-4E6B-955C-51A1004EB9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63" name="Line 489">
                    <a:extLst>
                      <a:ext uri="{FF2B5EF4-FFF2-40B4-BE49-F238E27FC236}">
                        <a16:creationId xmlns:a16="http://schemas.microsoft.com/office/drawing/2014/main" id="{BB27DF25-3F52-4D67-98B2-D24C56AFFF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64" name="Line 490">
                    <a:extLst>
                      <a:ext uri="{FF2B5EF4-FFF2-40B4-BE49-F238E27FC236}">
                        <a16:creationId xmlns:a16="http://schemas.microsoft.com/office/drawing/2014/main" id="{463C5D9C-127E-4B9F-A488-6C9F687E0E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65" name="Line 491">
                    <a:extLst>
                      <a:ext uri="{FF2B5EF4-FFF2-40B4-BE49-F238E27FC236}">
                        <a16:creationId xmlns:a16="http://schemas.microsoft.com/office/drawing/2014/main" id="{481E7D71-B0FB-47A9-86A1-CDA62896E9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389" name="Group 492">
                  <a:extLst>
                    <a:ext uri="{FF2B5EF4-FFF2-40B4-BE49-F238E27FC236}">
                      <a16:creationId xmlns:a16="http://schemas.microsoft.com/office/drawing/2014/main" id="{0C245272-F113-4CDD-9731-D3C07B0EAA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442" name="Rectangle 493">
                    <a:extLst>
                      <a:ext uri="{FF2B5EF4-FFF2-40B4-BE49-F238E27FC236}">
                        <a16:creationId xmlns:a16="http://schemas.microsoft.com/office/drawing/2014/main" id="{41B4C029-39FB-4FAB-8391-A7C9FDC394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3" name="Line 494">
                    <a:extLst>
                      <a:ext uri="{FF2B5EF4-FFF2-40B4-BE49-F238E27FC236}">
                        <a16:creationId xmlns:a16="http://schemas.microsoft.com/office/drawing/2014/main" id="{11852FE2-97BD-4D69-B869-F8FAEA1FAD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44" name="Line 495">
                    <a:extLst>
                      <a:ext uri="{FF2B5EF4-FFF2-40B4-BE49-F238E27FC236}">
                        <a16:creationId xmlns:a16="http://schemas.microsoft.com/office/drawing/2014/main" id="{792F8C7F-12F3-487D-9B94-A02CB94670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45" name="Line 496">
                    <a:extLst>
                      <a:ext uri="{FF2B5EF4-FFF2-40B4-BE49-F238E27FC236}">
                        <a16:creationId xmlns:a16="http://schemas.microsoft.com/office/drawing/2014/main" id="{74F4EE06-804F-4C3C-A40B-E2DB4D1058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46" name="Line 497">
                    <a:extLst>
                      <a:ext uri="{FF2B5EF4-FFF2-40B4-BE49-F238E27FC236}">
                        <a16:creationId xmlns:a16="http://schemas.microsoft.com/office/drawing/2014/main" id="{C4CAC49C-B7A1-4409-A5D5-AA428864D6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47" name="Line 498">
                    <a:extLst>
                      <a:ext uri="{FF2B5EF4-FFF2-40B4-BE49-F238E27FC236}">
                        <a16:creationId xmlns:a16="http://schemas.microsoft.com/office/drawing/2014/main" id="{E1036730-279F-4372-BBC8-8095A7B130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48" name="Line 499">
                    <a:extLst>
                      <a:ext uri="{FF2B5EF4-FFF2-40B4-BE49-F238E27FC236}">
                        <a16:creationId xmlns:a16="http://schemas.microsoft.com/office/drawing/2014/main" id="{D230CFED-14B5-475D-9C1B-E2D7FFAE69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49" name="Line 500">
                    <a:extLst>
                      <a:ext uri="{FF2B5EF4-FFF2-40B4-BE49-F238E27FC236}">
                        <a16:creationId xmlns:a16="http://schemas.microsoft.com/office/drawing/2014/main" id="{6B22763A-734D-4F98-BDFA-710A3BF25E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50" name="Line 501">
                    <a:extLst>
                      <a:ext uri="{FF2B5EF4-FFF2-40B4-BE49-F238E27FC236}">
                        <a16:creationId xmlns:a16="http://schemas.microsoft.com/office/drawing/2014/main" id="{5A15E11D-689A-4437-8CEB-638B4BE779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51" name="Line 502">
                    <a:extLst>
                      <a:ext uri="{FF2B5EF4-FFF2-40B4-BE49-F238E27FC236}">
                        <a16:creationId xmlns:a16="http://schemas.microsoft.com/office/drawing/2014/main" id="{8B725ADC-0C01-48A5-9195-A7523713F3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52" name="Line 503">
                    <a:extLst>
                      <a:ext uri="{FF2B5EF4-FFF2-40B4-BE49-F238E27FC236}">
                        <a16:creationId xmlns:a16="http://schemas.microsoft.com/office/drawing/2014/main" id="{1586A9E6-F577-4E00-AF2D-C0D93A8AD5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53" name="Line 504">
                    <a:extLst>
                      <a:ext uri="{FF2B5EF4-FFF2-40B4-BE49-F238E27FC236}">
                        <a16:creationId xmlns:a16="http://schemas.microsoft.com/office/drawing/2014/main" id="{7CD99B56-9083-485A-8E7A-0A9B76E129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390" name="Group 505">
                  <a:extLst>
                    <a:ext uri="{FF2B5EF4-FFF2-40B4-BE49-F238E27FC236}">
                      <a16:creationId xmlns:a16="http://schemas.microsoft.com/office/drawing/2014/main" id="{D3112DC1-D211-429C-9D86-3EB9376C5E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430" name="Rectangle 506">
                    <a:extLst>
                      <a:ext uri="{FF2B5EF4-FFF2-40B4-BE49-F238E27FC236}">
                        <a16:creationId xmlns:a16="http://schemas.microsoft.com/office/drawing/2014/main" id="{6F07FCDE-66BD-4848-8ABF-DDD0E1973C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63"/>
                    <a:ext cx="1561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1" name="Line 507">
                    <a:extLst>
                      <a:ext uri="{FF2B5EF4-FFF2-40B4-BE49-F238E27FC236}">
                        <a16:creationId xmlns:a16="http://schemas.microsoft.com/office/drawing/2014/main" id="{6A3C09D2-017D-499C-995C-83508C914F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5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32" name="Line 508">
                    <a:extLst>
                      <a:ext uri="{FF2B5EF4-FFF2-40B4-BE49-F238E27FC236}">
                        <a16:creationId xmlns:a16="http://schemas.microsoft.com/office/drawing/2014/main" id="{F96DEF7F-EC8D-47C8-800C-1B742C4D3C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7"/>
                    <a:ext cx="155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33" name="Line 509">
                    <a:extLst>
                      <a:ext uri="{FF2B5EF4-FFF2-40B4-BE49-F238E27FC236}">
                        <a16:creationId xmlns:a16="http://schemas.microsoft.com/office/drawing/2014/main" id="{AD1B000E-276A-44AE-AA08-CFB4D42FFB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89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34" name="Line 510">
                    <a:extLst>
                      <a:ext uri="{FF2B5EF4-FFF2-40B4-BE49-F238E27FC236}">
                        <a16:creationId xmlns:a16="http://schemas.microsoft.com/office/drawing/2014/main" id="{856F8C13-B317-4DF0-9736-31802861A5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4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35" name="Line 511">
                    <a:extLst>
                      <a:ext uri="{FF2B5EF4-FFF2-40B4-BE49-F238E27FC236}">
                        <a16:creationId xmlns:a16="http://schemas.microsoft.com/office/drawing/2014/main" id="{0C39DBDC-1E0A-4F6C-8734-AF2880AD36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36" name="Line 512">
                    <a:extLst>
                      <a:ext uri="{FF2B5EF4-FFF2-40B4-BE49-F238E27FC236}">
                        <a16:creationId xmlns:a16="http://schemas.microsoft.com/office/drawing/2014/main" id="{09F3D962-D548-40B1-A459-3D7F61EC20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37" name="Line 513">
                    <a:extLst>
                      <a:ext uri="{FF2B5EF4-FFF2-40B4-BE49-F238E27FC236}">
                        <a16:creationId xmlns:a16="http://schemas.microsoft.com/office/drawing/2014/main" id="{93BFF847-DC62-4CB9-8A72-DD090ACDE4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38" name="Line 514">
                    <a:extLst>
                      <a:ext uri="{FF2B5EF4-FFF2-40B4-BE49-F238E27FC236}">
                        <a16:creationId xmlns:a16="http://schemas.microsoft.com/office/drawing/2014/main" id="{EBC6C52D-3061-4C13-9489-8CE0169686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39" name="Line 515">
                    <a:extLst>
                      <a:ext uri="{FF2B5EF4-FFF2-40B4-BE49-F238E27FC236}">
                        <a16:creationId xmlns:a16="http://schemas.microsoft.com/office/drawing/2014/main" id="{FAEF115F-4896-4356-8A21-A72E854998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40" name="Line 516">
                    <a:extLst>
                      <a:ext uri="{FF2B5EF4-FFF2-40B4-BE49-F238E27FC236}">
                        <a16:creationId xmlns:a16="http://schemas.microsoft.com/office/drawing/2014/main" id="{7335D58C-AB36-4121-AA13-D57D0701E8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41" name="Line 517">
                    <a:extLst>
                      <a:ext uri="{FF2B5EF4-FFF2-40B4-BE49-F238E27FC236}">
                        <a16:creationId xmlns:a16="http://schemas.microsoft.com/office/drawing/2014/main" id="{1636F191-979B-45B6-9588-B4FD3B3CAA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391" name="Group 518">
                  <a:extLst>
                    <a:ext uri="{FF2B5EF4-FFF2-40B4-BE49-F238E27FC236}">
                      <a16:creationId xmlns:a16="http://schemas.microsoft.com/office/drawing/2014/main" id="{ED877571-EF66-4AD2-8D31-E3CC88A3EE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418" name="Rectangle 519">
                    <a:extLst>
                      <a:ext uri="{FF2B5EF4-FFF2-40B4-BE49-F238E27FC236}">
                        <a16:creationId xmlns:a16="http://schemas.microsoft.com/office/drawing/2014/main" id="{F8D8C833-0AC1-4A51-8A00-1696BD8C25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59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9" name="Line 520">
                    <a:extLst>
                      <a:ext uri="{FF2B5EF4-FFF2-40B4-BE49-F238E27FC236}">
                        <a16:creationId xmlns:a16="http://schemas.microsoft.com/office/drawing/2014/main" id="{5027DD05-A0A5-4F91-B5BD-0E2634C14A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20" name="Line 521">
                    <a:extLst>
                      <a:ext uri="{FF2B5EF4-FFF2-40B4-BE49-F238E27FC236}">
                        <a16:creationId xmlns:a16="http://schemas.microsoft.com/office/drawing/2014/main" id="{823F0999-4D76-4E36-9B3E-AF1841D948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21" name="Line 522">
                    <a:extLst>
                      <a:ext uri="{FF2B5EF4-FFF2-40B4-BE49-F238E27FC236}">
                        <a16:creationId xmlns:a16="http://schemas.microsoft.com/office/drawing/2014/main" id="{98BC77EB-57EE-4BEA-810C-D2FB557FFE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22" name="Line 523">
                    <a:extLst>
                      <a:ext uri="{FF2B5EF4-FFF2-40B4-BE49-F238E27FC236}">
                        <a16:creationId xmlns:a16="http://schemas.microsoft.com/office/drawing/2014/main" id="{BCA2BEF1-0C74-49B8-B6B0-8F5075B660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23" name="Line 524">
                    <a:extLst>
                      <a:ext uri="{FF2B5EF4-FFF2-40B4-BE49-F238E27FC236}">
                        <a16:creationId xmlns:a16="http://schemas.microsoft.com/office/drawing/2014/main" id="{52FEEE46-B535-4A34-A344-51AF07B0FB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24" name="Line 525">
                    <a:extLst>
                      <a:ext uri="{FF2B5EF4-FFF2-40B4-BE49-F238E27FC236}">
                        <a16:creationId xmlns:a16="http://schemas.microsoft.com/office/drawing/2014/main" id="{087AEA54-E1AF-4A17-9ED4-B994460F01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25" name="Line 526">
                    <a:extLst>
                      <a:ext uri="{FF2B5EF4-FFF2-40B4-BE49-F238E27FC236}">
                        <a16:creationId xmlns:a16="http://schemas.microsoft.com/office/drawing/2014/main" id="{A1855C05-772C-46A0-84A5-866E359AEB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26" name="Line 527">
                    <a:extLst>
                      <a:ext uri="{FF2B5EF4-FFF2-40B4-BE49-F238E27FC236}">
                        <a16:creationId xmlns:a16="http://schemas.microsoft.com/office/drawing/2014/main" id="{E0CC0549-7CED-446D-8B42-CA06F0B0E6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27" name="Line 528">
                    <a:extLst>
                      <a:ext uri="{FF2B5EF4-FFF2-40B4-BE49-F238E27FC236}">
                        <a16:creationId xmlns:a16="http://schemas.microsoft.com/office/drawing/2014/main" id="{054D72FF-16A0-44A5-953D-5FCA81D1EF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28" name="Line 529">
                    <a:extLst>
                      <a:ext uri="{FF2B5EF4-FFF2-40B4-BE49-F238E27FC236}">
                        <a16:creationId xmlns:a16="http://schemas.microsoft.com/office/drawing/2014/main" id="{3CC6B0F5-9584-4AC8-B887-CA6CC4ED45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29" name="Line 530">
                    <a:extLst>
                      <a:ext uri="{FF2B5EF4-FFF2-40B4-BE49-F238E27FC236}">
                        <a16:creationId xmlns:a16="http://schemas.microsoft.com/office/drawing/2014/main" id="{67F05940-8FC5-44E0-B469-92EF5EE74B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392" name="Group 531">
                  <a:extLst>
                    <a:ext uri="{FF2B5EF4-FFF2-40B4-BE49-F238E27FC236}">
                      <a16:creationId xmlns:a16="http://schemas.microsoft.com/office/drawing/2014/main" id="{11397B22-61F3-4D0F-8385-8C64B588A4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406" name="Rectangle 532">
                    <a:extLst>
                      <a:ext uri="{FF2B5EF4-FFF2-40B4-BE49-F238E27FC236}">
                        <a16:creationId xmlns:a16="http://schemas.microsoft.com/office/drawing/2014/main" id="{5ED10327-AE18-4147-817A-45B1A3E061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" name="Line 533">
                    <a:extLst>
                      <a:ext uri="{FF2B5EF4-FFF2-40B4-BE49-F238E27FC236}">
                        <a16:creationId xmlns:a16="http://schemas.microsoft.com/office/drawing/2014/main" id="{FF7944A3-AF7B-4242-A22F-40CCAAEC9E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08" name="Line 534">
                    <a:extLst>
                      <a:ext uri="{FF2B5EF4-FFF2-40B4-BE49-F238E27FC236}">
                        <a16:creationId xmlns:a16="http://schemas.microsoft.com/office/drawing/2014/main" id="{BFD4A239-E9EF-4950-8055-7D5618A076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09" name="Line 535">
                    <a:extLst>
                      <a:ext uri="{FF2B5EF4-FFF2-40B4-BE49-F238E27FC236}">
                        <a16:creationId xmlns:a16="http://schemas.microsoft.com/office/drawing/2014/main" id="{F78D4352-766A-458E-826D-18CC10627E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10" name="Line 536">
                    <a:extLst>
                      <a:ext uri="{FF2B5EF4-FFF2-40B4-BE49-F238E27FC236}">
                        <a16:creationId xmlns:a16="http://schemas.microsoft.com/office/drawing/2014/main" id="{FB679D30-9C6C-4CBE-8365-9D7C658F4B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11" name="Line 537">
                    <a:extLst>
                      <a:ext uri="{FF2B5EF4-FFF2-40B4-BE49-F238E27FC236}">
                        <a16:creationId xmlns:a16="http://schemas.microsoft.com/office/drawing/2014/main" id="{6E87430A-EDC8-4EFA-B4E9-049621F08A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12" name="Line 538">
                    <a:extLst>
                      <a:ext uri="{FF2B5EF4-FFF2-40B4-BE49-F238E27FC236}">
                        <a16:creationId xmlns:a16="http://schemas.microsoft.com/office/drawing/2014/main" id="{A2880E11-489B-406D-B31C-0964836444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13" name="Line 539">
                    <a:extLst>
                      <a:ext uri="{FF2B5EF4-FFF2-40B4-BE49-F238E27FC236}">
                        <a16:creationId xmlns:a16="http://schemas.microsoft.com/office/drawing/2014/main" id="{666193C0-DB86-4651-8C1C-7C0DAF4196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14" name="Line 540">
                    <a:extLst>
                      <a:ext uri="{FF2B5EF4-FFF2-40B4-BE49-F238E27FC236}">
                        <a16:creationId xmlns:a16="http://schemas.microsoft.com/office/drawing/2014/main" id="{F2203B55-876C-4D5D-80ED-94C8AFF255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15" name="Line 541">
                    <a:extLst>
                      <a:ext uri="{FF2B5EF4-FFF2-40B4-BE49-F238E27FC236}">
                        <a16:creationId xmlns:a16="http://schemas.microsoft.com/office/drawing/2014/main" id="{4CB56ACB-B9DC-45D5-84DA-7A3823DE99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16" name="Line 542">
                    <a:extLst>
                      <a:ext uri="{FF2B5EF4-FFF2-40B4-BE49-F238E27FC236}">
                        <a16:creationId xmlns:a16="http://schemas.microsoft.com/office/drawing/2014/main" id="{4ED9C24C-60BF-46B2-BEC6-1D01EF649B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17" name="Line 543">
                    <a:extLst>
                      <a:ext uri="{FF2B5EF4-FFF2-40B4-BE49-F238E27FC236}">
                        <a16:creationId xmlns:a16="http://schemas.microsoft.com/office/drawing/2014/main" id="{3AD08AC5-67F6-4922-969E-4D351D4761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393" name="Group 544">
                  <a:extLst>
                    <a:ext uri="{FF2B5EF4-FFF2-40B4-BE49-F238E27FC236}">
                      <a16:creationId xmlns:a16="http://schemas.microsoft.com/office/drawing/2014/main" id="{DFDEDD40-156A-4892-9BA8-55D0A8552A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394" name="Rectangle 545">
                    <a:extLst>
                      <a:ext uri="{FF2B5EF4-FFF2-40B4-BE49-F238E27FC236}">
                        <a16:creationId xmlns:a16="http://schemas.microsoft.com/office/drawing/2014/main" id="{33ACF470-9E2F-4574-B4ED-07723E9CFD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5" name="Line 546">
                    <a:extLst>
                      <a:ext uri="{FF2B5EF4-FFF2-40B4-BE49-F238E27FC236}">
                        <a16:creationId xmlns:a16="http://schemas.microsoft.com/office/drawing/2014/main" id="{8BD3CC23-8B51-4028-B08B-BCF093FAE9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96" name="Line 547">
                    <a:extLst>
                      <a:ext uri="{FF2B5EF4-FFF2-40B4-BE49-F238E27FC236}">
                        <a16:creationId xmlns:a16="http://schemas.microsoft.com/office/drawing/2014/main" id="{2C963812-849D-474B-A1E0-67C77757EB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97" name="Line 548">
                    <a:extLst>
                      <a:ext uri="{FF2B5EF4-FFF2-40B4-BE49-F238E27FC236}">
                        <a16:creationId xmlns:a16="http://schemas.microsoft.com/office/drawing/2014/main" id="{93828685-207D-4617-856F-113541D040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98" name="Line 549">
                    <a:extLst>
                      <a:ext uri="{FF2B5EF4-FFF2-40B4-BE49-F238E27FC236}">
                        <a16:creationId xmlns:a16="http://schemas.microsoft.com/office/drawing/2014/main" id="{B2FDF517-1A7B-4DFF-AA46-6A8B5C72FF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99" name="Line 550">
                    <a:extLst>
                      <a:ext uri="{FF2B5EF4-FFF2-40B4-BE49-F238E27FC236}">
                        <a16:creationId xmlns:a16="http://schemas.microsoft.com/office/drawing/2014/main" id="{58689E39-9ACA-4212-9DE7-27C16DB6FB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00" name="Line 551">
                    <a:extLst>
                      <a:ext uri="{FF2B5EF4-FFF2-40B4-BE49-F238E27FC236}">
                        <a16:creationId xmlns:a16="http://schemas.microsoft.com/office/drawing/2014/main" id="{BAF45AE9-8D48-48C8-89CF-A8D7FA8C70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01" name="Line 552">
                    <a:extLst>
                      <a:ext uri="{FF2B5EF4-FFF2-40B4-BE49-F238E27FC236}">
                        <a16:creationId xmlns:a16="http://schemas.microsoft.com/office/drawing/2014/main" id="{7D731C3E-FC8A-4048-81B6-7C2B3D0BE2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02" name="Line 553">
                    <a:extLst>
                      <a:ext uri="{FF2B5EF4-FFF2-40B4-BE49-F238E27FC236}">
                        <a16:creationId xmlns:a16="http://schemas.microsoft.com/office/drawing/2014/main" id="{E63AF431-3796-43FD-B531-42C6D87D54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03" name="Line 554">
                    <a:extLst>
                      <a:ext uri="{FF2B5EF4-FFF2-40B4-BE49-F238E27FC236}">
                        <a16:creationId xmlns:a16="http://schemas.microsoft.com/office/drawing/2014/main" id="{C754CBE7-20F6-4327-9EA2-B73DF8FB0B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04" name="Line 555">
                    <a:extLst>
                      <a:ext uri="{FF2B5EF4-FFF2-40B4-BE49-F238E27FC236}">
                        <a16:creationId xmlns:a16="http://schemas.microsoft.com/office/drawing/2014/main" id="{1D4A04F2-1D6E-4F9D-90F2-CFFB971326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05" name="Line 556">
                    <a:extLst>
                      <a:ext uri="{FF2B5EF4-FFF2-40B4-BE49-F238E27FC236}">
                        <a16:creationId xmlns:a16="http://schemas.microsoft.com/office/drawing/2014/main" id="{18A08BE0-4CD6-47F7-AECA-A9A00E0B0E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11" name="Group 557">
              <a:extLst>
                <a:ext uri="{FF2B5EF4-FFF2-40B4-BE49-F238E27FC236}">
                  <a16:creationId xmlns:a16="http://schemas.microsoft.com/office/drawing/2014/main" id="{1511749E-9CBF-4727-AC7B-CCC2E4324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2279650"/>
              <a:ext cx="6465885" cy="920750"/>
              <a:chOff x="1206" y="3709"/>
              <a:chExt cx="10184" cy="1440"/>
            </a:xfrm>
          </p:grpSpPr>
          <p:grpSp>
            <p:nvGrpSpPr>
              <p:cNvPr id="196" name="Group 558">
                <a:extLst>
                  <a:ext uri="{FF2B5EF4-FFF2-40B4-BE49-F238E27FC236}">
                    <a16:creationId xmlns:a16="http://schemas.microsoft.com/office/drawing/2014/main" id="{8ADD196F-C380-4387-9763-4C377A8483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367" name="Rectangle 559">
                  <a:extLst>
                    <a:ext uri="{FF2B5EF4-FFF2-40B4-BE49-F238E27FC236}">
                      <a16:creationId xmlns:a16="http://schemas.microsoft.com/office/drawing/2014/main" id="{26E24BDD-477B-4CB2-A7D2-92606AD57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" name="Line 560">
                  <a:extLst>
                    <a:ext uri="{FF2B5EF4-FFF2-40B4-BE49-F238E27FC236}">
                      <a16:creationId xmlns:a16="http://schemas.microsoft.com/office/drawing/2014/main" id="{F153C535-AAC9-41F2-A1C2-2EAB91FFE6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9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69" name="Line 561">
                  <a:extLst>
                    <a:ext uri="{FF2B5EF4-FFF2-40B4-BE49-F238E27FC236}">
                      <a16:creationId xmlns:a16="http://schemas.microsoft.com/office/drawing/2014/main" id="{B183C0C7-CDF6-40C5-A927-B0C35905B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9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70" name="Line 562">
                  <a:extLst>
                    <a:ext uri="{FF2B5EF4-FFF2-40B4-BE49-F238E27FC236}">
                      <a16:creationId xmlns:a16="http://schemas.microsoft.com/office/drawing/2014/main" id="{FF8D43F8-7255-46CC-9EAA-1D06D5528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9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71" name="Line 563">
                  <a:extLst>
                    <a:ext uri="{FF2B5EF4-FFF2-40B4-BE49-F238E27FC236}">
                      <a16:creationId xmlns:a16="http://schemas.microsoft.com/office/drawing/2014/main" id="{F5E4AB90-EA1F-4310-8DC3-9E756F5121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9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72" name="Line 564">
                  <a:extLst>
                    <a:ext uri="{FF2B5EF4-FFF2-40B4-BE49-F238E27FC236}">
                      <a16:creationId xmlns:a16="http://schemas.microsoft.com/office/drawing/2014/main" id="{C3DD9685-211A-49A7-9FFF-B7EA6BAB1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73" name="Line 565">
                  <a:extLst>
                    <a:ext uri="{FF2B5EF4-FFF2-40B4-BE49-F238E27FC236}">
                      <a16:creationId xmlns:a16="http://schemas.microsoft.com/office/drawing/2014/main" id="{4C51645D-86D8-4639-AA30-E37273FC56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74" name="Line 566">
                  <a:extLst>
                    <a:ext uri="{FF2B5EF4-FFF2-40B4-BE49-F238E27FC236}">
                      <a16:creationId xmlns:a16="http://schemas.microsoft.com/office/drawing/2014/main" id="{ECC1D18F-6BC9-4844-B03A-C89616DC8D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75" name="Line 567">
                  <a:extLst>
                    <a:ext uri="{FF2B5EF4-FFF2-40B4-BE49-F238E27FC236}">
                      <a16:creationId xmlns:a16="http://schemas.microsoft.com/office/drawing/2014/main" id="{DCCD9127-B6D1-4C51-B643-EDB8D9434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76" name="Line 568">
                  <a:extLst>
                    <a:ext uri="{FF2B5EF4-FFF2-40B4-BE49-F238E27FC236}">
                      <a16:creationId xmlns:a16="http://schemas.microsoft.com/office/drawing/2014/main" id="{7C66CD71-E9F5-4A5D-9FDD-DB21AA25D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77" name="Line 569">
                  <a:extLst>
                    <a:ext uri="{FF2B5EF4-FFF2-40B4-BE49-F238E27FC236}">
                      <a16:creationId xmlns:a16="http://schemas.microsoft.com/office/drawing/2014/main" id="{CF72D621-3A31-48BF-8F25-6581B60847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78" name="Line 570">
                  <a:extLst>
                    <a:ext uri="{FF2B5EF4-FFF2-40B4-BE49-F238E27FC236}">
                      <a16:creationId xmlns:a16="http://schemas.microsoft.com/office/drawing/2014/main" id="{A70E4174-EFD8-4322-9A5B-4AB3842EC7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197" name="Group 571">
                <a:extLst>
                  <a:ext uri="{FF2B5EF4-FFF2-40B4-BE49-F238E27FC236}">
                    <a16:creationId xmlns:a16="http://schemas.microsoft.com/office/drawing/2014/main" id="{429579F1-223C-4274-8B1F-7DA44DB227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355" name="Rectangle 572">
                  <a:extLst>
                    <a:ext uri="{FF2B5EF4-FFF2-40B4-BE49-F238E27FC236}">
                      <a16:creationId xmlns:a16="http://schemas.microsoft.com/office/drawing/2014/main" id="{35703F54-71A0-45E1-9ACF-BC615A0DD4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3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" name="Line 573">
                  <a:extLst>
                    <a:ext uri="{FF2B5EF4-FFF2-40B4-BE49-F238E27FC236}">
                      <a16:creationId xmlns:a16="http://schemas.microsoft.com/office/drawing/2014/main" id="{CE9586E2-BE09-4314-912A-6B7087E89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57" name="Line 574">
                  <a:extLst>
                    <a:ext uri="{FF2B5EF4-FFF2-40B4-BE49-F238E27FC236}">
                      <a16:creationId xmlns:a16="http://schemas.microsoft.com/office/drawing/2014/main" id="{7895C102-0ADF-4206-9B87-243C29F09A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58" name="Line 575">
                  <a:extLst>
                    <a:ext uri="{FF2B5EF4-FFF2-40B4-BE49-F238E27FC236}">
                      <a16:creationId xmlns:a16="http://schemas.microsoft.com/office/drawing/2014/main" id="{C7915ACD-8CDC-413E-A676-888A924595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59" name="Line 576">
                  <a:extLst>
                    <a:ext uri="{FF2B5EF4-FFF2-40B4-BE49-F238E27FC236}">
                      <a16:creationId xmlns:a16="http://schemas.microsoft.com/office/drawing/2014/main" id="{6C9D6DDB-C128-4E61-8AC2-A9915AF574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60" name="Line 577">
                  <a:extLst>
                    <a:ext uri="{FF2B5EF4-FFF2-40B4-BE49-F238E27FC236}">
                      <a16:creationId xmlns:a16="http://schemas.microsoft.com/office/drawing/2014/main" id="{83886CD2-DCC3-4967-B7FA-2F813297B7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61" name="Line 578">
                  <a:extLst>
                    <a:ext uri="{FF2B5EF4-FFF2-40B4-BE49-F238E27FC236}">
                      <a16:creationId xmlns:a16="http://schemas.microsoft.com/office/drawing/2014/main" id="{21F0C2B1-8BC7-42B6-BE59-F3F669D867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62" name="Line 579">
                  <a:extLst>
                    <a:ext uri="{FF2B5EF4-FFF2-40B4-BE49-F238E27FC236}">
                      <a16:creationId xmlns:a16="http://schemas.microsoft.com/office/drawing/2014/main" id="{52656BE8-AEFC-4686-86F7-656A0FB884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63" name="Line 580">
                  <a:extLst>
                    <a:ext uri="{FF2B5EF4-FFF2-40B4-BE49-F238E27FC236}">
                      <a16:creationId xmlns:a16="http://schemas.microsoft.com/office/drawing/2014/main" id="{05E63BE9-59E6-4C07-A62F-939ECB5FAD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64" name="Line 581">
                  <a:extLst>
                    <a:ext uri="{FF2B5EF4-FFF2-40B4-BE49-F238E27FC236}">
                      <a16:creationId xmlns:a16="http://schemas.microsoft.com/office/drawing/2014/main" id="{E84123C0-A0CB-4CED-8854-7137D2128E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65" name="Line 582">
                  <a:extLst>
                    <a:ext uri="{FF2B5EF4-FFF2-40B4-BE49-F238E27FC236}">
                      <a16:creationId xmlns:a16="http://schemas.microsoft.com/office/drawing/2014/main" id="{D78F23D8-FB0D-4FE3-AB86-AD7015B7EF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66" name="Line 583">
                  <a:extLst>
                    <a:ext uri="{FF2B5EF4-FFF2-40B4-BE49-F238E27FC236}">
                      <a16:creationId xmlns:a16="http://schemas.microsoft.com/office/drawing/2014/main" id="{2043F336-232D-4CB7-B417-5BE030D499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198" name="Group 584">
                <a:extLst>
                  <a:ext uri="{FF2B5EF4-FFF2-40B4-BE49-F238E27FC236}">
                    <a16:creationId xmlns:a16="http://schemas.microsoft.com/office/drawing/2014/main" id="{24241A13-6CDE-400E-A823-42FB3FBA54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5" y="3710"/>
                <a:ext cx="1486" cy="723"/>
                <a:chOff x="10062" y="12959"/>
                <a:chExt cx="1577" cy="723"/>
              </a:xfrm>
            </p:grpSpPr>
            <p:sp>
              <p:nvSpPr>
                <p:cNvPr id="343" name="Rectangle 585">
                  <a:extLst>
                    <a:ext uri="{FF2B5EF4-FFF2-40B4-BE49-F238E27FC236}">
                      <a16:creationId xmlns:a16="http://schemas.microsoft.com/office/drawing/2014/main" id="{D829133D-AB43-428A-8399-67B6D3C47A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2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" name="Line 586">
                  <a:extLst>
                    <a:ext uri="{FF2B5EF4-FFF2-40B4-BE49-F238E27FC236}">
                      <a16:creationId xmlns:a16="http://schemas.microsoft.com/office/drawing/2014/main" id="{6A9CE150-0277-4739-AED4-A543E2FD6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45" name="Line 587">
                  <a:extLst>
                    <a:ext uri="{FF2B5EF4-FFF2-40B4-BE49-F238E27FC236}">
                      <a16:creationId xmlns:a16="http://schemas.microsoft.com/office/drawing/2014/main" id="{4073DD9D-8720-495D-9373-BC13495409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46" name="Line 588">
                  <a:extLst>
                    <a:ext uri="{FF2B5EF4-FFF2-40B4-BE49-F238E27FC236}">
                      <a16:creationId xmlns:a16="http://schemas.microsoft.com/office/drawing/2014/main" id="{96682988-C997-4F99-9DA4-9ACABC1E6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47" name="Line 589">
                  <a:extLst>
                    <a:ext uri="{FF2B5EF4-FFF2-40B4-BE49-F238E27FC236}">
                      <a16:creationId xmlns:a16="http://schemas.microsoft.com/office/drawing/2014/main" id="{06929DD5-5680-4E20-ABC0-9EC99174A7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48" name="Line 590">
                  <a:extLst>
                    <a:ext uri="{FF2B5EF4-FFF2-40B4-BE49-F238E27FC236}">
                      <a16:creationId xmlns:a16="http://schemas.microsoft.com/office/drawing/2014/main" id="{0D999512-73F6-4055-AFC5-BC3EC3350E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49" name="Line 591">
                  <a:extLst>
                    <a:ext uri="{FF2B5EF4-FFF2-40B4-BE49-F238E27FC236}">
                      <a16:creationId xmlns:a16="http://schemas.microsoft.com/office/drawing/2014/main" id="{5E9389E5-4A34-41CC-A3EF-4451D1CFB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9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50" name="Line 592">
                  <a:extLst>
                    <a:ext uri="{FF2B5EF4-FFF2-40B4-BE49-F238E27FC236}">
                      <a16:creationId xmlns:a16="http://schemas.microsoft.com/office/drawing/2014/main" id="{57F93011-01A6-40B8-84A2-C80A99401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6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51" name="Line 593">
                  <a:extLst>
                    <a:ext uri="{FF2B5EF4-FFF2-40B4-BE49-F238E27FC236}">
                      <a16:creationId xmlns:a16="http://schemas.microsoft.com/office/drawing/2014/main" id="{C58C5810-965A-4971-A9D1-A19C5F490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3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52" name="Line 594">
                  <a:extLst>
                    <a:ext uri="{FF2B5EF4-FFF2-40B4-BE49-F238E27FC236}">
                      <a16:creationId xmlns:a16="http://schemas.microsoft.com/office/drawing/2014/main" id="{C1553348-846D-4C22-835D-51A8C82DD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53" name="Line 595">
                  <a:extLst>
                    <a:ext uri="{FF2B5EF4-FFF2-40B4-BE49-F238E27FC236}">
                      <a16:creationId xmlns:a16="http://schemas.microsoft.com/office/drawing/2014/main" id="{853BB714-E125-4075-BB20-04157DF2A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54" name="Line 596">
                  <a:extLst>
                    <a:ext uri="{FF2B5EF4-FFF2-40B4-BE49-F238E27FC236}">
                      <a16:creationId xmlns:a16="http://schemas.microsoft.com/office/drawing/2014/main" id="{755EC34F-469A-47C1-8924-94B71F5EB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199" name="Group 597">
                <a:extLst>
                  <a:ext uri="{FF2B5EF4-FFF2-40B4-BE49-F238E27FC236}">
                    <a16:creationId xmlns:a16="http://schemas.microsoft.com/office/drawing/2014/main" id="{28FAFF88-438F-439F-A9FE-076BB88EA7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331" name="Rectangle 598">
                  <a:extLst>
                    <a:ext uri="{FF2B5EF4-FFF2-40B4-BE49-F238E27FC236}">
                      <a16:creationId xmlns:a16="http://schemas.microsoft.com/office/drawing/2014/main" id="{C1DA65C9-4D95-4FD1-93A2-5411B12EA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72" y="12959"/>
                  <a:ext cx="1561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" name="Line 599">
                  <a:extLst>
                    <a:ext uri="{FF2B5EF4-FFF2-40B4-BE49-F238E27FC236}">
                      <a16:creationId xmlns:a16="http://schemas.microsoft.com/office/drawing/2014/main" id="{FA8C17F0-7B02-4424-84D8-D0E544BFB2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2" y="13103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33" name="Line 600">
                  <a:extLst>
                    <a:ext uri="{FF2B5EF4-FFF2-40B4-BE49-F238E27FC236}">
                      <a16:creationId xmlns:a16="http://schemas.microsoft.com/office/drawing/2014/main" id="{3CB313CB-7E4C-49FD-8EAF-D73A4C214C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2" y="13245"/>
                  <a:ext cx="1558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34" name="Line 601">
                  <a:extLst>
                    <a:ext uri="{FF2B5EF4-FFF2-40B4-BE49-F238E27FC236}">
                      <a16:creationId xmlns:a16="http://schemas.microsoft.com/office/drawing/2014/main" id="{A148D113-4C89-4C97-AA67-F000E7FA7F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2" y="13390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35" name="Line 602">
                  <a:extLst>
                    <a:ext uri="{FF2B5EF4-FFF2-40B4-BE49-F238E27FC236}">
                      <a16:creationId xmlns:a16="http://schemas.microsoft.com/office/drawing/2014/main" id="{03DD1DB4-8B39-40CF-8D79-C0C155F9DD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2" y="13536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36" name="Line 603">
                  <a:extLst>
                    <a:ext uri="{FF2B5EF4-FFF2-40B4-BE49-F238E27FC236}">
                      <a16:creationId xmlns:a16="http://schemas.microsoft.com/office/drawing/2014/main" id="{DDFBD322-AC80-441F-B376-FB17688854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37" name="Line 604">
                  <a:extLst>
                    <a:ext uri="{FF2B5EF4-FFF2-40B4-BE49-F238E27FC236}">
                      <a16:creationId xmlns:a16="http://schemas.microsoft.com/office/drawing/2014/main" id="{3F89B024-DD21-4BEC-BFC3-8E3281A602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38" name="Line 605">
                  <a:extLst>
                    <a:ext uri="{FF2B5EF4-FFF2-40B4-BE49-F238E27FC236}">
                      <a16:creationId xmlns:a16="http://schemas.microsoft.com/office/drawing/2014/main" id="{9FF956FD-0039-42CA-9787-F1DEDF75D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39" name="Line 606">
                  <a:extLst>
                    <a:ext uri="{FF2B5EF4-FFF2-40B4-BE49-F238E27FC236}">
                      <a16:creationId xmlns:a16="http://schemas.microsoft.com/office/drawing/2014/main" id="{6797DD32-6DDC-4BF0-88D9-B48F21344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40" name="Line 607">
                  <a:extLst>
                    <a:ext uri="{FF2B5EF4-FFF2-40B4-BE49-F238E27FC236}">
                      <a16:creationId xmlns:a16="http://schemas.microsoft.com/office/drawing/2014/main" id="{82D76FBC-11D3-4250-863A-2EB6CE93DD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41" name="Line 608">
                  <a:extLst>
                    <a:ext uri="{FF2B5EF4-FFF2-40B4-BE49-F238E27FC236}">
                      <a16:creationId xmlns:a16="http://schemas.microsoft.com/office/drawing/2014/main" id="{9A5C640B-8E24-48EA-BDB9-A58EABF45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42" name="Line 609">
                  <a:extLst>
                    <a:ext uri="{FF2B5EF4-FFF2-40B4-BE49-F238E27FC236}">
                      <a16:creationId xmlns:a16="http://schemas.microsoft.com/office/drawing/2014/main" id="{89077318-2C06-4BEB-A381-FCE9A7108E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4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200" name="Group 610">
                <a:extLst>
                  <a:ext uri="{FF2B5EF4-FFF2-40B4-BE49-F238E27FC236}">
                    <a16:creationId xmlns:a16="http://schemas.microsoft.com/office/drawing/2014/main" id="{711D839D-B343-46E7-8137-0BF4B22794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319" name="Rectangle 611">
                  <a:extLst>
                    <a:ext uri="{FF2B5EF4-FFF2-40B4-BE49-F238E27FC236}">
                      <a16:creationId xmlns:a16="http://schemas.microsoft.com/office/drawing/2014/main" id="{C3103C86-C881-4B83-9DB1-4696EE32E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9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" name="Line 612">
                  <a:extLst>
                    <a:ext uri="{FF2B5EF4-FFF2-40B4-BE49-F238E27FC236}">
                      <a16:creationId xmlns:a16="http://schemas.microsoft.com/office/drawing/2014/main" id="{A31FC7D5-CE6B-4F51-9927-D021D9065C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7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21" name="Line 613">
                  <a:extLst>
                    <a:ext uri="{FF2B5EF4-FFF2-40B4-BE49-F238E27FC236}">
                      <a16:creationId xmlns:a16="http://schemas.microsoft.com/office/drawing/2014/main" id="{46ED9C7C-CD9C-48F1-89E5-52D1A87B54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22" name="Line 614">
                  <a:extLst>
                    <a:ext uri="{FF2B5EF4-FFF2-40B4-BE49-F238E27FC236}">
                      <a16:creationId xmlns:a16="http://schemas.microsoft.com/office/drawing/2014/main" id="{0568F070-A2E1-43FE-B199-8B4759C45A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7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23" name="Line 615">
                  <a:extLst>
                    <a:ext uri="{FF2B5EF4-FFF2-40B4-BE49-F238E27FC236}">
                      <a16:creationId xmlns:a16="http://schemas.microsoft.com/office/drawing/2014/main" id="{42D348BB-E8CA-4377-BE0E-D8C335FE20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7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24" name="Line 616">
                  <a:extLst>
                    <a:ext uri="{FF2B5EF4-FFF2-40B4-BE49-F238E27FC236}">
                      <a16:creationId xmlns:a16="http://schemas.microsoft.com/office/drawing/2014/main" id="{6671D788-61DB-4288-BA14-F6FF422912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25" name="Line 617">
                  <a:extLst>
                    <a:ext uri="{FF2B5EF4-FFF2-40B4-BE49-F238E27FC236}">
                      <a16:creationId xmlns:a16="http://schemas.microsoft.com/office/drawing/2014/main" id="{57D95495-EFA8-4DFB-863F-5DAA015A46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26" name="Line 618">
                  <a:extLst>
                    <a:ext uri="{FF2B5EF4-FFF2-40B4-BE49-F238E27FC236}">
                      <a16:creationId xmlns:a16="http://schemas.microsoft.com/office/drawing/2014/main" id="{29217B5C-F25F-4B73-9709-FF71CB6A0A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27" name="Line 619">
                  <a:extLst>
                    <a:ext uri="{FF2B5EF4-FFF2-40B4-BE49-F238E27FC236}">
                      <a16:creationId xmlns:a16="http://schemas.microsoft.com/office/drawing/2014/main" id="{2115C136-4FDC-418D-99D9-356B673FC4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28" name="Line 620">
                  <a:extLst>
                    <a:ext uri="{FF2B5EF4-FFF2-40B4-BE49-F238E27FC236}">
                      <a16:creationId xmlns:a16="http://schemas.microsoft.com/office/drawing/2014/main" id="{52BCE5DE-FA64-4BA4-AE3D-035256303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29" name="Line 621">
                  <a:extLst>
                    <a:ext uri="{FF2B5EF4-FFF2-40B4-BE49-F238E27FC236}">
                      <a16:creationId xmlns:a16="http://schemas.microsoft.com/office/drawing/2014/main" id="{205C5DD9-58A7-4A9F-B9FC-6F8A598113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30" name="Line 622">
                  <a:extLst>
                    <a:ext uri="{FF2B5EF4-FFF2-40B4-BE49-F238E27FC236}">
                      <a16:creationId xmlns:a16="http://schemas.microsoft.com/office/drawing/2014/main" id="{9E617787-1F4D-4C23-A999-2CB5EE9D2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201" name="Group 623">
                <a:extLst>
                  <a:ext uri="{FF2B5EF4-FFF2-40B4-BE49-F238E27FC236}">
                    <a16:creationId xmlns:a16="http://schemas.microsoft.com/office/drawing/2014/main" id="{43741D85-2CE4-4596-87F4-F71F6D2F20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307" name="Rectangle 624">
                  <a:extLst>
                    <a:ext uri="{FF2B5EF4-FFF2-40B4-BE49-F238E27FC236}">
                      <a16:creationId xmlns:a16="http://schemas.microsoft.com/office/drawing/2014/main" id="{DC764C59-1EA6-48E7-A4EE-DFBAB368B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" name="Line 625">
                  <a:extLst>
                    <a:ext uri="{FF2B5EF4-FFF2-40B4-BE49-F238E27FC236}">
                      <a16:creationId xmlns:a16="http://schemas.microsoft.com/office/drawing/2014/main" id="{DE05CF45-81F5-4E0C-B71D-7D293C159F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6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09" name="Line 626">
                  <a:extLst>
                    <a:ext uri="{FF2B5EF4-FFF2-40B4-BE49-F238E27FC236}">
                      <a16:creationId xmlns:a16="http://schemas.microsoft.com/office/drawing/2014/main" id="{B5A7DB0A-E90D-47B8-A269-85DE205547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6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10" name="Line 627">
                  <a:extLst>
                    <a:ext uri="{FF2B5EF4-FFF2-40B4-BE49-F238E27FC236}">
                      <a16:creationId xmlns:a16="http://schemas.microsoft.com/office/drawing/2014/main" id="{0C4C8B54-F2F5-4481-A168-91F517A9B2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6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11" name="Line 628">
                  <a:extLst>
                    <a:ext uri="{FF2B5EF4-FFF2-40B4-BE49-F238E27FC236}">
                      <a16:creationId xmlns:a16="http://schemas.microsoft.com/office/drawing/2014/main" id="{E7597C05-E4AA-41DE-BCBE-9B33DDE709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6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12" name="Line 629">
                  <a:extLst>
                    <a:ext uri="{FF2B5EF4-FFF2-40B4-BE49-F238E27FC236}">
                      <a16:creationId xmlns:a16="http://schemas.microsoft.com/office/drawing/2014/main" id="{C94A23E5-DDAE-4323-9881-0B4CB5B923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3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13" name="Line 630">
                  <a:extLst>
                    <a:ext uri="{FF2B5EF4-FFF2-40B4-BE49-F238E27FC236}">
                      <a16:creationId xmlns:a16="http://schemas.microsoft.com/office/drawing/2014/main" id="{F7BDF3A1-3B0D-47A6-BFB4-322B92D1F1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14" name="Line 631">
                  <a:extLst>
                    <a:ext uri="{FF2B5EF4-FFF2-40B4-BE49-F238E27FC236}">
                      <a16:creationId xmlns:a16="http://schemas.microsoft.com/office/drawing/2014/main" id="{E8D93DC8-EB25-4833-8D6B-25339A556A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15" name="Line 632">
                  <a:extLst>
                    <a:ext uri="{FF2B5EF4-FFF2-40B4-BE49-F238E27FC236}">
                      <a16:creationId xmlns:a16="http://schemas.microsoft.com/office/drawing/2014/main" id="{9B05006C-A2CF-4A06-A72D-1BE08C3917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16" name="Line 633">
                  <a:extLst>
                    <a:ext uri="{FF2B5EF4-FFF2-40B4-BE49-F238E27FC236}">
                      <a16:creationId xmlns:a16="http://schemas.microsoft.com/office/drawing/2014/main" id="{94A73006-E9E3-4318-8D78-A5C30FA563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17" name="Line 634">
                  <a:extLst>
                    <a:ext uri="{FF2B5EF4-FFF2-40B4-BE49-F238E27FC236}">
                      <a16:creationId xmlns:a16="http://schemas.microsoft.com/office/drawing/2014/main" id="{D831CBFE-4BF0-40F3-8B38-6AB75B703A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18" name="Line 635">
                  <a:extLst>
                    <a:ext uri="{FF2B5EF4-FFF2-40B4-BE49-F238E27FC236}">
                      <a16:creationId xmlns:a16="http://schemas.microsoft.com/office/drawing/2014/main" id="{87068E16-96BB-423A-8DC8-85635A5C0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202" name="Group 636">
                <a:extLst>
                  <a:ext uri="{FF2B5EF4-FFF2-40B4-BE49-F238E27FC236}">
                    <a16:creationId xmlns:a16="http://schemas.microsoft.com/office/drawing/2014/main" id="{139EEB03-F097-48F6-B264-1C473F3D33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95" name="Rectangle 637">
                  <a:extLst>
                    <a:ext uri="{FF2B5EF4-FFF2-40B4-BE49-F238E27FC236}">
                      <a16:creationId xmlns:a16="http://schemas.microsoft.com/office/drawing/2014/main" id="{C4C41AC1-B48B-4DEF-9E43-2124C76BBD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3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" name="Line 638">
                  <a:extLst>
                    <a:ext uri="{FF2B5EF4-FFF2-40B4-BE49-F238E27FC236}">
                      <a16:creationId xmlns:a16="http://schemas.microsoft.com/office/drawing/2014/main" id="{D8BCBA59-5929-43A4-96EA-591D3DA6E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297" name="Line 639">
                  <a:extLst>
                    <a:ext uri="{FF2B5EF4-FFF2-40B4-BE49-F238E27FC236}">
                      <a16:creationId xmlns:a16="http://schemas.microsoft.com/office/drawing/2014/main" id="{8F6D2050-F765-4923-92D3-B62365C1E9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298" name="Line 640">
                  <a:extLst>
                    <a:ext uri="{FF2B5EF4-FFF2-40B4-BE49-F238E27FC236}">
                      <a16:creationId xmlns:a16="http://schemas.microsoft.com/office/drawing/2014/main" id="{5304F76A-9E98-4DDE-BF66-3D6DC7F67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299" name="Line 641">
                  <a:extLst>
                    <a:ext uri="{FF2B5EF4-FFF2-40B4-BE49-F238E27FC236}">
                      <a16:creationId xmlns:a16="http://schemas.microsoft.com/office/drawing/2014/main" id="{FCD439B1-14E3-4F50-AE93-DF537C1465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00" name="Line 642">
                  <a:extLst>
                    <a:ext uri="{FF2B5EF4-FFF2-40B4-BE49-F238E27FC236}">
                      <a16:creationId xmlns:a16="http://schemas.microsoft.com/office/drawing/2014/main" id="{D78A6024-D9F6-400B-908E-5465784142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01" name="Line 643">
                  <a:extLst>
                    <a:ext uri="{FF2B5EF4-FFF2-40B4-BE49-F238E27FC236}">
                      <a16:creationId xmlns:a16="http://schemas.microsoft.com/office/drawing/2014/main" id="{759237A8-F55F-4934-B68F-78D6FC0831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02" name="Line 644">
                  <a:extLst>
                    <a:ext uri="{FF2B5EF4-FFF2-40B4-BE49-F238E27FC236}">
                      <a16:creationId xmlns:a16="http://schemas.microsoft.com/office/drawing/2014/main" id="{830B44AF-EEED-40C0-A467-F078A0066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03" name="Line 645">
                  <a:extLst>
                    <a:ext uri="{FF2B5EF4-FFF2-40B4-BE49-F238E27FC236}">
                      <a16:creationId xmlns:a16="http://schemas.microsoft.com/office/drawing/2014/main" id="{0425815A-4950-4B72-9A83-37A316334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04" name="Line 646">
                  <a:extLst>
                    <a:ext uri="{FF2B5EF4-FFF2-40B4-BE49-F238E27FC236}">
                      <a16:creationId xmlns:a16="http://schemas.microsoft.com/office/drawing/2014/main" id="{8A51BF6C-6367-4677-9981-D1BC3C7F82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05" name="Line 647">
                  <a:extLst>
                    <a:ext uri="{FF2B5EF4-FFF2-40B4-BE49-F238E27FC236}">
                      <a16:creationId xmlns:a16="http://schemas.microsoft.com/office/drawing/2014/main" id="{AFD7CEDA-EF8D-4494-BF54-4A2205F7A2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306" name="Line 648">
                  <a:extLst>
                    <a:ext uri="{FF2B5EF4-FFF2-40B4-BE49-F238E27FC236}">
                      <a16:creationId xmlns:a16="http://schemas.microsoft.com/office/drawing/2014/main" id="{BACE8D42-7ABA-4AD5-B1DD-7F9A7CBF60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203" name="Group 649">
                <a:extLst>
                  <a:ext uri="{FF2B5EF4-FFF2-40B4-BE49-F238E27FC236}">
                    <a16:creationId xmlns:a16="http://schemas.microsoft.com/office/drawing/2014/main" id="{FBA8FEC0-F5BE-4674-B062-8109D9ED54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204" name="Group 650">
                  <a:extLst>
                    <a:ext uri="{FF2B5EF4-FFF2-40B4-BE49-F238E27FC236}">
                      <a16:creationId xmlns:a16="http://schemas.microsoft.com/office/drawing/2014/main" id="{D088839C-3A52-4E9B-9CE5-37B37E5F08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83" name="Rectangle 651">
                    <a:extLst>
                      <a:ext uri="{FF2B5EF4-FFF2-40B4-BE49-F238E27FC236}">
                        <a16:creationId xmlns:a16="http://schemas.microsoft.com/office/drawing/2014/main" id="{FE86E767-DA9C-4AB7-80E8-ED15114258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4" name="Line 652">
                    <a:extLst>
                      <a:ext uri="{FF2B5EF4-FFF2-40B4-BE49-F238E27FC236}">
                        <a16:creationId xmlns:a16="http://schemas.microsoft.com/office/drawing/2014/main" id="{2E1D8223-6E50-48E2-8264-EAE0D15983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85" name="Line 653">
                    <a:extLst>
                      <a:ext uri="{FF2B5EF4-FFF2-40B4-BE49-F238E27FC236}">
                        <a16:creationId xmlns:a16="http://schemas.microsoft.com/office/drawing/2014/main" id="{167FA0F5-61A6-416B-8A74-73F076F59C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86" name="Line 654">
                    <a:extLst>
                      <a:ext uri="{FF2B5EF4-FFF2-40B4-BE49-F238E27FC236}">
                        <a16:creationId xmlns:a16="http://schemas.microsoft.com/office/drawing/2014/main" id="{64D50DD8-28C4-4EA4-9590-47512385DF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87" name="Line 655">
                    <a:extLst>
                      <a:ext uri="{FF2B5EF4-FFF2-40B4-BE49-F238E27FC236}">
                        <a16:creationId xmlns:a16="http://schemas.microsoft.com/office/drawing/2014/main" id="{12B9D7D5-F23E-4E1A-96A2-30D7DF61F1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88" name="Line 656">
                    <a:extLst>
                      <a:ext uri="{FF2B5EF4-FFF2-40B4-BE49-F238E27FC236}">
                        <a16:creationId xmlns:a16="http://schemas.microsoft.com/office/drawing/2014/main" id="{1045ADB3-22ED-4BC5-AC0E-0118E124D0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89" name="Line 657">
                    <a:extLst>
                      <a:ext uri="{FF2B5EF4-FFF2-40B4-BE49-F238E27FC236}">
                        <a16:creationId xmlns:a16="http://schemas.microsoft.com/office/drawing/2014/main" id="{EA7A0C73-0CBD-48DE-A9C1-19715AAF97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90" name="Line 658">
                    <a:extLst>
                      <a:ext uri="{FF2B5EF4-FFF2-40B4-BE49-F238E27FC236}">
                        <a16:creationId xmlns:a16="http://schemas.microsoft.com/office/drawing/2014/main" id="{3C710D4D-6DAC-459F-A6CC-E9F57D4143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91" name="Line 659">
                    <a:extLst>
                      <a:ext uri="{FF2B5EF4-FFF2-40B4-BE49-F238E27FC236}">
                        <a16:creationId xmlns:a16="http://schemas.microsoft.com/office/drawing/2014/main" id="{2CA3ED60-0894-42E5-9E13-5A49B4D700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92" name="Line 660">
                    <a:extLst>
                      <a:ext uri="{FF2B5EF4-FFF2-40B4-BE49-F238E27FC236}">
                        <a16:creationId xmlns:a16="http://schemas.microsoft.com/office/drawing/2014/main" id="{27A39713-833A-4E25-88C5-497783C540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93" name="Line 661">
                    <a:extLst>
                      <a:ext uri="{FF2B5EF4-FFF2-40B4-BE49-F238E27FC236}">
                        <a16:creationId xmlns:a16="http://schemas.microsoft.com/office/drawing/2014/main" id="{72E5A405-A33C-4BA1-8DFE-9C447B24D1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94" name="Line 662">
                    <a:extLst>
                      <a:ext uri="{FF2B5EF4-FFF2-40B4-BE49-F238E27FC236}">
                        <a16:creationId xmlns:a16="http://schemas.microsoft.com/office/drawing/2014/main" id="{A0760071-7566-4921-A49A-B3296D0E94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205" name="Group 663">
                  <a:extLst>
                    <a:ext uri="{FF2B5EF4-FFF2-40B4-BE49-F238E27FC236}">
                      <a16:creationId xmlns:a16="http://schemas.microsoft.com/office/drawing/2014/main" id="{8DAA53ED-0CD5-4096-A8BF-540E8044D7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1" name="Rectangle 664">
                    <a:extLst>
                      <a:ext uri="{FF2B5EF4-FFF2-40B4-BE49-F238E27FC236}">
                        <a16:creationId xmlns:a16="http://schemas.microsoft.com/office/drawing/2014/main" id="{C69F9F74-37C3-4315-AA6C-C36E4901D6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" name="Line 665">
                    <a:extLst>
                      <a:ext uri="{FF2B5EF4-FFF2-40B4-BE49-F238E27FC236}">
                        <a16:creationId xmlns:a16="http://schemas.microsoft.com/office/drawing/2014/main" id="{B7AEC309-5D14-4A78-909B-3A9B0830B0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73" name="Line 666">
                    <a:extLst>
                      <a:ext uri="{FF2B5EF4-FFF2-40B4-BE49-F238E27FC236}">
                        <a16:creationId xmlns:a16="http://schemas.microsoft.com/office/drawing/2014/main" id="{2C70CEE8-9555-459A-9DD6-9DDA0A99DE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74" name="Line 667">
                    <a:extLst>
                      <a:ext uri="{FF2B5EF4-FFF2-40B4-BE49-F238E27FC236}">
                        <a16:creationId xmlns:a16="http://schemas.microsoft.com/office/drawing/2014/main" id="{5A4040AB-3601-460B-9A96-0A17FBBB84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75" name="Line 668">
                    <a:extLst>
                      <a:ext uri="{FF2B5EF4-FFF2-40B4-BE49-F238E27FC236}">
                        <a16:creationId xmlns:a16="http://schemas.microsoft.com/office/drawing/2014/main" id="{03ED7989-B08D-48E6-A805-4CA3D43B56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76" name="Line 669">
                    <a:extLst>
                      <a:ext uri="{FF2B5EF4-FFF2-40B4-BE49-F238E27FC236}">
                        <a16:creationId xmlns:a16="http://schemas.microsoft.com/office/drawing/2014/main" id="{2B7EC702-3FB4-48F9-9B2E-6CD8DBA126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77" name="Line 670">
                    <a:extLst>
                      <a:ext uri="{FF2B5EF4-FFF2-40B4-BE49-F238E27FC236}">
                        <a16:creationId xmlns:a16="http://schemas.microsoft.com/office/drawing/2014/main" id="{03526586-0076-42D6-B220-52B386E4F4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78" name="Line 671">
                    <a:extLst>
                      <a:ext uri="{FF2B5EF4-FFF2-40B4-BE49-F238E27FC236}">
                        <a16:creationId xmlns:a16="http://schemas.microsoft.com/office/drawing/2014/main" id="{52EBA97C-5493-4BB2-B865-31D0E341FB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79" name="Line 672">
                    <a:extLst>
                      <a:ext uri="{FF2B5EF4-FFF2-40B4-BE49-F238E27FC236}">
                        <a16:creationId xmlns:a16="http://schemas.microsoft.com/office/drawing/2014/main" id="{99796D21-6D95-49A2-8452-49560014AE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80" name="Line 673">
                    <a:extLst>
                      <a:ext uri="{FF2B5EF4-FFF2-40B4-BE49-F238E27FC236}">
                        <a16:creationId xmlns:a16="http://schemas.microsoft.com/office/drawing/2014/main" id="{E7EF4988-B936-443E-A331-AFC8FC624D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81" name="Line 674">
                    <a:extLst>
                      <a:ext uri="{FF2B5EF4-FFF2-40B4-BE49-F238E27FC236}">
                        <a16:creationId xmlns:a16="http://schemas.microsoft.com/office/drawing/2014/main" id="{59B384ED-DB67-49B1-9BEB-2A61278584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82" name="Line 675">
                    <a:extLst>
                      <a:ext uri="{FF2B5EF4-FFF2-40B4-BE49-F238E27FC236}">
                        <a16:creationId xmlns:a16="http://schemas.microsoft.com/office/drawing/2014/main" id="{5F39263C-50D2-4B6B-B4E5-83C958FD82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206" name="Group 676">
                  <a:extLst>
                    <a:ext uri="{FF2B5EF4-FFF2-40B4-BE49-F238E27FC236}">
                      <a16:creationId xmlns:a16="http://schemas.microsoft.com/office/drawing/2014/main" id="{FDD8383A-EEC5-4329-B217-000C901559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59" name="Rectangle 677">
                    <a:extLst>
                      <a:ext uri="{FF2B5EF4-FFF2-40B4-BE49-F238E27FC236}">
                        <a16:creationId xmlns:a16="http://schemas.microsoft.com/office/drawing/2014/main" id="{3CA2BDA9-2E25-4AFD-A5AE-0754593776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0" name="Line 678">
                    <a:extLst>
                      <a:ext uri="{FF2B5EF4-FFF2-40B4-BE49-F238E27FC236}">
                        <a16:creationId xmlns:a16="http://schemas.microsoft.com/office/drawing/2014/main" id="{6F17B83B-9029-4BB6-8F3C-4C2B1AB036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61" name="Line 679">
                    <a:extLst>
                      <a:ext uri="{FF2B5EF4-FFF2-40B4-BE49-F238E27FC236}">
                        <a16:creationId xmlns:a16="http://schemas.microsoft.com/office/drawing/2014/main" id="{F6FF43F1-42D7-4BCC-B542-FB21B12F7C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62" name="Line 680">
                    <a:extLst>
                      <a:ext uri="{FF2B5EF4-FFF2-40B4-BE49-F238E27FC236}">
                        <a16:creationId xmlns:a16="http://schemas.microsoft.com/office/drawing/2014/main" id="{68AB4988-BF7B-4FAD-BC7B-E8F26A7873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63" name="Line 681">
                    <a:extLst>
                      <a:ext uri="{FF2B5EF4-FFF2-40B4-BE49-F238E27FC236}">
                        <a16:creationId xmlns:a16="http://schemas.microsoft.com/office/drawing/2014/main" id="{CEB63EC4-5C2C-438B-B23F-944717F4CE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64" name="Line 682">
                    <a:extLst>
                      <a:ext uri="{FF2B5EF4-FFF2-40B4-BE49-F238E27FC236}">
                        <a16:creationId xmlns:a16="http://schemas.microsoft.com/office/drawing/2014/main" id="{B7868710-3629-4276-9B0E-F4E5872538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65" name="Line 683">
                    <a:extLst>
                      <a:ext uri="{FF2B5EF4-FFF2-40B4-BE49-F238E27FC236}">
                        <a16:creationId xmlns:a16="http://schemas.microsoft.com/office/drawing/2014/main" id="{36F21349-F91E-4509-82A4-60F3CF50AE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66" name="Line 684">
                    <a:extLst>
                      <a:ext uri="{FF2B5EF4-FFF2-40B4-BE49-F238E27FC236}">
                        <a16:creationId xmlns:a16="http://schemas.microsoft.com/office/drawing/2014/main" id="{B4B364CA-E46A-4316-8656-BD7BB018EB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67" name="Line 685">
                    <a:extLst>
                      <a:ext uri="{FF2B5EF4-FFF2-40B4-BE49-F238E27FC236}">
                        <a16:creationId xmlns:a16="http://schemas.microsoft.com/office/drawing/2014/main" id="{8306DFB8-35CF-4B0E-8430-19ED09852D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68" name="Line 686">
                    <a:extLst>
                      <a:ext uri="{FF2B5EF4-FFF2-40B4-BE49-F238E27FC236}">
                        <a16:creationId xmlns:a16="http://schemas.microsoft.com/office/drawing/2014/main" id="{FA574CA9-3252-4F47-82EA-38D42FFB3D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69" name="Line 687">
                    <a:extLst>
                      <a:ext uri="{FF2B5EF4-FFF2-40B4-BE49-F238E27FC236}">
                        <a16:creationId xmlns:a16="http://schemas.microsoft.com/office/drawing/2014/main" id="{D7022673-D15A-4690-A35A-764DAFE7D4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70" name="Line 688">
                    <a:extLst>
                      <a:ext uri="{FF2B5EF4-FFF2-40B4-BE49-F238E27FC236}">
                        <a16:creationId xmlns:a16="http://schemas.microsoft.com/office/drawing/2014/main" id="{14AA2E8E-F8EA-43EE-913F-35BA7295C6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207" name="Group 689">
                  <a:extLst>
                    <a:ext uri="{FF2B5EF4-FFF2-40B4-BE49-F238E27FC236}">
                      <a16:creationId xmlns:a16="http://schemas.microsoft.com/office/drawing/2014/main" id="{B16EF5A4-44A5-4219-ADF2-958F1E833F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47" name="Rectangle 690">
                    <a:extLst>
                      <a:ext uri="{FF2B5EF4-FFF2-40B4-BE49-F238E27FC236}">
                        <a16:creationId xmlns:a16="http://schemas.microsoft.com/office/drawing/2014/main" id="{6B8C6DBD-B17A-4C83-8803-7B0CD6A9CF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63"/>
                    <a:ext cx="1561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8" name="Line 691">
                    <a:extLst>
                      <a:ext uri="{FF2B5EF4-FFF2-40B4-BE49-F238E27FC236}">
                        <a16:creationId xmlns:a16="http://schemas.microsoft.com/office/drawing/2014/main" id="{439F5114-D52D-4753-9B3B-74FD67D9F4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49" name="Line 692">
                    <a:extLst>
                      <a:ext uri="{FF2B5EF4-FFF2-40B4-BE49-F238E27FC236}">
                        <a16:creationId xmlns:a16="http://schemas.microsoft.com/office/drawing/2014/main" id="{072CF975-BC75-496F-86B7-CC6E3890B6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7"/>
                    <a:ext cx="155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50" name="Line 693">
                    <a:extLst>
                      <a:ext uri="{FF2B5EF4-FFF2-40B4-BE49-F238E27FC236}">
                        <a16:creationId xmlns:a16="http://schemas.microsoft.com/office/drawing/2014/main" id="{FDF5C118-D404-4140-9234-9029175321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89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51" name="Line 694">
                    <a:extLst>
                      <a:ext uri="{FF2B5EF4-FFF2-40B4-BE49-F238E27FC236}">
                        <a16:creationId xmlns:a16="http://schemas.microsoft.com/office/drawing/2014/main" id="{C8167BD4-BD02-4C0A-A114-87802939F6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52" name="Line 695">
                    <a:extLst>
                      <a:ext uri="{FF2B5EF4-FFF2-40B4-BE49-F238E27FC236}">
                        <a16:creationId xmlns:a16="http://schemas.microsoft.com/office/drawing/2014/main" id="{54941CBE-3D03-4BDC-BDB7-8A719C00E0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53" name="Line 696">
                    <a:extLst>
                      <a:ext uri="{FF2B5EF4-FFF2-40B4-BE49-F238E27FC236}">
                        <a16:creationId xmlns:a16="http://schemas.microsoft.com/office/drawing/2014/main" id="{EE42FFB3-C019-49BF-8024-637DBA6F8A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54" name="Line 697">
                    <a:extLst>
                      <a:ext uri="{FF2B5EF4-FFF2-40B4-BE49-F238E27FC236}">
                        <a16:creationId xmlns:a16="http://schemas.microsoft.com/office/drawing/2014/main" id="{E6F43191-4D09-403F-A74A-F9A134AC1E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55" name="Line 698">
                    <a:extLst>
                      <a:ext uri="{FF2B5EF4-FFF2-40B4-BE49-F238E27FC236}">
                        <a16:creationId xmlns:a16="http://schemas.microsoft.com/office/drawing/2014/main" id="{2FE8959B-F0F5-46FC-ACAA-FD06F5FE3B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56" name="Line 699">
                    <a:extLst>
                      <a:ext uri="{FF2B5EF4-FFF2-40B4-BE49-F238E27FC236}">
                        <a16:creationId xmlns:a16="http://schemas.microsoft.com/office/drawing/2014/main" id="{9BEBB8C8-88F7-49B5-ACA1-C2A09517C1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57" name="Line 700">
                    <a:extLst>
                      <a:ext uri="{FF2B5EF4-FFF2-40B4-BE49-F238E27FC236}">
                        <a16:creationId xmlns:a16="http://schemas.microsoft.com/office/drawing/2014/main" id="{2248B513-40C8-418F-B534-B2E3923B0D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58" name="Line 701">
                    <a:extLst>
                      <a:ext uri="{FF2B5EF4-FFF2-40B4-BE49-F238E27FC236}">
                        <a16:creationId xmlns:a16="http://schemas.microsoft.com/office/drawing/2014/main" id="{4DFE4F0D-8005-414E-ACDC-28AE815D35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208" name="Group 702">
                  <a:extLst>
                    <a:ext uri="{FF2B5EF4-FFF2-40B4-BE49-F238E27FC236}">
                      <a16:creationId xmlns:a16="http://schemas.microsoft.com/office/drawing/2014/main" id="{06CE5371-3EA0-4D50-88EB-2368538001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02" y="11344"/>
                  <a:ext cx="1488" cy="716"/>
                  <a:chOff x="10058" y="12962"/>
                  <a:chExt cx="1579" cy="716"/>
                </a:xfrm>
              </p:grpSpPr>
              <p:sp>
                <p:nvSpPr>
                  <p:cNvPr id="235" name="Rectangle 703">
                    <a:extLst>
                      <a:ext uri="{FF2B5EF4-FFF2-40B4-BE49-F238E27FC236}">
                        <a16:creationId xmlns:a16="http://schemas.microsoft.com/office/drawing/2014/main" id="{A81BD9D5-F78D-4CB0-8CE1-2351D9B68E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58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" name="Line 704">
                    <a:extLst>
                      <a:ext uri="{FF2B5EF4-FFF2-40B4-BE49-F238E27FC236}">
                        <a16:creationId xmlns:a16="http://schemas.microsoft.com/office/drawing/2014/main" id="{156DB5C7-D123-4F96-AB64-9F6F1F47C8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6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37" name="Line 705">
                    <a:extLst>
                      <a:ext uri="{FF2B5EF4-FFF2-40B4-BE49-F238E27FC236}">
                        <a16:creationId xmlns:a16="http://schemas.microsoft.com/office/drawing/2014/main" id="{AF439C36-9A45-45E9-8CA3-BDD480D383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6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38" name="Line 706">
                    <a:extLst>
                      <a:ext uri="{FF2B5EF4-FFF2-40B4-BE49-F238E27FC236}">
                        <a16:creationId xmlns:a16="http://schemas.microsoft.com/office/drawing/2014/main" id="{360BECA7-8E83-467F-B4DF-51AD3CDA33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6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39" name="Line 707">
                    <a:extLst>
                      <a:ext uri="{FF2B5EF4-FFF2-40B4-BE49-F238E27FC236}">
                        <a16:creationId xmlns:a16="http://schemas.microsoft.com/office/drawing/2014/main" id="{E2A7C903-FCC3-4F39-BEFB-9DD1EF2189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6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40" name="Line 708">
                    <a:extLst>
                      <a:ext uri="{FF2B5EF4-FFF2-40B4-BE49-F238E27FC236}">
                        <a16:creationId xmlns:a16="http://schemas.microsoft.com/office/drawing/2014/main" id="{3D70415B-DFA0-4872-B91D-D5579B5475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41" name="Line 709">
                    <a:extLst>
                      <a:ext uri="{FF2B5EF4-FFF2-40B4-BE49-F238E27FC236}">
                        <a16:creationId xmlns:a16="http://schemas.microsoft.com/office/drawing/2014/main" id="{B9889598-EA0E-4AB5-AC9D-12A9C55A61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42" name="Line 710">
                    <a:extLst>
                      <a:ext uri="{FF2B5EF4-FFF2-40B4-BE49-F238E27FC236}">
                        <a16:creationId xmlns:a16="http://schemas.microsoft.com/office/drawing/2014/main" id="{FEC83184-632F-4AEB-949B-A4F7D64153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43" name="Line 711">
                    <a:extLst>
                      <a:ext uri="{FF2B5EF4-FFF2-40B4-BE49-F238E27FC236}">
                        <a16:creationId xmlns:a16="http://schemas.microsoft.com/office/drawing/2014/main" id="{9A8D1467-2D6F-4CDB-B7EC-6233F59559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44" name="Line 712">
                    <a:extLst>
                      <a:ext uri="{FF2B5EF4-FFF2-40B4-BE49-F238E27FC236}">
                        <a16:creationId xmlns:a16="http://schemas.microsoft.com/office/drawing/2014/main" id="{65E13409-185F-4767-9857-C690FF3600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45" name="Line 713">
                    <a:extLst>
                      <a:ext uri="{FF2B5EF4-FFF2-40B4-BE49-F238E27FC236}">
                        <a16:creationId xmlns:a16="http://schemas.microsoft.com/office/drawing/2014/main" id="{D9606835-4E5E-42C8-B277-D4D1DF364E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46" name="Line 714">
                    <a:extLst>
                      <a:ext uri="{FF2B5EF4-FFF2-40B4-BE49-F238E27FC236}">
                        <a16:creationId xmlns:a16="http://schemas.microsoft.com/office/drawing/2014/main" id="{89C5B0A2-DF62-4BEA-8E11-43A05FF0FB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209" name="Group 715">
                  <a:extLst>
                    <a:ext uri="{FF2B5EF4-FFF2-40B4-BE49-F238E27FC236}">
                      <a16:creationId xmlns:a16="http://schemas.microsoft.com/office/drawing/2014/main" id="{E3358179-7387-4A51-A219-DBBBC90C0C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23" name="Rectangle 716">
                    <a:extLst>
                      <a:ext uri="{FF2B5EF4-FFF2-40B4-BE49-F238E27FC236}">
                        <a16:creationId xmlns:a16="http://schemas.microsoft.com/office/drawing/2014/main" id="{A1AD6A51-9BDD-4CF8-8336-4879E6169B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4" name="Line 717">
                    <a:extLst>
                      <a:ext uri="{FF2B5EF4-FFF2-40B4-BE49-F238E27FC236}">
                        <a16:creationId xmlns:a16="http://schemas.microsoft.com/office/drawing/2014/main" id="{EE8AA1D4-39C1-4C92-86E8-7B64549F63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25" name="Line 718">
                    <a:extLst>
                      <a:ext uri="{FF2B5EF4-FFF2-40B4-BE49-F238E27FC236}">
                        <a16:creationId xmlns:a16="http://schemas.microsoft.com/office/drawing/2014/main" id="{B809321D-6F89-4357-A115-2F6E88F0B5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26" name="Line 719">
                    <a:extLst>
                      <a:ext uri="{FF2B5EF4-FFF2-40B4-BE49-F238E27FC236}">
                        <a16:creationId xmlns:a16="http://schemas.microsoft.com/office/drawing/2014/main" id="{AEBA714E-8FE5-4458-9678-BC0DC46B9C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27" name="Line 720">
                    <a:extLst>
                      <a:ext uri="{FF2B5EF4-FFF2-40B4-BE49-F238E27FC236}">
                        <a16:creationId xmlns:a16="http://schemas.microsoft.com/office/drawing/2014/main" id="{2BAC0D06-F3EA-441D-881C-6902332105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28" name="Line 721">
                    <a:extLst>
                      <a:ext uri="{FF2B5EF4-FFF2-40B4-BE49-F238E27FC236}">
                        <a16:creationId xmlns:a16="http://schemas.microsoft.com/office/drawing/2014/main" id="{1BF3D7A1-3E26-4253-99F4-392CAECD57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29" name="Line 722">
                    <a:extLst>
                      <a:ext uri="{FF2B5EF4-FFF2-40B4-BE49-F238E27FC236}">
                        <a16:creationId xmlns:a16="http://schemas.microsoft.com/office/drawing/2014/main" id="{2F978EF5-7542-4857-92FC-0AA7B83436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30" name="Line 723">
                    <a:extLst>
                      <a:ext uri="{FF2B5EF4-FFF2-40B4-BE49-F238E27FC236}">
                        <a16:creationId xmlns:a16="http://schemas.microsoft.com/office/drawing/2014/main" id="{418A7741-ECB3-476E-8DEC-F9755E0626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31" name="Line 724">
                    <a:extLst>
                      <a:ext uri="{FF2B5EF4-FFF2-40B4-BE49-F238E27FC236}">
                        <a16:creationId xmlns:a16="http://schemas.microsoft.com/office/drawing/2014/main" id="{538B2576-798C-4D7B-BF4D-1AECA213A8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32" name="Line 725">
                    <a:extLst>
                      <a:ext uri="{FF2B5EF4-FFF2-40B4-BE49-F238E27FC236}">
                        <a16:creationId xmlns:a16="http://schemas.microsoft.com/office/drawing/2014/main" id="{97A81A1A-B17A-4B6F-9A4E-4985F14694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33" name="Line 726">
                    <a:extLst>
                      <a:ext uri="{FF2B5EF4-FFF2-40B4-BE49-F238E27FC236}">
                        <a16:creationId xmlns:a16="http://schemas.microsoft.com/office/drawing/2014/main" id="{1047AC4E-98E1-4EDB-B082-2EAE8642B7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34" name="Line 727">
                    <a:extLst>
                      <a:ext uri="{FF2B5EF4-FFF2-40B4-BE49-F238E27FC236}">
                        <a16:creationId xmlns:a16="http://schemas.microsoft.com/office/drawing/2014/main" id="{27D68759-839D-4B2C-8891-A9DC63655C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210" name="Group 728">
                  <a:extLst>
                    <a:ext uri="{FF2B5EF4-FFF2-40B4-BE49-F238E27FC236}">
                      <a16:creationId xmlns:a16="http://schemas.microsoft.com/office/drawing/2014/main" id="{EFCAD19C-3721-4725-91EB-DD260EFFD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11" name="Rectangle 729">
                    <a:extLst>
                      <a:ext uri="{FF2B5EF4-FFF2-40B4-BE49-F238E27FC236}">
                        <a16:creationId xmlns:a16="http://schemas.microsoft.com/office/drawing/2014/main" id="{C3E1B670-BDAC-4FAE-A5E7-159375B13E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2" name="Line 730">
                    <a:extLst>
                      <a:ext uri="{FF2B5EF4-FFF2-40B4-BE49-F238E27FC236}">
                        <a16:creationId xmlns:a16="http://schemas.microsoft.com/office/drawing/2014/main" id="{514AC733-BB75-47AC-ACFB-DDDF0E864C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13" name="Line 731">
                    <a:extLst>
                      <a:ext uri="{FF2B5EF4-FFF2-40B4-BE49-F238E27FC236}">
                        <a16:creationId xmlns:a16="http://schemas.microsoft.com/office/drawing/2014/main" id="{C0C11939-576B-4DEF-9AAE-874EBC30A0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14" name="Line 732">
                    <a:extLst>
                      <a:ext uri="{FF2B5EF4-FFF2-40B4-BE49-F238E27FC236}">
                        <a16:creationId xmlns:a16="http://schemas.microsoft.com/office/drawing/2014/main" id="{1B99F8DC-BC97-46B3-A01B-12B544E844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15" name="Line 733">
                    <a:extLst>
                      <a:ext uri="{FF2B5EF4-FFF2-40B4-BE49-F238E27FC236}">
                        <a16:creationId xmlns:a16="http://schemas.microsoft.com/office/drawing/2014/main" id="{934B6F27-837D-4970-9B50-F3DBD5BCB3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16" name="Line 734">
                    <a:extLst>
                      <a:ext uri="{FF2B5EF4-FFF2-40B4-BE49-F238E27FC236}">
                        <a16:creationId xmlns:a16="http://schemas.microsoft.com/office/drawing/2014/main" id="{724E42A3-0115-42A5-A71C-6FF71E1F3B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17" name="Line 735">
                    <a:extLst>
                      <a:ext uri="{FF2B5EF4-FFF2-40B4-BE49-F238E27FC236}">
                        <a16:creationId xmlns:a16="http://schemas.microsoft.com/office/drawing/2014/main" id="{5A46D88B-EB56-4D92-969F-7397E3C5CB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18" name="Line 736">
                    <a:extLst>
                      <a:ext uri="{FF2B5EF4-FFF2-40B4-BE49-F238E27FC236}">
                        <a16:creationId xmlns:a16="http://schemas.microsoft.com/office/drawing/2014/main" id="{CB9B2377-E554-44E3-8786-FD49FD3572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19" name="Line 737">
                    <a:extLst>
                      <a:ext uri="{FF2B5EF4-FFF2-40B4-BE49-F238E27FC236}">
                        <a16:creationId xmlns:a16="http://schemas.microsoft.com/office/drawing/2014/main" id="{6BE24EC5-1FB7-4782-A837-154491C97E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20" name="Line 738">
                    <a:extLst>
                      <a:ext uri="{FF2B5EF4-FFF2-40B4-BE49-F238E27FC236}">
                        <a16:creationId xmlns:a16="http://schemas.microsoft.com/office/drawing/2014/main" id="{0E453CFE-F0E3-48AA-943D-26925EB384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21" name="Line 739">
                    <a:extLst>
                      <a:ext uri="{FF2B5EF4-FFF2-40B4-BE49-F238E27FC236}">
                        <a16:creationId xmlns:a16="http://schemas.microsoft.com/office/drawing/2014/main" id="{38D891F7-79D8-40A7-89C3-060789639B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222" name="Line 740">
                    <a:extLst>
                      <a:ext uri="{FF2B5EF4-FFF2-40B4-BE49-F238E27FC236}">
                        <a16:creationId xmlns:a16="http://schemas.microsoft.com/office/drawing/2014/main" id="{61805433-FB26-49BD-80BA-F737A30B1F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12" name="Group 741">
              <a:extLst>
                <a:ext uri="{FF2B5EF4-FFF2-40B4-BE49-F238E27FC236}">
                  <a16:creationId xmlns:a16="http://schemas.microsoft.com/office/drawing/2014/main" id="{33D249B4-AE77-4D55-ADA7-ED8AB712B8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4119563"/>
              <a:ext cx="6465885" cy="919162"/>
              <a:chOff x="1206" y="3709"/>
              <a:chExt cx="10184" cy="1440"/>
            </a:xfrm>
          </p:grpSpPr>
          <p:grpSp>
            <p:nvGrpSpPr>
              <p:cNvPr id="13" name="Group 742">
                <a:extLst>
                  <a:ext uri="{FF2B5EF4-FFF2-40B4-BE49-F238E27FC236}">
                    <a16:creationId xmlns:a16="http://schemas.microsoft.com/office/drawing/2014/main" id="{A2D18DCC-6BDE-4521-8A10-6FC45899B4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184" name="Rectangle 743">
                  <a:extLst>
                    <a:ext uri="{FF2B5EF4-FFF2-40B4-BE49-F238E27FC236}">
                      <a16:creationId xmlns:a16="http://schemas.microsoft.com/office/drawing/2014/main" id="{D1004AE7-D174-4F77-9389-B729F0408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Line 744">
                  <a:extLst>
                    <a:ext uri="{FF2B5EF4-FFF2-40B4-BE49-F238E27FC236}">
                      <a16:creationId xmlns:a16="http://schemas.microsoft.com/office/drawing/2014/main" id="{C5271921-58BF-49FB-9BD0-76B05DA82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9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86" name="Line 745">
                  <a:extLst>
                    <a:ext uri="{FF2B5EF4-FFF2-40B4-BE49-F238E27FC236}">
                      <a16:creationId xmlns:a16="http://schemas.microsoft.com/office/drawing/2014/main" id="{B31545A2-2A08-4B70-96F7-B91C9F03B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9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87" name="Line 746">
                  <a:extLst>
                    <a:ext uri="{FF2B5EF4-FFF2-40B4-BE49-F238E27FC236}">
                      <a16:creationId xmlns:a16="http://schemas.microsoft.com/office/drawing/2014/main" id="{7D796034-F028-4B84-A350-770855F698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9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88" name="Line 747">
                  <a:extLst>
                    <a:ext uri="{FF2B5EF4-FFF2-40B4-BE49-F238E27FC236}">
                      <a16:creationId xmlns:a16="http://schemas.microsoft.com/office/drawing/2014/main" id="{5D339BDB-0560-4AED-A371-B5E3AB1566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9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89" name="Line 748">
                  <a:extLst>
                    <a:ext uri="{FF2B5EF4-FFF2-40B4-BE49-F238E27FC236}">
                      <a16:creationId xmlns:a16="http://schemas.microsoft.com/office/drawing/2014/main" id="{C0D9C654-35D4-4F68-BA8B-9939B32203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90" name="Line 749">
                  <a:extLst>
                    <a:ext uri="{FF2B5EF4-FFF2-40B4-BE49-F238E27FC236}">
                      <a16:creationId xmlns:a16="http://schemas.microsoft.com/office/drawing/2014/main" id="{0ECAA763-534E-4731-836F-893A70856B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91" name="Line 750">
                  <a:extLst>
                    <a:ext uri="{FF2B5EF4-FFF2-40B4-BE49-F238E27FC236}">
                      <a16:creationId xmlns:a16="http://schemas.microsoft.com/office/drawing/2014/main" id="{440CA8C5-C645-421B-9284-EA80F11D8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92" name="Line 751">
                  <a:extLst>
                    <a:ext uri="{FF2B5EF4-FFF2-40B4-BE49-F238E27FC236}">
                      <a16:creationId xmlns:a16="http://schemas.microsoft.com/office/drawing/2014/main" id="{56682EC2-3A78-4029-8B46-1B1DE81451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93" name="Line 752">
                  <a:extLst>
                    <a:ext uri="{FF2B5EF4-FFF2-40B4-BE49-F238E27FC236}">
                      <a16:creationId xmlns:a16="http://schemas.microsoft.com/office/drawing/2014/main" id="{CA390122-BF16-4341-99EE-033185579D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94" name="Line 753">
                  <a:extLst>
                    <a:ext uri="{FF2B5EF4-FFF2-40B4-BE49-F238E27FC236}">
                      <a16:creationId xmlns:a16="http://schemas.microsoft.com/office/drawing/2014/main" id="{13971D0C-B83C-4EBC-835C-872DC39A95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95" name="Line 754">
                  <a:extLst>
                    <a:ext uri="{FF2B5EF4-FFF2-40B4-BE49-F238E27FC236}">
                      <a16:creationId xmlns:a16="http://schemas.microsoft.com/office/drawing/2014/main" id="{664B9566-3C66-4D3C-9A5E-70AA1689B1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14" name="Group 755">
                <a:extLst>
                  <a:ext uri="{FF2B5EF4-FFF2-40B4-BE49-F238E27FC236}">
                    <a16:creationId xmlns:a16="http://schemas.microsoft.com/office/drawing/2014/main" id="{3B84391F-DCF4-4E11-A90C-D106B35B18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172" name="Rectangle 756">
                  <a:extLst>
                    <a:ext uri="{FF2B5EF4-FFF2-40B4-BE49-F238E27FC236}">
                      <a16:creationId xmlns:a16="http://schemas.microsoft.com/office/drawing/2014/main" id="{0FD58255-C07C-4E9E-A543-7055600B8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Line 757">
                  <a:extLst>
                    <a:ext uri="{FF2B5EF4-FFF2-40B4-BE49-F238E27FC236}">
                      <a16:creationId xmlns:a16="http://schemas.microsoft.com/office/drawing/2014/main" id="{EC0FC79E-2B71-47C8-9971-20163BB431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74" name="Line 758">
                  <a:extLst>
                    <a:ext uri="{FF2B5EF4-FFF2-40B4-BE49-F238E27FC236}">
                      <a16:creationId xmlns:a16="http://schemas.microsoft.com/office/drawing/2014/main" id="{05362F6B-F83F-4E16-80D8-C9F92BB81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75" name="Line 759">
                  <a:extLst>
                    <a:ext uri="{FF2B5EF4-FFF2-40B4-BE49-F238E27FC236}">
                      <a16:creationId xmlns:a16="http://schemas.microsoft.com/office/drawing/2014/main" id="{C1E3CA73-2940-4DF8-A728-1EC059632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76" name="Line 760">
                  <a:extLst>
                    <a:ext uri="{FF2B5EF4-FFF2-40B4-BE49-F238E27FC236}">
                      <a16:creationId xmlns:a16="http://schemas.microsoft.com/office/drawing/2014/main" id="{4ECC4F0A-63F5-42F8-B474-B0F3344A89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77" name="Line 761">
                  <a:extLst>
                    <a:ext uri="{FF2B5EF4-FFF2-40B4-BE49-F238E27FC236}">
                      <a16:creationId xmlns:a16="http://schemas.microsoft.com/office/drawing/2014/main" id="{7BEBB640-5959-42D7-BBD4-346B74C85A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78" name="Line 762">
                  <a:extLst>
                    <a:ext uri="{FF2B5EF4-FFF2-40B4-BE49-F238E27FC236}">
                      <a16:creationId xmlns:a16="http://schemas.microsoft.com/office/drawing/2014/main" id="{9453D852-8B43-43EC-9B28-4DB329F4E6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79" name="Line 763">
                  <a:extLst>
                    <a:ext uri="{FF2B5EF4-FFF2-40B4-BE49-F238E27FC236}">
                      <a16:creationId xmlns:a16="http://schemas.microsoft.com/office/drawing/2014/main" id="{2440151A-573C-4860-BBDC-C6845624F6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80" name="Line 764">
                  <a:extLst>
                    <a:ext uri="{FF2B5EF4-FFF2-40B4-BE49-F238E27FC236}">
                      <a16:creationId xmlns:a16="http://schemas.microsoft.com/office/drawing/2014/main" id="{D081605E-DEA1-4F4C-AD71-F86B0F9296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81" name="Line 765">
                  <a:extLst>
                    <a:ext uri="{FF2B5EF4-FFF2-40B4-BE49-F238E27FC236}">
                      <a16:creationId xmlns:a16="http://schemas.microsoft.com/office/drawing/2014/main" id="{BB034223-8110-4912-9B93-90B58C875E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82" name="Line 766">
                  <a:extLst>
                    <a:ext uri="{FF2B5EF4-FFF2-40B4-BE49-F238E27FC236}">
                      <a16:creationId xmlns:a16="http://schemas.microsoft.com/office/drawing/2014/main" id="{0EAE4771-FE3A-439F-B0B4-89E9BEAAA9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83" name="Line 767">
                  <a:extLst>
                    <a:ext uri="{FF2B5EF4-FFF2-40B4-BE49-F238E27FC236}">
                      <a16:creationId xmlns:a16="http://schemas.microsoft.com/office/drawing/2014/main" id="{B040AAD9-A78E-4C63-9171-D801983DF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15" name="Group 768">
                <a:extLst>
                  <a:ext uri="{FF2B5EF4-FFF2-40B4-BE49-F238E27FC236}">
                    <a16:creationId xmlns:a16="http://schemas.microsoft.com/office/drawing/2014/main" id="{566FB864-E018-4AA5-B7EE-38ED5C4B6C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160" name="Rectangle 769">
                  <a:extLst>
                    <a:ext uri="{FF2B5EF4-FFF2-40B4-BE49-F238E27FC236}">
                      <a16:creationId xmlns:a16="http://schemas.microsoft.com/office/drawing/2014/main" id="{BF0AE9D9-5246-471D-B04A-6B0CE5505D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5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Line 770">
                  <a:extLst>
                    <a:ext uri="{FF2B5EF4-FFF2-40B4-BE49-F238E27FC236}">
                      <a16:creationId xmlns:a16="http://schemas.microsoft.com/office/drawing/2014/main" id="{3323E798-DAB7-4309-9B1A-77997B52D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62" name="Line 771">
                  <a:extLst>
                    <a:ext uri="{FF2B5EF4-FFF2-40B4-BE49-F238E27FC236}">
                      <a16:creationId xmlns:a16="http://schemas.microsoft.com/office/drawing/2014/main" id="{2A65F7F4-7F76-43E0-B8AC-C43C032CE0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63" name="Line 772">
                  <a:extLst>
                    <a:ext uri="{FF2B5EF4-FFF2-40B4-BE49-F238E27FC236}">
                      <a16:creationId xmlns:a16="http://schemas.microsoft.com/office/drawing/2014/main" id="{BD02FFF2-7EC6-4EEF-93F7-A0BE29575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64" name="Line 773">
                  <a:extLst>
                    <a:ext uri="{FF2B5EF4-FFF2-40B4-BE49-F238E27FC236}">
                      <a16:creationId xmlns:a16="http://schemas.microsoft.com/office/drawing/2014/main" id="{9A2C58A8-11C5-40ED-92BB-72E267A5F0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65" name="Line 774">
                  <a:extLst>
                    <a:ext uri="{FF2B5EF4-FFF2-40B4-BE49-F238E27FC236}">
                      <a16:creationId xmlns:a16="http://schemas.microsoft.com/office/drawing/2014/main" id="{E53EE4C7-B194-4BCF-99DB-C27176B961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66" name="Line 775">
                  <a:extLst>
                    <a:ext uri="{FF2B5EF4-FFF2-40B4-BE49-F238E27FC236}">
                      <a16:creationId xmlns:a16="http://schemas.microsoft.com/office/drawing/2014/main" id="{26A91413-B960-4E3B-8D5F-E70AF4F731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67" name="Line 776">
                  <a:extLst>
                    <a:ext uri="{FF2B5EF4-FFF2-40B4-BE49-F238E27FC236}">
                      <a16:creationId xmlns:a16="http://schemas.microsoft.com/office/drawing/2014/main" id="{3764EB91-B183-4CEC-85A5-734A60875A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68" name="Line 777">
                  <a:extLst>
                    <a:ext uri="{FF2B5EF4-FFF2-40B4-BE49-F238E27FC236}">
                      <a16:creationId xmlns:a16="http://schemas.microsoft.com/office/drawing/2014/main" id="{40C5EF42-D82B-466A-8257-7AB75F890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3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69" name="Line 778">
                  <a:extLst>
                    <a:ext uri="{FF2B5EF4-FFF2-40B4-BE49-F238E27FC236}">
                      <a16:creationId xmlns:a16="http://schemas.microsoft.com/office/drawing/2014/main" id="{F4EC2F9D-488C-4826-AAC5-6AC3EAFDD4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70" name="Line 779">
                  <a:extLst>
                    <a:ext uri="{FF2B5EF4-FFF2-40B4-BE49-F238E27FC236}">
                      <a16:creationId xmlns:a16="http://schemas.microsoft.com/office/drawing/2014/main" id="{DE68094B-B7D8-4869-9D6B-282EA6D760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71" name="Line 780">
                  <a:extLst>
                    <a:ext uri="{FF2B5EF4-FFF2-40B4-BE49-F238E27FC236}">
                      <a16:creationId xmlns:a16="http://schemas.microsoft.com/office/drawing/2014/main" id="{DCCC2D5C-1EF0-4C33-AA8E-678ECBC324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16" name="Group 781">
                <a:extLst>
                  <a:ext uri="{FF2B5EF4-FFF2-40B4-BE49-F238E27FC236}">
                    <a16:creationId xmlns:a16="http://schemas.microsoft.com/office/drawing/2014/main" id="{727164D8-188B-4737-906A-E9FF2D1824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148" name="Rectangle 782">
                  <a:extLst>
                    <a:ext uri="{FF2B5EF4-FFF2-40B4-BE49-F238E27FC236}">
                      <a16:creationId xmlns:a16="http://schemas.microsoft.com/office/drawing/2014/main" id="{00A50AE0-B9B3-4615-80B5-3B0AE780A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72" y="12958"/>
                  <a:ext cx="1561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Line 783">
                  <a:extLst>
                    <a:ext uri="{FF2B5EF4-FFF2-40B4-BE49-F238E27FC236}">
                      <a16:creationId xmlns:a16="http://schemas.microsoft.com/office/drawing/2014/main" id="{142EF730-4843-4211-8E65-FDB58464E1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2" y="13103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50" name="Line 784">
                  <a:extLst>
                    <a:ext uri="{FF2B5EF4-FFF2-40B4-BE49-F238E27FC236}">
                      <a16:creationId xmlns:a16="http://schemas.microsoft.com/office/drawing/2014/main" id="{CE395816-93C4-435E-B876-3454FB7D08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2" y="13248"/>
                  <a:ext cx="1558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51" name="Line 785">
                  <a:extLst>
                    <a:ext uri="{FF2B5EF4-FFF2-40B4-BE49-F238E27FC236}">
                      <a16:creationId xmlns:a16="http://schemas.microsoft.com/office/drawing/2014/main" id="{ED53B713-CD98-4862-B146-CCDB9E847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2" y="13390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52" name="Line 786">
                  <a:extLst>
                    <a:ext uri="{FF2B5EF4-FFF2-40B4-BE49-F238E27FC236}">
                      <a16:creationId xmlns:a16="http://schemas.microsoft.com/office/drawing/2014/main" id="{8EB05BFD-BFF4-4D5A-8397-279E3DCFC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2" y="13534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53" name="Line 787">
                  <a:extLst>
                    <a:ext uri="{FF2B5EF4-FFF2-40B4-BE49-F238E27FC236}">
                      <a16:creationId xmlns:a16="http://schemas.microsoft.com/office/drawing/2014/main" id="{CD660863-76A1-426D-B32E-08F8EC64D2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54" name="Line 788">
                  <a:extLst>
                    <a:ext uri="{FF2B5EF4-FFF2-40B4-BE49-F238E27FC236}">
                      <a16:creationId xmlns:a16="http://schemas.microsoft.com/office/drawing/2014/main" id="{E4BE37BC-6E0C-465D-9E33-AE9F6ADBB0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55" name="Line 789">
                  <a:extLst>
                    <a:ext uri="{FF2B5EF4-FFF2-40B4-BE49-F238E27FC236}">
                      <a16:creationId xmlns:a16="http://schemas.microsoft.com/office/drawing/2014/main" id="{6B7F07C7-3CC0-416E-9863-113BB47EAE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56" name="Line 790">
                  <a:extLst>
                    <a:ext uri="{FF2B5EF4-FFF2-40B4-BE49-F238E27FC236}">
                      <a16:creationId xmlns:a16="http://schemas.microsoft.com/office/drawing/2014/main" id="{26E9883B-8E9F-44C1-908D-D3F3C33618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57" name="Line 791">
                  <a:extLst>
                    <a:ext uri="{FF2B5EF4-FFF2-40B4-BE49-F238E27FC236}">
                      <a16:creationId xmlns:a16="http://schemas.microsoft.com/office/drawing/2014/main" id="{5D7EBC8E-FB36-42D1-8A17-C828A720A4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58" name="Line 792">
                  <a:extLst>
                    <a:ext uri="{FF2B5EF4-FFF2-40B4-BE49-F238E27FC236}">
                      <a16:creationId xmlns:a16="http://schemas.microsoft.com/office/drawing/2014/main" id="{B7E5E2B8-57E3-4BE8-BCF5-3B2A75892C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59" name="Line 793">
                  <a:extLst>
                    <a:ext uri="{FF2B5EF4-FFF2-40B4-BE49-F238E27FC236}">
                      <a16:creationId xmlns:a16="http://schemas.microsoft.com/office/drawing/2014/main" id="{93741DCB-FB0B-4CC0-9A8B-73E5C5EDD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17" name="Group 794">
                <a:extLst>
                  <a:ext uri="{FF2B5EF4-FFF2-40B4-BE49-F238E27FC236}">
                    <a16:creationId xmlns:a16="http://schemas.microsoft.com/office/drawing/2014/main" id="{1B9AE0B6-0D5A-4757-B403-EC6604A10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136" name="Rectangle 795">
                  <a:extLst>
                    <a:ext uri="{FF2B5EF4-FFF2-40B4-BE49-F238E27FC236}">
                      <a16:creationId xmlns:a16="http://schemas.microsoft.com/office/drawing/2014/main" id="{8C21DAB0-5E2D-439E-9490-4F9F7FB83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9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Line 796">
                  <a:extLst>
                    <a:ext uri="{FF2B5EF4-FFF2-40B4-BE49-F238E27FC236}">
                      <a16:creationId xmlns:a16="http://schemas.microsoft.com/office/drawing/2014/main" id="{B59FD3AF-D3CF-4263-B539-9425E53C6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7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38" name="Line 797">
                  <a:extLst>
                    <a:ext uri="{FF2B5EF4-FFF2-40B4-BE49-F238E27FC236}">
                      <a16:creationId xmlns:a16="http://schemas.microsoft.com/office/drawing/2014/main" id="{3B3261FA-7D61-4DAB-935E-99D853A204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7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39" name="Line 798">
                  <a:extLst>
                    <a:ext uri="{FF2B5EF4-FFF2-40B4-BE49-F238E27FC236}">
                      <a16:creationId xmlns:a16="http://schemas.microsoft.com/office/drawing/2014/main" id="{08A75C33-33E9-4F71-AEC9-204B050CD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7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40" name="Line 799">
                  <a:extLst>
                    <a:ext uri="{FF2B5EF4-FFF2-40B4-BE49-F238E27FC236}">
                      <a16:creationId xmlns:a16="http://schemas.microsoft.com/office/drawing/2014/main" id="{2985D8D5-C1EF-4CA0-954F-66ED57B51C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7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41" name="Line 800">
                  <a:extLst>
                    <a:ext uri="{FF2B5EF4-FFF2-40B4-BE49-F238E27FC236}">
                      <a16:creationId xmlns:a16="http://schemas.microsoft.com/office/drawing/2014/main" id="{8E765298-6BDF-4B0D-AFBE-E5FF8D657E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42" name="Line 801">
                  <a:extLst>
                    <a:ext uri="{FF2B5EF4-FFF2-40B4-BE49-F238E27FC236}">
                      <a16:creationId xmlns:a16="http://schemas.microsoft.com/office/drawing/2014/main" id="{6457AB24-3131-4DE7-9445-5BE424CC3F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43" name="Line 802">
                  <a:extLst>
                    <a:ext uri="{FF2B5EF4-FFF2-40B4-BE49-F238E27FC236}">
                      <a16:creationId xmlns:a16="http://schemas.microsoft.com/office/drawing/2014/main" id="{99270820-63CF-4F3B-856E-E0C3342B2E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44" name="Line 803">
                  <a:extLst>
                    <a:ext uri="{FF2B5EF4-FFF2-40B4-BE49-F238E27FC236}">
                      <a16:creationId xmlns:a16="http://schemas.microsoft.com/office/drawing/2014/main" id="{3431C786-68D3-45F7-889F-29B39FD43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45" name="Line 804">
                  <a:extLst>
                    <a:ext uri="{FF2B5EF4-FFF2-40B4-BE49-F238E27FC236}">
                      <a16:creationId xmlns:a16="http://schemas.microsoft.com/office/drawing/2014/main" id="{154E1406-DF90-4722-9AD2-643B54D0C0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46" name="Line 805">
                  <a:extLst>
                    <a:ext uri="{FF2B5EF4-FFF2-40B4-BE49-F238E27FC236}">
                      <a16:creationId xmlns:a16="http://schemas.microsoft.com/office/drawing/2014/main" id="{C2571079-31FF-4342-87E4-C8BC02C331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47" name="Line 806">
                  <a:extLst>
                    <a:ext uri="{FF2B5EF4-FFF2-40B4-BE49-F238E27FC236}">
                      <a16:creationId xmlns:a16="http://schemas.microsoft.com/office/drawing/2014/main" id="{32316663-4EF6-4070-AFD2-26DF52665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18" name="Group 807">
                <a:extLst>
                  <a:ext uri="{FF2B5EF4-FFF2-40B4-BE49-F238E27FC236}">
                    <a16:creationId xmlns:a16="http://schemas.microsoft.com/office/drawing/2014/main" id="{152C4AF8-965A-4780-94BB-30CD52C7B5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124" name="Rectangle 808">
                  <a:extLst>
                    <a:ext uri="{FF2B5EF4-FFF2-40B4-BE49-F238E27FC236}">
                      <a16:creationId xmlns:a16="http://schemas.microsoft.com/office/drawing/2014/main" id="{3649C11D-C2A3-45B3-96FD-BC3E9156F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Line 809">
                  <a:extLst>
                    <a:ext uri="{FF2B5EF4-FFF2-40B4-BE49-F238E27FC236}">
                      <a16:creationId xmlns:a16="http://schemas.microsoft.com/office/drawing/2014/main" id="{20E5A036-BB3A-4610-B239-1F658FEEDC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6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26" name="Line 810">
                  <a:extLst>
                    <a:ext uri="{FF2B5EF4-FFF2-40B4-BE49-F238E27FC236}">
                      <a16:creationId xmlns:a16="http://schemas.microsoft.com/office/drawing/2014/main" id="{79E81C71-77A7-4E90-ADA0-C3B5A0664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6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27" name="Line 811">
                  <a:extLst>
                    <a:ext uri="{FF2B5EF4-FFF2-40B4-BE49-F238E27FC236}">
                      <a16:creationId xmlns:a16="http://schemas.microsoft.com/office/drawing/2014/main" id="{162911B9-B37B-41B8-A866-C5AFAC8617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6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28" name="Line 812">
                  <a:extLst>
                    <a:ext uri="{FF2B5EF4-FFF2-40B4-BE49-F238E27FC236}">
                      <a16:creationId xmlns:a16="http://schemas.microsoft.com/office/drawing/2014/main" id="{64309425-D7AE-43E5-9FF6-1F50AEC878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6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29" name="Line 813">
                  <a:extLst>
                    <a:ext uri="{FF2B5EF4-FFF2-40B4-BE49-F238E27FC236}">
                      <a16:creationId xmlns:a16="http://schemas.microsoft.com/office/drawing/2014/main" id="{C5ECC0FA-C6BB-4EFA-87FF-DF2A11C2E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3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30" name="Line 814">
                  <a:extLst>
                    <a:ext uri="{FF2B5EF4-FFF2-40B4-BE49-F238E27FC236}">
                      <a16:creationId xmlns:a16="http://schemas.microsoft.com/office/drawing/2014/main" id="{8D885922-6A7D-45E8-82AE-5514947AA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31" name="Line 815">
                  <a:extLst>
                    <a:ext uri="{FF2B5EF4-FFF2-40B4-BE49-F238E27FC236}">
                      <a16:creationId xmlns:a16="http://schemas.microsoft.com/office/drawing/2014/main" id="{B32188D8-BEFB-4CD7-8F24-C641CD6E8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32" name="Line 816">
                  <a:extLst>
                    <a:ext uri="{FF2B5EF4-FFF2-40B4-BE49-F238E27FC236}">
                      <a16:creationId xmlns:a16="http://schemas.microsoft.com/office/drawing/2014/main" id="{E3F8E13B-C44F-4F23-8F47-D4287E187E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33" name="Line 817">
                  <a:extLst>
                    <a:ext uri="{FF2B5EF4-FFF2-40B4-BE49-F238E27FC236}">
                      <a16:creationId xmlns:a16="http://schemas.microsoft.com/office/drawing/2014/main" id="{1573D2C6-628C-428F-9232-0254958E07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34" name="Line 818">
                  <a:extLst>
                    <a:ext uri="{FF2B5EF4-FFF2-40B4-BE49-F238E27FC236}">
                      <a16:creationId xmlns:a16="http://schemas.microsoft.com/office/drawing/2014/main" id="{60AA5620-9852-4859-B830-7770E5833E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35" name="Line 819">
                  <a:extLst>
                    <a:ext uri="{FF2B5EF4-FFF2-40B4-BE49-F238E27FC236}">
                      <a16:creationId xmlns:a16="http://schemas.microsoft.com/office/drawing/2014/main" id="{F6D897DD-3BC7-4AD1-849E-97152D29A0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19" name="Group 820">
                <a:extLst>
                  <a:ext uri="{FF2B5EF4-FFF2-40B4-BE49-F238E27FC236}">
                    <a16:creationId xmlns:a16="http://schemas.microsoft.com/office/drawing/2014/main" id="{06FAF405-489F-4DA5-983E-F439A653D1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112" name="Rectangle 821">
                  <a:extLst>
                    <a:ext uri="{FF2B5EF4-FFF2-40B4-BE49-F238E27FC236}">
                      <a16:creationId xmlns:a16="http://schemas.microsoft.com/office/drawing/2014/main" id="{F00A7BFE-7B1B-4263-9591-73F03F1142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685766">
                    <a:defRPr/>
                  </a:pPr>
                  <a:endParaRPr lang="en-US" altLang="en-US" sz="1825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Line 822">
                  <a:extLst>
                    <a:ext uri="{FF2B5EF4-FFF2-40B4-BE49-F238E27FC236}">
                      <a16:creationId xmlns:a16="http://schemas.microsoft.com/office/drawing/2014/main" id="{CE46AAB7-BDA7-49D7-B310-196DCD480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14" name="Line 823">
                  <a:extLst>
                    <a:ext uri="{FF2B5EF4-FFF2-40B4-BE49-F238E27FC236}">
                      <a16:creationId xmlns:a16="http://schemas.microsoft.com/office/drawing/2014/main" id="{8838635A-FEBA-48E8-BB62-621C5D877B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15" name="Line 824">
                  <a:extLst>
                    <a:ext uri="{FF2B5EF4-FFF2-40B4-BE49-F238E27FC236}">
                      <a16:creationId xmlns:a16="http://schemas.microsoft.com/office/drawing/2014/main" id="{2CE1DFC6-FB03-4D65-A3A3-B52750280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16" name="Line 825">
                  <a:extLst>
                    <a:ext uri="{FF2B5EF4-FFF2-40B4-BE49-F238E27FC236}">
                      <a16:creationId xmlns:a16="http://schemas.microsoft.com/office/drawing/2014/main" id="{228C2930-33AA-4DA3-B7BE-A62B05C04A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17" name="Line 826">
                  <a:extLst>
                    <a:ext uri="{FF2B5EF4-FFF2-40B4-BE49-F238E27FC236}">
                      <a16:creationId xmlns:a16="http://schemas.microsoft.com/office/drawing/2014/main" id="{457A3142-FDF7-4FAD-BEEF-DFCE20B58B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18" name="Line 827">
                  <a:extLst>
                    <a:ext uri="{FF2B5EF4-FFF2-40B4-BE49-F238E27FC236}">
                      <a16:creationId xmlns:a16="http://schemas.microsoft.com/office/drawing/2014/main" id="{25B7B6A6-2158-446D-9959-395E0E945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19" name="Line 828">
                  <a:extLst>
                    <a:ext uri="{FF2B5EF4-FFF2-40B4-BE49-F238E27FC236}">
                      <a16:creationId xmlns:a16="http://schemas.microsoft.com/office/drawing/2014/main" id="{18BA085A-AE20-4A82-BA7B-EF9C155FE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20" name="Line 829">
                  <a:extLst>
                    <a:ext uri="{FF2B5EF4-FFF2-40B4-BE49-F238E27FC236}">
                      <a16:creationId xmlns:a16="http://schemas.microsoft.com/office/drawing/2014/main" id="{BB681D31-ADB7-405E-9219-54288A3CE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21" name="Line 830">
                  <a:extLst>
                    <a:ext uri="{FF2B5EF4-FFF2-40B4-BE49-F238E27FC236}">
                      <a16:creationId xmlns:a16="http://schemas.microsoft.com/office/drawing/2014/main" id="{CE8AA983-E9CE-4D55-A8E1-39C691CCC4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22" name="Line 831">
                  <a:extLst>
                    <a:ext uri="{FF2B5EF4-FFF2-40B4-BE49-F238E27FC236}">
                      <a16:creationId xmlns:a16="http://schemas.microsoft.com/office/drawing/2014/main" id="{DAB51A83-7068-44D0-AFB7-EAA7846DB9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123" name="Line 832">
                  <a:extLst>
                    <a:ext uri="{FF2B5EF4-FFF2-40B4-BE49-F238E27FC236}">
                      <a16:creationId xmlns:a16="http://schemas.microsoft.com/office/drawing/2014/main" id="{1AC62050-2BF2-4133-9810-EB33EA04E1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66">
                    <a:defRPr/>
                  </a:pPr>
                  <a:endParaRPr lang="en-US" sz="1064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grpSp>
            <p:nvGrpSpPr>
              <p:cNvPr id="20" name="Group 833">
                <a:extLst>
                  <a:ext uri="{FF2B5EF4-FFF2-40B4-BE49-F238E27FC236}">
                    <a16:creationId xmlns:a16="http://schemas.microsoft.com/office/drawing/2014/main" id="{7B958F1B-92F1-44AC-A87E-C05A77C212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21" name="Group 834">
                  <a:extLst>
                    <a:ext uri="{FF2B5EF4-FFF2-40B4-BE49-F238E27FC236}">
                      <a16:creationId xmlns:a16="http://schemas.microsoft.com/office/drawing/2014/main" id="{4D125D27-3B9C-48E6-8872-91C2C6F112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0" name="Rectangle 835">
                    <a:extLst>
                      <a:ext uri="{FF2B5EF4-FFF2-40B4-BE49-F238E27FC236}">
                        <a16:creationId xmlns:a16="http://schemas.microsoft.com/office/drawing/2014/main" id="{6FF88A18-ECFB-4F03-AE2B-FDBDB940B4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1" name="Line 836">
                    <a:extLst>
                      <a:ext uri="{FF2B5EF4-FFF2-40B4-BE49-F238E27FC236}">
                        <a16:creationId xmlns:a16="http://schemas.microsoft.com/office/drawing/2014/main" id="{E6D49F2D-152B-4B71-A581-104FBB9185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102" name="Line 837">
                    <a:extLst>
                      <a:ext uri="{FF2B5EF4-FFF2-40B4-BE49-F238E27FC236}">
                        <a16:creationId xmlns:a16="http://schemas.microsoft.com/office/drawing/2014/main" id="{228D9D33-065E-4DDC-8F4C-7399A4E7F3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103" name="Line 838">
                    <a:extLst>
                      <a:ext uri="{FF2B5EF4-FFF2-40B4-BE49-F238E27FC236}">
                        <a16:creationId xmlns:a16="http://schemas.microsoft.com/office/drawing/2014/main" id="{04309682-E938-4956-87CF-98F6335D7D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104" name="Line 839">
                    <a:extLst>
                      <a:ext uri="{FF2B5EF4-FFF2-40B4-BE49-F238E27FC236}">
                        <a16:creationId xmlns:a16="http://schemas.microsoft.com/office/drawing/2014/main" id="{554CE809-B8F5-4522-B6BF-60045998C8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105" name="Line 840">
                    <a:extLst>
                      <a:ext uri="{FF2B5EF4-FFF2-40B4-BE49-F238E27FC236}">
                        <a16:creationId xmlns:a16="http://schemas.microsoft.com/office/drawing/2014/main" id="{37EB48AB-8257-4629-9870-1E872F33E6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106" name="Line 841">
                    <a:extLst>
                      <a:ext uri="{FF2B5EF4-FFF2-40B4-BE49-F238E27FC236}">
                        <a16:creationId xmlns:a16="http://schemas.microsoft.com/office/drawing/2014/main" id="{5A043ADA-BF5B-43C8-9510-061DA3A155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107" name="Line 842">
                    <a:extLst>
                      <a:ext uri="{FF2B5EF4-FFF2-40B4-BE49-F238E27FC236}">
                        <a16:creationId xmlns:a16="http://schemas.microsoft.com/office/drawing/2014/main" id="{7832D280-8CC0-4672-A09B-53FE28B519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108" name="Line 843">
                    <a:extLst>
                      <a:ext uri="{FF2B5EF4-FFF2-40B4-BE49-F238E27FC236}">
                        <a16:creationId xmlns:a16="http://schemas.microsoft.com/office/drawing/2014/main" id="{621D49FD-4911-4727-A596-1CD69D0C5F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109" name="Line 844">
                    <a:extLst>
                      <a:ext uri="{FF2B5EF4-FFF2-40B4-BE49-F238E27FC236}">
                        <a16:creationId xmlns:a16="http://schemas.microsoft.com/office/drawing/2014/main" id="{A2733CDB-BDE5-411A-8F2B-063A5244C8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110" name="Line 845">
                    <a:extLst>
                      <a:ext uri="{FF2B5EF4-FFF2-40B4-BE49-F238E27FC236}">
                        <a16:creationId xmlns:a16="http://schemas.microsoft.com/office/drawing/2014/main" id="{0D68921D-5F9E-43FB-B19B-EAFD79D93B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111" name="Line 846">
                    <a:extLst>
                      <a:ext uri="{FF2B5EF4-FFF2-40B4-BE49-F238E27FC236}">
                        <a16:creationId xmlns:a16="http://schemas.microsoft.com/office/drawing/2014/main" id="{90706FCB-9A12-4840-B2F5-DC9F88D1FB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22" name="Group 847">
                  <a:extLst>
                    <a:ext uri="{FF2B5EF4-FFF2-40B4-BE49-F238E27FC236}">
                      <a16:creationId xmlns:a16="http://schemas.microsoft.com/office/drawing/2014/main" id="{952391BF-838A-4ABC-AE33-956B72B9F0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" name="Rectangle 848">
                    <a:extLst>
                      <a:ext uri="{FF2B5EF4-FFF2-40B4-BE49-F238E27FC236}">
                        <a16:creationId xmlns:a16="http://schemas.microsoft.com/office/drawing/2014/main" id="{876EED89-2B3B-4219-B9AA-1E20FCF15D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Line 849">
                    <a:extLst>
                      <a:ext uri="{FF2B5EF4-FFF2-40B4-BE49-F238E27FC236}">
                        <a16:creationId xmlns:a16="http://schemas.microsoft.com/office/drawing/2014/main" id="{9E832C0F-939F-4A7C-B366-5851305EAF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90" name="Line 850">
                    <a:extLst>
                      <a:ext uri="{FF2B5EF4-FFF2-40B4-BE49-F238E27FC236}">
                        <a16:creationId xmlns:a16="http://schemas.microsoft.com/office/drawing/2014/main" id="{8E1F2879-61B3-41D1-A7D7-93FD336D5E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91" name="Line 851">
                    <a:extLst>
                      <a:ext uri="{FF2B5EF4-FFF2-40B4-BE49-F238E27FC236}">
                        <a16:creationId xmlns:a16="http://schemas.microsoft.com/office/drawing/2014/main" id="{6C901FA3-7790-49D7-88AB-FC446BECFF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92" name="Line 852">
                    <a:extLst>
                      <a:ext uri="{FF2B5EF4-FFF2-40B4-BE49-F238E27FC236}">
                        <a16:creationId xmlns:a16="http://schemas.microsoft.com/office/drawing/2014/main" id="{BE8CC1E9-A628-4051-BA87-E703D1ABC1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93" name="Line 853">
                    <a:extLst>
                      <a:ext uri="{FF2B5EF4-FFF2-40B4-BE49-F238E27FC236}">
                        <a16:creationId xmlns:a16="http://schemas.microsoft.com/office/drawing/2014/main" id="{0BC57427-8336-4865-905A-D7264611F8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94" name="Line 854">
                    <a:extLst>
                      <a:ext uri="{FF2B5EF4-FFF2-40B4-BE49-F238E27FC236}">
                        <a16:creationId xmlns:a16="http://schemas.microsoft.com/office/drawing/2014/main" id="{E021A3D6-1798-404E-9596-2623409026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95" name="Line 855">
                    <a:extLst>
                      <a:ext uri="{FF2B5EF4-FFF2-40B4-BE49-F238E27FC236}">
                        <a16:creationId xmlns:a16="http://schemas.microsoft.com/office/drawing/2014/main" id="{F0260DFB-00DC-494A-AB26-394477D299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96" name="Line 856">
                    <a:extLst>
                      <a:ext uri="{FF2B5EF4-FFF2-40B4-BE49-F238E27FC236}">
                        <a16:creationId xmlns:a16="http://schemas.microsoft.com/office/drawing/2014/main" id="{2E176942-3F6F-4C09-9787-8FB870E26A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97" name="Line 857">
                    <a:extLst>
                      <a:ext uri="{FF2B5EF4-FFF2-40B4-BE49-F238E27FC236}">
                        <a16:creationId xmlns:a16="http://schemas.microsoft.com/office/drawing/2014/main" id="{794932E1-A934-4614-B29B-A83A26FECE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98" name="Line 858">
                    <a:extLst>
                      <a:ext uri="{FF2B5EF4-FFF2-40B4-BE49-F238E27FC236}">
                        <a16:creationId xmlns:a16="http://schemas.microsoft.com/office/drawing/2014/main" id="{5EB037BE-79F8-435D-8264-CD09A6EFA4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99" name="Line 859">
                    <a:extLst>
                      <a:ext uri="{FF2B5EF4-FFF2-40B4-BE49-F238E27FC236}">
                        <a16:creationId xmlns:a16="http://schemas.microsoft.com/office/drawing/2014/main" id="{7328F1D5-5D87-4335-8525-826B5EFA2A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23" name="Group 860">
                  <a:extLst>
                    <a:ext uri="{FF2B5EF4-FFF2-40B4-BE49-F238E27FC236}">
                      <a16:creationId xmlns:a16="http://schemas.microsoft.com/office/drawing/2014/main" id="{1E4792E4-448C-4E5D-A587-904C63FBB1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76" name="Rectangle 861">
                    <a:extLst>
                      <a:ext uri="{FF2B5EF4-FFF2-40B4-BE49-F238E27FC236}">
                        <a16:creationId xmlns:a16="http://schemas.microsoft.com/office/drawing/2014/main" id="{6B5D3FF0-8451-4AFC-B615-623E1C5BDE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" name="Line 862">
                    <a:extLst>
                      <a:ext uri="{FF2B5EF4-FFF2-40B4-BE49-F238E27FC236}">
                        <a16:creationId xmlns:a16="http://schemas.microsoft.com/office/drawing/2014/main" id="{218B41CD-3214-4DF4-92CD-D9C733E0E4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8" name="Line 863">
                    <a:extLst>
                      <a:ext uri="{FF2B5EF4-FFF2-40B4-BE49-F238E27FC236}">
                        <a16:creationId xmlns:a16="http://schemas.microsoft.com/office/drawing/2014/main" id="{98A022A0-DF74-490D-99DD-39AF85421B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9" name="Line 864">
                    <a:extLst>
                      <a:ext uri="{FF2B5EF4-FFF2-40B4-BE49-F238E27FC236}">
                        <a16:creationId xmlns:a16="http://schemas.microsoft.com/office/drawing/2014/main" id="{7BB89C75-D400-4149-AFA4-433269D13C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0" name="Line 865">
                    <a:extLst>
                      <a:ext uri="{FF2B5EF4-FFF2-40B4-BE49-F238E27FC236}">
                        <a16:creationId xmlns:a16="http://schemas.microsoft.com/office/drawing/2014/main" id="{83799745-4183-4030-B78F-B5BC5CA442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1" name="Line 866">
                    <a:extLst>
                      <a:ext uri="{FF2B5EF4-FFF2-40B4-BE49-F238E27FC236}">
                        <a16:creationId xmlns:a16="http://schemas.microsoft.com/office/drawing/2014/main" id="{B0785350-B181-4384-9E61-B0DE267A54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2" name="Line 867">
                    <a:extLst>
                      <a:ext uri="{FF2B5EF4-FFF2-40B4-BE49-F238E27FC236}">
                        <a16:creationId xmlns:a16="http://schemas.microsoft.com/office/drawing/2014/main" id="{477904E3-F698-4FA1-8F7F-509E91D1B4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3" name="Line 868">
                    <a:extLst>
                      <a:ext uri="{FF2B5EF4-FFF2-40B4-BE49-F238E27FC236}">
                        <a16:creationId xmlns:a16="http://schemas.microsoft.com/office/drawing/2014/main" id="{E0E0A579-C346-4FE8-A482-C2AAAC726E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4" name="Line 869">
                    <a:extLst>
                      <a:ext uri="{FF2B5EF4-FFF2-40B4-BE49-F238E27FC236}">
                        <a16:creationId xmlns:a16="http://schemas.microsoft.com/office/drawing/2014/main" id="{81BADBAA-7FE4-49A4-824D-4116799EA4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5" name="Line 870">
                    <a:extLst>
                      <a:ext uri="{FF2B5EF4-FFF2-40B4-BE49-F238E27FC236}">
                        <a16:creationId xmlns:a16="http://schemas.microsoft.com/office/drawing/2014/main" id="{924F68E6-347B-4BCD-B9F9-78AF550F27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6" name="Line 871">
                    <a:extLst>
                      <a:ext uri="{FF2B5EF4-FFF2-40B4-BE49-F238E27FC236}">
                        <a16:creationId xmlns:a16="http://schemas.microsoft.com/office/drawing/2014/main" id="{82BA8D5F-D612-4984-92F0-2DD499EBAA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87" name="Line 872">
                    <a:extLst>
                      <a:ext uri="{FF2B5EF4-FFF2-40B4-BE49-F238E27FC236}">
                        <a16:creationId xmlns:a16="http://schemas.microsoft.com/office/drawing/2014/main" id="{CCB67A8C-84C1-45F3-8AD7-430E693BB5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24" name="Group 873">
                  <a:extLst>
                    <a:ext uri="{FF2B5EF4-FFF2-40B4-BE49-F238E27FC236}">
                      <a16:creationId xmlns:a16="http://schemas.microsoft.com/office/drawing/2014/main" id="{5C318274-A67C-4E3A-9E7B-03768205F5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64" name="Rectangle 874">
                    <a:extLst>
                      <a:ext uri="{FF2B5EF4-FFF2-40B4-BE49-F238E27FC236}">
                        <a16:creationId xmlns:a16="http://schemas.microsoft.com/office/drawing/2014/main" id="{DB934FDA-7F00-4013-B8CC-B3D1B5DBFA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59"/>
                    <a:ext cx="1561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" name="Line 875">
                    <a:extLst>
                      <a:ext uri="{FF2B5EF4-FFF2-40B4-BE49-F238E27FC236}">
                        <a16:creationId xmlns:a16="http://schemas.microsoft.com/office/drawing/2014/main" id="{41F60A38-3AA1-4E86-816F-759894D280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4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6" name="Line 876">
                    <a:extLst>
                      <a:ext uri="{FF2B5EF4-FFF2-40B4-BE49-F238E27FC236}">
                        <a16:creationId xmlns:a16="http://schemas.microsoft.com/office/drawing/2014/main" id="{C460C71E-45C0-49FE-9F85-77050CBF1B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6"/>
                    <a:ext cx="1558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7" name="Line 877">
                    <a:extLst>
                      <a:ext uri="{FF2B5EF4-FFF2-40B4-BE49-F238E27FC236}">
                        <a16:creationId xmlns:a16="http://schemas.microsoft.com/office/drawing/2014/main" id="{7AC44A11-2A67-4DBA-AD12-6F4F8EA423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88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8" name="Line 878">
                    <a:extLst>
                      <a:ext uri="{FF2B5EF4-FFF2-40B4-BE49-F238E27FC236}">
                        <a16:creationId xmlns:a16="http://schemas.microsoft.com/office/drawing/2014/main" id="{757D7FFD-1034-48D0-A600-390C174B8B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9" name="Line 879">
                    <a:extLst>
                      <a:ext uri="{FF2B5EF4-FFF2-40B4-BE49-F238E27FC236}">
                        <a16:creationId xmlns:a16="http://schemas.microsoft.com/office/drawing/2014/main" id="{590FF170-58F5-4965-BF1D-5A6EB43CE2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0" name="Line 880">
                    <a:extLst>
                      <a:ext uri="{FF2B5EF4-FFF2-40B4-BE49-F238E27FC236}">
                        <a16:creationId xmlns:a16="http://schemas.microsoft.com/office/drawing/2014/main" id="{E55AD01D-0C79-4454-B194-88B556A60F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1" name="Line 881">
                    <a:extLst>
                      <a:ext uri="{FF2B5EF4-FFF2-40B4-BE49-F238E27FC236}">
                        <a16:creationId xmlns:a16="http://schemas.microsoft.com/office/drawing/2014/main" id="{1797F8F0-122F-4FC8-B10F-8485EA061C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2" name="Line 882">
                    <a:extLst>
                      <a:ext uri="{FF2B5EF4-FFF2-40B4-BE49-F238E27FC236}">
                        <a16:creationId xmlns:a16="http://schemas.microsoft.com/office/drawing/2014/main" id="{82CC7DEB-AAE0-4317-8C95-9969D0B810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3" name="Line 883">
                    <a:extLst>
                      <a:ext uri="{FF2B5EF4-FFF2-40B4-BE49-F238E27FC236}">
                        <a16:creationId xmlns:a16="http://schemas.microsoft.com/office/drawing/2014/main" id="{B19FF97C-EDF9-419D-AA51-A862C3FE30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4" name="Line 884">
                    <a:extLst>
                      <a:ext uri="{FF2B5EF4-FFF2-40B4-BE49-F238E27FC236}">
                        <a16:creationId xmlns:a16="http://schemas.microsoft.com/office/drawing/2014/main" id="{68ABA008-38CA-44DE-BE41-511A103EEC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75" name="Line 885">
                    <a:extLst>
                      <a:ext uri="{FF2B5EF4-FFF2-40B4-BE49-F238E27FC236}">
                        <a16:creationId xmlns:a16="http://schemas.microsoft.com/office/drawing/2014/main" id="{6CE883F1-7681-4D27-8727-5651793083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25" name="Group 886">
                  <a:extLst>
                    <a:ext uri="{FF2B5EF4-FFF2-40B4-BE49-F238E27FC236}">
                      <a16:creationId xmlns:a16="http://schemas.microsoft.com/office/drawing/2014/main" id="{001411A9-EF21-48E7-A967-CEF4CEE8FC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52" name="Rectangle 887">
                    <a:extLst>
                      <a:ext uri="{FF2B5EF4-FFF2-40B4-BE49-F238E27FC236}">
                        <a16:creationId xmlns:a16="http://schemas.microsoft.com/office/drawing/2014/main" id="{5C438F3A-1CD0-4542-83DB-51DB48AFE0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59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Line 888">
                    <a:extLst>
                      <a:ext uri="{FF2B5EF4-FFF2-40B4-BE49-F238E27FC236}">
                        <a16:creationId xmlns:a16="http://schemas.microsoft.com/office/drawing/2014/main" id="{6249C557-9C9D-4C62-B984-D6957DC3AD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4" name="Line 889">
                    <a:extLst>
                      <a:ext uri="{FF2B5EF4-FFF2-40B4-BE49-F238E27FC236}">
                        <a16:creationId xmlns:a16="http://schemas.microsoft.com/office/drawing/2014/main" id="{5CFEB65C-0B21-497F-BEC8-DEED96A947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5" name="Line 890">
                    <a:extLst>
                      <a:ext uri="{FF2B5EF4-FFF2-40B4-BE49-F238E27FC236}">
                        <a16:creationId xmlns:a16="http://schemas.microsoft.com/office/drawing/2014/main" id="{D9304C89-5032-46D1-9502-922FCBACA2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6" name="Line 891">
                    <a:extLst>
                      <a:ext uri="{FF2B5EF4-FFF2-40B4-BE49-F238E27FC236}">
                        <a16:creationId xmlns:a16="http://schemas.microsoft.com/office/drawing/2014/main" id="{AA57C04F-385D-4ED6-B4F9-2C18E36360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7" name="Line 892">
                    <a:extLst>
                      <a:ext uri="{FF2B5EF4-FFF2-40B4-BE49-F238E27FC236}">
                        <a16:creationId xmlns:a16="http://schemas.microsoft.com/office/drawing/2014/main" id="{196A6BC7-CFA1-4F6F-8ADF-06D26CC368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8" name="Line 893">
                    <a:extLst>
                      <a:ext uri="{FF2B5EF4-FFF2-40B4-BE49-F238E27FC236}">
                        <a16:creationId xmlns:a16="http://schemas.microsoft.com/office/drawing/2014/main" id="{5E2AC2CA-4726-44FA-9535-05517B7CB9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9" name="Line 894">
                    <a:extLst>
                      <a:ext uri="{FF2B5EF4-FFF2-40B4-BE49-F238E27FC236}">
                        <a16:creationId xmlns:a16="http://schemas.microsoft.com/office/drawing/2014/main" id="{01E5482D-2C93-4C01-8B69-970AADFC38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0" name="Line 895">
                    <a:extLst>
                      <a:ext uri="{FF2B5EF4-FFF2-40B4-BE49-F238E27FC236}">
                        <a16:creationId xmlns:a16="http://schemas.microsoft.com/office/drawing/2014/main" id="{8156C459-C7B4-4D4A-BD5B-A4AA181C30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1" name="Line 896">
                    <a:extLst>
                      <a:ext uri="{FF2B5EF4-FFF2-40B4-BE49-F238E27FC236}">
                        <a16:creationId xmlns:a16="http://schemas.microsoft.com/office/drawing/2014/main" id="{55D884F8-37B9-40EB-8157-3618B750B2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2" name="Line 897">
                    <a:extLst>
                      <a:ext uri="{FF2B5EF4-FFF2-40B4-BE49-F238E27FC236}">
                        <a16:creationId xmlns:a16="http://schemas.microsoft.com/office/drawing/2014/main" id="{2647B8B6-3163-4676-B5D1-374A63A4AB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63" name="Line 898">
                    <a:extLst>
                      <a:ext uri="{FF2B5EF4-FFF2-40B4-BE49-F238E27FC236}">
                        <a16:creationId xmlns:a16="http://schemas.microsoft.com/office/drawing/2014/main" id="{5B5FFF2C-B097-40CF-8849-70A136F70C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26" name="Group 899">
                  <a:extLst>
                    <a:ext uri="{FF2B5EF4-FFF2-40B4-BE49-F238E27FC236}">
                      <a16:creationId xmlns:a16="http://schemas.microsoft.com/office/drawing/2014/main" id="{CC2EC909-E68C-4248-8258-F36427B6D0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40" name="Rectangle 900">
                    <a:extLst>
                      <a:ext uri="{FF2B5EF4-FFF2-40B4-BE49-F238E27FC236}">
                        <a16:creationId xmlns:a16="http://schemas.microsoft.com/office/drawing/2014/main" id="{32CDA6DD-04EC-470F-B8EE-662CAD79CF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" name="Line 901">
                    <a:extLst>
                      <a:ext uri="{FF2B5EF4-FFF2-40B4-BE49-F238E27FC236}">
                        <a16:creationId xmlns:a16="http://schemas.microsoft.com/office/drawing/2014/main" id="{E5DD75A1-1EA9-42D1-AE46-A1045CB670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2" name="Line 902">
                    <a:extLst>
                      <a:ext uri="{FF2B5EF4-FFF2-40B4-BE49-F238E27FC236}">
                        <a16:creationId xmlns:a16="http://schemas.microsoft.com/office/drawing/2014/main" id="{355D70E8-400A-416D-BC32-10294AE394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3" name="Line 903">
                    <a:extLst>
                      <a:ext uri="{FF2B5EF4-FFF2-40B4-BE49-F238E27FC236}">
                        <a16:creationId xmlns:a16="http://schemas.microsoft.com/office/drawing/2014/main" id="{E4A0A33E-ADE1-4D79-BA5E-6236BC68EA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4" name="Line 904">
                    <a:extLst>
                      <a:ext uri="{FF2B5EF4-FFF2-40B4-BE49-F238E27FC236}">
                        <a16:creationId xmlns:a16="http://schemas.microsoft.com/office/drawing/2014/main" id="{AF81B836-19CC-402A-B1EE-6A1D8F5819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5" name="Line 905">
                    <a:extLst>
                      <a:ext uri="{FF2B5EF4-FFF2-40B4-BE49-F238E27FC236}">
                        <a16:creationId xmlns:a16="http://schemas.microsoft.com/office/drawing/2014/main" id="{14BD5270-A385-4AD7-A203-16CFF3F282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6" name="Line 906">
                    <a:extLst>
                      <a:ext uri="{FF2B5EF4-FFF2-40B4-BE49-F238E27FC236}">
                        <a16:creationId xmlns:a16="http://schemas.microsoft.com/office/drawing/2014/main" id="{EEA14B28-A443-4D4E-9FEE-AD05B25270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7" name="Line 907">
                    <a:extLst>
                      <a:ext uri="{FF2B5EF4-FFF2-40B4-BE49-F238E27FC236}">
                        <a16:creationId xmlns:a16="http://schemas.microsoft.com/office/drawing/2014/main" id="{3AEEB721-F9F4-49DE-9690-AC0AA93FC5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8" name="Line 908">
                    <a:extLst>
                      <a:ext uri="{FF2B5EF4-FFF2-40B4-BE49-F238E27FC236}">
                        <a16:creationId xmlns:a16="http://schemas.microsoft.com/office/drawing/2014/main" id="{4EA14ECA-C12F-4966-B817-BBDD899E81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49" name="Line 909">
                    <a:extLst>
                      <a:ext uri="{FF2B5EF4-FFF2-40B4-BE49-F238E27FC236}">
                        <a16:creationId xmlns:a16="http://schemas.microsoft.com/office/drawing/2014/main" id="{FD2A3A13-736D-4C12-B1D8-C8A45ACB67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0" name="Line 910">
                    <a:extLst>
                      <a:ext uri="{FF2B5EF4-FFF2-40B4-BE49-F238E27FC236}">
                        <a16:creationId xmlns:a16="http://schemas.microsoft.com/office/drawing/2014/main" id="{F7D48E71-8311-48CC-85FE-74461A4B51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51" name="Line 911">
                    <a:extLst>
                      <a:ext uri="{FF2B5EF4-FFF2-40B4-BE49-F238E27FC236}">
                        <a16:creationId xmlns:a16="http://schemas.microsoft.com/office/drawing/2014/main" id="{8D09C007-A0DB-484C-8DA7-FCC6919889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  <p:grpSp>
              <p:nvGrpSpPr>
                <p:cNvPr id="27" name="Group 912">
                  <a:extLst>
                    <a:ext uri="{FF2B5EF4-FFF2-40B4-BE49-F238E27FC236}">
                      <a16:creationId xmlns:a16="http://schemas.microsoft.com/office/drawing/2014/main" id="{0E81AEBF-A0E0-44BC-8CD5-C007C6AF99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8" name="Rectangle 913">
                    <a:extLst>
                      <a:ext uri="{FF2B5EF4-FFF2-40B4-BE49-F238E27FC236}">
                        <a16:creationId xmlns:a16="http://schemas.microsoft.com/office/drawing/2014/main" id="{C568FAEF-992E-49AB-AA39-4026D6745D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685766">
                      <a:defRPr/>
                    </a:pPr>
                    <a:endParaRPr lang="en-US" altLang="en-US" sz="1825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Line 914">
                    <a:extLst>
                      <a:ext uri="{FF2B5EF4-FFF2-40B4-BE49-F238E27FC236}">
                        <a16:creationId xmlns:a16="http://schemas.microsoft.com/office/drawing/2014/main" id="{B1CEDB82-73AA-4F48-BF62-E6F7AA0385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0" name="Line 915">
                    <a:extLst>
                      <a:ext uri="{FF2B5EF4-FFF2-40B4-BE49-F238E27FC236}">
                        <a16:creationId xmlns:a16="http://schemas.microsoft.com/office/drawing/2014/main" id="{058D9A61-4AE9-41DC-BE2F-6DBECF9714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1" name="Line 916">
                    <a:extLst>
                      <a:ext uri="{FF2B5EF4-FFF2-40B4-BE49-F238E27FC236}">
                        <a16:creationId xmlns:a16="http://schemas.microsoft.com/office/drawing/2014/main" id="{AE3661F7-4788-48E2-B630-E37A6FCA2F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2" name="Line 917">
                    <a:extLst>
                      <a:ext uri="{FF2B5EF4-FFF2-40B4-BE49-F238E27FC236}">
                        <a16:creationId xmlns:a16="http://schemas.microsoft.com/office/drawing/2014/main" id="{8E593161-44ED-4270-806B-96F7EF1994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3" name="Line 918">
                    <a:extLst>
                      <a:ext uri="{FF2B5EF4-FFF2-40B4-BE49-F238E27FC236}">
                        <a16:creationId xmlns:a16="http://schemas.microsoft.com/office/drawing/2014/main" id="{12C083A1-5450-4B05-8E8F-01D50C4ED3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4" name="Line 919">
                    <a:extLst>
                      <a:ext uri="{FF2B5EF4-FFF2-40B4-BE49-F238E27FC236}">
                        <a16:creationId xmlns:a16="http://schemas.microsoft.com/office/drawing/2014/main" id="{D433398A-8140-42D1-9340-FC03AF88BB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5" name="Line 920">
                    <a:extLst>
                      <a:ext uri="{FF2B5EF4-FFF2-40B4-BE49-F238E27FC236}">
                        <a16:creationId xmlns:a16="http://schemas.microsoft.com/office/drawing/2014/main" id="{AF670B6A-6C6E-4BFF-8017-455B8B267F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6" name="Line 921">
                    <a:extLst>
                      <a:ext uri="{FF2B5EF4-FFF2-40B4-BE49-F238E27FC236}">
                        <a16:creationId xmlns:a16="http://schemas.microsoft.com/office/drawing/2014/main" id="{CE6374FB-9BD1-473E-91B4-B2EF8CADCA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7" name="Line 922">
                    <a:extLst>
                      <a:ext uri="{FF2B5EF4-FFF2-40B4-BE49-F238E27FC236}">
                        <a16:creationId xmlns:a16="http://schemas.microsoft.com/office/drawing/2014/main" id="{CDF0EF64-E5CF-460E-80A7-B5AC9F3F3F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8" name="Line 923">
                    <a:extLst>
                      <a:ext uri="{FF2B5EF4-FFF2-40B4-BE49-F238E27FC236}">
                        <a16:creationId xmlns:a16="http://schemas.microsoft.com/office/drawing/2014/main" id="{BD9E8D29-EB92-4929-BA7A-8F35962374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  <p:sp>
                <p:nvSpPr>
                  <p:cNvPr id="39" name="Line 924">
                    <a:extLst>
                      <a:ext uri="{FF2B5EF4-FFF2-40B4-BE49-F238E27FC236}">
                        <a16:creationId xmlns:a16="http://schemas.microsoft.com/office/drawing/2014/main" id="{09DFD251-E78C-439B-9715-3D367FFBE9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766">
                      <a:defRPr/>
                    </a:pPr>
                    <a:endParaRPr lang="en-US" sz="1064" b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endParaRPr>
                  </a:p>
                </p:txBody>
              </p:sp>
            </p:grpSp>
          </p:grpSp>
        </p:grpSp>
      </p:grpSp>
      <p:sp>
        <p:nvSpPr>
          <p:cNvPr id="928" name="TextBox 5">
            <a:extLst>
              <a:ext uri="{FF2B5EF4-FFF2-40B4-BE49-F238E27FC236}">
                <a16:creationId xmlns:a16="http://schemas.microsoft.com/office/drawing/2014/main" id="{0365FCD1-8256-4272-B55B-ADCE4C186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16" y="368144"/>
            <a:ext cx="7668684" cy="93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707" tIns="34355" rIns="68707" bIns="3435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766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2   </a:t>
            </a:r>
            <a:r>
              <a:rPr lang="en-US" alt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12 </a:t>
            </a:r>
            <a:r>
              <a:rPr lang="en-US" alt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2021</a:t>
            </a:r>
          </a:p>
          <a:p>
            <a:pPr defTabSz="685766">
              <a:defRPr/>
            </a:pPr>
            <a:r>
              <a:rPr lang="en-US" altLang="en-US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                </a:t>
            </a:r>
          </a:p>
        </p:txBody>
      </p:sp>
      <p:sp>
        <p:nvSpPr>
          <p:cNvPr id="929" name="TextBox 5">
            <a:extLst>
              <a:ext uri="{FF2B5EF4-FFF2-40B4-BE49-F238E27FC236}">
                <a16:creationId xmlns:a16="http://schemas.microsoft.com/office/drawing/2014/main" id="{9A100A14-A214-4222-80BB-55558608D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817" y="1004682"/>
            <a:ext cx="3591983" cy="50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707" tIns="34355" rIns="68707" bIns="3435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766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 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Đạo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đức</a:t>
            </a:r>
            <a:endParaRPr lang="en-US" alt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30" name="TextBox 5">
            <a:extLst>
              <a:ext uri="{FF2B5EF4-FFF2-40B4-BE49-F238E27FC236}">
                <a16:creationId xmlns:a16="http://schemas.microsoft.com/office/drawing/2014/main" id="{C5C816E7-668C-46BD-B51C-263DED640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82987"/>
            <a:ext cx="7281708" cy="50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07" tIns="34355" rIns="68707" bIns="3435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 err="1">
                <a:latin typeface="HP001 4 hàng" panose="020B0603050302020204" pitchFamily="34" charset="77"/>
                <a:cs typeface="Arial"/>
                <a:sym typeface="Arial"/>
              </a:rPr>
              <a:t>Hiếu</a:t>
            </a:r>
            <a:r>
              <a:rPr lang="en-US" sz="2800" b="1" kern="0" dirty="0">
                <a:latin typeface="HP001 4 hàng" panose="020B0603050302020204" pitchFamily="34" charset="77"/>
                <a:cs typeface="Arial"/>
                <a:sym typeface="Arial"/>
              </a:rPr>
              <a:t> </a:t>
            </a:r>
            <a:r>
              <a:rPr lang="en-US" sz="2800" b="1" kern="0" dirty="0" err="1">
                <a:latin typeface="HP001 4 hàng" panose="020B0603050302020204" pitchFamily="34" charset="77"/>
                <a:cs typeface="Arial"/>
                <a:sym typeface="Arial"/>
              </a:rPr>
              <a:t>thảo</a:t>
            </a:r>
            <a:r>
              <a:rPr lang="en-US" sz="2800" b="1" kern="0" dirty="0">
                <a:latin typeface="HP001 4 hàng" panose="020B0603050302020204" pitchFamily="34" charset="77"/>
                <a:cs typeface="Arial"/>
                <a:sym typeface="Arial"/>
              </a:rPr>
              <a:t> </a:t>
            </a:r>
            <a:r>
              <a:rPr lang="en-US" sz="2800" b="1" kern="0" dirty="0" err="1">
                <a:latin typeface="HP001 4 hàng" panose="020B0603050302020204" pitchFamily="34" charset="77"/>
                <a:cs typeface="Arial"/>
                <a:sym typeface="Arial"/>
              </a:rPr>
              <a:t>với</a:t>
            </a:r>
            <a:r>
              <a:rPr lang="en-US" sz="2800" b="1" kern="0" dirty="0">
                <a:latin typeface="HP001 4 hàng" panose="020B0603050302020204" pitchFamily="34" charset="77"/>
                <a:cs typeface="Arial"/>
                <a:sym typeface="Arial"/>
              </a:rPr>
              <a:t> </a:t>
            </a:r>
            <a:r>
              <a:rPr lang="en-US" sz="2800" b="1" kern="0" dirty="0" err="1">
                <a:latin typeface="HP001 4 hàng" panose="020B0603050302020204" pitchFamily="34" charset="77"/>
                <a:cs typeface="Arial"/>
                <a:sym typeface="Arial"/>
              </a:rPr>
              <a:t>ông</a:t>
            </a:r>
            <a:r>
              <a:rPr lang="en-US" sz="2800" b="1" kern="0" dirty="0">
                <a:latin typeface="HP001 4 hàng" panose="020B0603050302020204" pitchFamily="34" charset="77"/>
                <a:cs typeface="Arial"/>
                <a:sym typeface="Arial"/>
              </a:rPr>
              <a:t> </a:t>
            </a:r>
            <a:r>
              <a:rPr lang="en-US" sz="2800" b="1" kern="0" dirty="0" err="1">
                <a:latin typeface="HP001 4 hàng" panose="020B0603050302020204" pitchFamily="34" charset="77"/>
                <a:cs typeface="Arial"/>
                <a:sym typeface="Arial"/>
              </a:rPr>
              <a:t>bà</a:t>
            </a:r>
            <a:r>
              <a:rPr lang="en-US" sz="2800" b="1" kern="0" dirty="0">
                <a:latin typeface="HP001 4 hàng" panose="020B0603050302020204" pitchFamily="34" charset="77"/>
                <a:cs typeface="Arial"/>
                <a:sym typeface="Arial"/>
              </a:rPr>
              <a:t> cha </a:t>
            </a:r>
            <a:r>
              <a:rPr lang="en-US" sz="2800" b="1" kern="0" dirty="0" err="1">
                <a:latin typeface="HP001 4 hàng" panose="020B0603050302020204" pitchFamily="34" charset="77"/>
                <a:cs typeface="Arial"/>
                <a:sym typeface="Arial"/>
              </a:rPr>
              <a:t>mẹ</a:t>
            </a:r>
            <a:r>
              <a:rPr lang="en-US" sz="2800" b="1" kern="0" dirty="0">
                <a:latin typeface="HP001 4 hàng" panose="020B0603050302020204" pitchFamily="34" charset="77"/>
                <a:cs typeface="Arial"/>
                <a:sym typeface="Arial"/>
              </a:rPr>
              <a:t> (</a:t>
            </a:r>
            <a:r>
              <a:rPr lang="en-US" sz="2800" b="1" kern="0" dirty="0" err="1">
                <a:latin typeface="HP001 4 hàng" panose="020B0603050302020204" pitchFamily="34" charset="77"/>
                <a:cs typeface="Arial"/>
                <a:sym typeface="Arial"/>
              </a:rPr>
              <a:t>Tiết</a:t>
            </a:r>
            <a:r>
              <a:rPr lang="en-US" sz="2800" b="1" kern="0" dirty="0">
                <a:latin typeface="HP001 4 hàng" panose="020B0603050302020204" pitchFamily="34" charset="77"/>
                <a:cs typeface="Arial"/>
                <a:sym typeface="Arial"/>
              </a:rPr>
              <a:t> 1 + 2)</a:t>
            </a:r>
          </a:p>
        </p:txBody>
      </p:sp>
      <p:sp>
        <p:nvSpPr>
          <p:cNvPr id="931" name="TextBox 930">
            <a:extLst>
              <a:ext uri="{FF2B5EF4-FFF2-40B4-BE49-F238E27FC236}">
                <a16:creationId xmlns:a16="http://schemas.microsoft.com/office/drawing/2014/main" id="{778158D3-C190-461C-949B-36DF985D2BCA}"/>
              </a:ext>
            </a:extLst>
          </p:cNvPr>
          <p:cNvSpPr txBox="1"/>
          <p:nvPr/>
        </p:nvSpPr>
        <p:spPr>
          <a:xfrm>
            <a:off x="567157" y="2154856"/>
            <a:ext cx="74755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 err="1">
                <a:latin typeface="HP001 4 hàng" panose="020B0603050302020204" pitchFamily="34" charset="77"/>
                <a:cs typeface="Arial"/>
                <a:sym typeface="Arial"/>
              </a:rPr>
              <a:t>Ghi</a:t>
            </a:r>
            <a:r>
              <a:rPr lang="en-US" sz="2800" b="1" kern="0" dirty="0">
                <a:latin typeface="HP001 4 hàng" panose="020B0603050302020204" pitchFamily="34" charset="77"/>
                <a:cs typeface="Arial"/>
                <a:sym typeface="Arial"/>
              </a:rPr>
              <a:t> </a:t>
            </a:r>
            <a:r>
              <a:rPr lang="en-US" sz="2800" b="1" kern="0" dirty="0" err="1">
                <a:latin typeface="HP001 4 hàng" panose="020B0603050302020204" pitchFamily="34" charset="77"/>
                <a:cs typeface="Arial"/>
                <a:sym typeface="Arial"/>
              </a:rPr>
              <a:t>nhớ</a:t>
            </a:r>
            <a:r>
              <a:rPr lang="en-US" sz="2800" b="1" kern="0" dirty="0">
                <a:latin typeface="HP001 4 hàng" panose="020B0603050302020204" pitchFamily="34" charset="77"/>
                <a:cs typeface="Arial"/>
                <a:sym typeface="Arial"/>
              </a:rPr>
              <a:t>: 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SGK</a:t>
            </a:r>
            <a:r>
              <a:rPr lang="en-US" sz="2800" b="1" kern="0" dirty="0">
                <a:latin typeface="HP001 4 hàng" panose="020B0603050302020204" pitchFamily="34" charset="77"/>
                <a:cs typeface="Arial"/>
                <a:sym typeface="Arial"/>
              </a:rPr>
              <a:t>-tr18</a:t>
            </a:r>
          </a:p>
        </p:txBody>
      </p:sp>
    </p:spTree>
    <p:extLst>
      <p:ext uri="{BB962C8B-B14F-4D97-AF65-F5344CB8AC3E}">
        <p14:creationId xmlns:p14="http://schemas.microsoft.com/office/powerpoint/2010/main" val="29705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" grpId="0"/>
      <p:bldP spid="929" grpId="0"/>
      <p:bldP spid="9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352550"/>
            <a:ext cx="79247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ca ca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440855"/>
            <a:ext cx="43815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Hoạt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động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trải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nghiệm</a:t>
            </a:r>
            <a:endParaRPr lang="zh-CN" altLang="en-US" sz="3000" dirty="0">
              <a:solidFill>
                <a:srgbClr val="FF0000"/>
              </a:solidFill>
              <a:latin typeface="Times New Roman" pitchFamily="18" charset="0"/>
              <a:ea typeface=".黑体-日本语" panose="02000500000000000000" pitchFamily="2" charset="-122"/>
              <a:cs typeface="Times New Roman" pitchFamily="18" charset="0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37" y="3486150"/>
            <a:ext cx="183234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751" y="666750"/>
            <a:ext cx="3733800" cy="646331"/>
          </a:xfrm>
          <a:prstGeom prst="rect">
            <a:avLst/>
          </a:prstGeom>
          <a:solidFill>
            <a:srgbClr val="91D02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HOẠT ĐỘNG 1</a:t>
            </a:r>
            <a:endParaRPr lang="zh-CN" altLang="en-US" sz="3600" dirty="0">
              <a:solidFill>
                <a:srgbClr val="FFFF00"/>
              </a:solidFill>
              <a:latin typeface="Times New Roman" pitchFamily="18" charset="0"/>
              <a:ea typeface=".黑体-日本语" panose="02000500000000000000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03835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Tìm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hiểu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truyện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Phần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thưởng</a:t>
            </a:r>
            <a:endParaRPr lang="zh-CN" altLang="en-US" sz="4800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ea typeface=".黑体-日本语" panose="02000500000000000000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60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elcome\Desktop\ánh dao duc\WP_20161125_11_04_04_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49"/>
            <a:ext cx="8839200" cy="4038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05100" y="4400550"/>
            <a:ext cx="3733800" cy="615553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Bức</a:t>
            </a:r>
            <a:r>
              <a:rPr lang="en-US" altLang="zh-CN" sz="34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tranh</a:t>
            </a:r>
            <a:r>
              <a:rPr lang="en-US" altLang="zh-CN" sz="34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vẽ</a:t>
            </a:r>
            <a:r>
              <a:rPr lang="en-US" altLang="zh-CN" sz="34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gì</a:t>
            </a:r>
            <a:r>
              <a:rPr lang="en-US" altLang="zh-CN" sz="34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?</a:t>
            </a:r>
            <a:endParaRPr lang="zh-CN" altLang="en-US" sz="3400" dirty="0">
              <a:solidFill>
                <a:srgbClr val="FF0000"/>
              </a:solidFill>
              <a:latin typeface="Times New Roman" pitchFamily="18" charset="0"/>
              <a:ea typeface=".黑体-日本语" panose="02000500000000000000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5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519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móm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mém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tai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Tan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	-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khem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ạ !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ghé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	-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ạ !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	-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Theo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1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3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276350"/>
            <a:ext cx="7924800" cy="523220"/>
          </a:xfrm>
          <a:prstGeom prst="rect">
            <a:avLst/>
          </a:prstGeom>
          <a:solidFill>
            <a:srgbClr val="A4FAC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có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nhận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xét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gì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về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việc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làm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bạn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Hưng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.黑体-日本语" panose="02000500000000000000" pitchFamily="2" charset="-122"/>
                <a:cs typeface="Times New Roman" pitchFamily="18" charset="0"/>
                <a:sym typeface="+mn-lt"/>
              </a:rPr>
              <a:t>?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.黑体-日本语" panose="02000500000000000000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257175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276350"/>
            <a:ext cx="7924800" cy="954107"/>
          </a:xfrm>
          <a:prstGeom prst="rect">
            <a:avLst/>
          </a:prstGeom>
          <a:solidFill>
            <a:srgbClr val="A4FAC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2074" y="2833360"/>
            <a:ext cx="3831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4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76350"/>
            <a:ext cx="7924800" cy="954107"/>
          </a:xfrm>
          <a:prstGeom prst="rect">
            <a:avLst/>
          </a:prstGeom>
          <a:solidFill>
            <a:srgbClr val="A4FAC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Qua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thấy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Hưng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là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cháu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445900"/>
            <a:ext cx="7924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LU" altLang="en-US" sz="2800" b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fr-LU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LU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fr-LU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fr-LU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altLang="en-US" sz="28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fr-LU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fr-LU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fr-LU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fr-LU" altLang="en-US" sz="2800" b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fr-LU" altLang="en-US" sz="2800" b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LU" alt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LU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fr-LU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fr-LU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fr-LU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alt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fr-LU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91793"/>
            <a:ext cx="7924800" cy="523220"/>
          </a:xfrm>
          <a:prstGeom prst="rect">
            <a:avLst/>
          </a:prstGeom>
          <a:solidFill>
            <a:srgbClr val="A4FAC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L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L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L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L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L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fr-L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L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L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L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41935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432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195" y="971550"/>
            <a:ext cx="7924800" cy="954107"/>
          </a:xfrm>
          <a:prstGeom prst="rect">
            <a:avLst/>
          </a:prstGeom>
          <a:solidFill>
            <a:srgbClr val="A4FAC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hiếu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cha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LU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fr-LU" alt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791" y="257175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882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8.1|2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8.1|2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8.1|2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8.1|2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8.1|29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1768</Words>
  <Application>Microsoft Office PowerPoint</Application>
  <PresentationFormat>On-screen Show (16:9)</PresentationFormat>
  <Paragraphs>167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.VnTime</vt:lpstr>
      <vt:lpstr>.黑体-日本语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Vương Thúy Hảo</cp:lastModifiedBy>
  <cp:revision>78</cp:revision>
  <dcterms:created xsi:type="dcterms:W3CDTF">2021-10-27T12:41:07Z</dcterms:created>
  <dcterms:modified xsi:type="dcterms:W3CDTF">2025-04-02T08:07:30Z</dcterms:modified>
</cp:coreProperties>
</file>