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835" r:id="rId3"/>
    <p:sldMasterId id="2147483847" r:id="rId4"/>
    <p:sldMasterId id="2147483857" r:id="rId5"/>
    <p:sldMasterId id="2147483881" r:id="rId6"/>
  </p:sldMasterIdLst>
  <p:notesMasterIdLst>
    <p:notesMasterId r:id="rId39"/>
  </p:notesMasterIdLst>
  <p:sldIdLst>
    <p:sldId id="297" r:id="rId7"/>
    <p:sldId id="2007577472" r:id="rId8"/>
    <p:sldId id="608" r:id="rId9"/>
    <p:sldId id="2007577498" r:id="rId10"/>
    <p:sldId id="2007577115" r:id="rId11"/>
    <p:sldId id="2007577483" r:id="rId12"/>
    <p:sldId id="2007577433" r:id="rId13"/>
    <p:sldId id="2007577185" r:id="rId14"/>
    <p:sldId id="2007577495" r:id="rId15"/>
    <p:sldId id="2007577491" r:id="rId16"/>
    <p:sldId id="410" r:id="rId17"/>
    <p:sldId id="2007577184" r:id="rId18"/>
    <p:sldId id="2007577497" r:id="rId19"/>
    <p:sldId id="289" r:id="rId20"/>
    <p:sldId id="283" r:id="rId21"/>
    <p:sldId id="2007577499" r:id="rId22"/>
    <p:sldId id="629" r:id="rId23"/>
    <p:sldId id="2007577493" r:id="rId24"/>
    <p:sldId id="2007577108" r:id="rId25"/>
    <p:sldId id="2007577106" r:id="rId26"/>
    <p:sldId id="2007577494" r:id="rId27"/>
    <p:sldId id="352" r:id="rId28"/>
    <p:sldId id="2007577496" r:id="rId29"/>
    <p:sldId id="2007577490" r:id="rId30"/>
    <p:sldId id="2007577119" r:id="rId31"/>
    <p:sldId id="2007577492" r:id="rId32"/>
    <p:sldId id="2007577482" r:id="rId33"/>
    <p:sldId id="2007577189" r:id="rId34"/>
    <p:sldId id="2007577430" r:id="rId35"/>
    <p:sldId id="2007577187" r:id="rId36"/>
    <p:sldId id="343" r:id="rId37"/>
    <p:sldId id="20075771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2E3CF0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4" autoAdjust="0"/>
    <p:restoredTop sz="94721" autoAdjust="0"/>
  </p:normalViewPr>
  <p:slideViewPr>
    <p:cSldViewPr snapToGrid="0">
      <p:cViewPr varScale="1">
        <p:scale>
          <a:sx n="73" d="100"/>
          <a:sy n="73" d="100"/>
        </p:scale>
        <p:origin x="231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38E1A-7B5B-43A1-827F-52F372EB91E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F4A34-1588-42A2-AA04-0A72B8698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C1F61AFE-E910-3892-8C56-B261C18F6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861826C9-0645-223B-C30F-C44A7DB12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23E14161-E503-5033-29D2-3347D0B2C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5BA95B-B9E7-47FA-A3F4-10D55C0351B3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</a:t>
            </a:r>
            <a:r>
              <a:rPr lang="en-US" baseline="0"/>
              <a:t> thể yêu cầu HS viết từ chỉ HĐ và đặc điểm vào bảng con; hoặc mời HS tìm 1 từ … rồi đặt câu với từ vừa tìm đc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>
          <a:extLst>
            <a:ext uri="{FF2B5EF4-FFF2-40B4-BE49-F238E27FC236}">
              <a16:creationId xmlns:a16="http://schemas.microsoft.com/office/drawing/2014/main" id="{544E7732-0639-AE93-331A-6C970FD8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>
            <a:extLst>
              <a:ext uri="{FF2B5EF4-FFF2-40B4-BE49-F238E27FC236}">
                <a16:creationId xmlns:a16="http://schemas.microsoft.com/office/drawing/2014/main" id="{1068F289-C744-934D-32E1-92C7A9BEE4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>
            <a:extLst>
              <a:ext uri="{FF2B5EF4-FFF2-40B4-BE49-F238E27FC236}">
                <a16:creationId xmlns:a16="http://schemas.microsoft.com/office/drawing/2014/main" id="{7611D91E-DFC1-63E6-A9FD-885309CB3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</a:t>
            </a:r>
            <a:r>
              <a:rPr lang="en-US" baseline="0"/>
              <a:t> thể yêu cầu HS viết từ chỉ HĐ và đặc điểm vào bảng con; hoặc mời HS tìm 1 từ … rồi đặt câu với từ vừa tìm đc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201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F4A34-1588-42A2-AA04-0A72B8698F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33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272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DC6B028-2B58-F180-84BE-B46DE1609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63F6DD2-ED17-8D1D-4D2A-5F4E61C5A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UTM Duepuntozero"/>
              </a:rPr>
              <a:t>Hương Thảo – Zalo 0972.115.126 – Các nick khác đều là giả mạo, ăn cắp chất xám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C4A21FD-7959-104C-4B0D-30B77F8D04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41CFA5-4E27-4CCC-9755-4233CECCFB28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F4A34-1588-42A2-AA04-0A72B8698F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4E4B-E0A8-2440-CEAA-46FB78D4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9FD38-9A41-411E-6DA7-981C7B279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E8FCA-22DD-BCAD-2C53-802BCCA2F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28D61-99B7-9087-6A85-EDDE26254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F4A34-1588-42A2-AA04-0A72B8698F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7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0BB11668-B445-D0D8-C6EA-0FF46F605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ABD1AB0-F196-747A-D678-9BDAA4CBF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UTM Duepuntozero"/>
              </a:rPr>
              <a:t>Hương Thảo – Zalo 0972.115.126 – Các nick khác đều là giả mạo, ăn cắp chất xám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04EA63DB-0D72-EC70-961F-E9CE46D51A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562C471-0B9A-4648-BEEA-C35FCFC89F48}" type="slidenum">
              <a:rPr lang="en-US" altLang="en-US" smtClean="0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F4A34-1588-42A2-AA04-0A72B8698F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1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41389-F238-2A7E-9898-A7AD8BCE3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5582D-C016-3105-0E9F-A495C8778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B52CF-03FE-266E-FA9D-4CE7CE8B8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t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hực hiện tương tự để tìm số được điền vào ngôi sao.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D6BA-DDA3-BE55-7395-A7399E3E1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F4A34-1588-42A2-AA04-0A72B8698F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2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0B4E3E92-8A33-A36F-4678-0CD3ABA85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6FB4703B-9907-B661-3D07-89E386B82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30EB6DC8-5BC7-00B1-9DD0-B68CB8975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FB9CEAC-11FD-4BE5-94F4-5333D41C1E6E}" type="slidenum">
              <a:rPr lang="zh-CN" altLang="en-US" smtClean="0">
                <a:latin typeface="Times New Roman" panose="02020603050405020304" pitchFamily="18" charset="0"/>
              </a:rPr>
              <a:pPr/>
              <a:t>11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F4A34-1588-42A2-AA04-0A72B8698F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8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gi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2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2156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848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616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66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67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67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/>
                <a:endParaRPr sz="1867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67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/>
              <a:endParaRPr sz="1867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/>
            <a:endParaRPr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95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388" tIns="91388" rIns="91388" bIns="9138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98"/>
            <a:ext cx="4323608" cy="389695"/>
          </a:xfrm>
          <a:prstGeom prst="rect">
            <a:avLst/>
          </a:prstGeom>
        </p:spPr>
        <p:txBody>
          <a:bodyPr spcFirstLastPara="1" wrap="square" lIns="91388" tIns="91388" rIns="91388" bIns="913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2538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2788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2002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2765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923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4977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61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353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253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5475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6933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704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643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451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635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885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37650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296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039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7862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8159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9937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018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798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1627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12539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59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836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0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5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8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3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5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0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7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6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61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29987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5079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1962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5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41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6733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00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14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94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20585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9879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5839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63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08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94" r:id="rId13"/>
    <p:sldLayoutId id="2147483895" r:id="rId14"/>
    <p:sldLayoutId id="2147483896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9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>
    <p:fade/>
  </p:transition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97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99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12" Type="http://schemas.openxmlformats.org/officeDocument/2006/relationships/image" Target="../media/image5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1.png"/><Relationship Id="rId12" Type="http://schemas.openxmlformats.org/officeDocument/2006/relationships/image" Target="../media/image6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GADDT\HG\TI&#7870;NG%20VI&#202;T\LTVC\TU&#7846;N%205%20T&#7916;%20CH&#7880;%20SV,%20H&#272;,%20C&#194;U%20N&#202;U%20HO&#7840;T%20&#272;&#7896;NG\Vui%20&#272;&#7871;n%20Tr&#432;&#7901;ng%20-%20cutter.mp4" TargetMode="External"/><Relationship Id="rId1" Type="http://schemas.microsoft.com/office/2007/relationships/media" Target="file:///D:\GADDT\HG\TI&#7870;NG%20VI&#202;T\LTVC\TU&#7846;N%205%20T&#7916;%20CH&#7880;%20SV,%20H&#272;,%20C&#194;U%20N&#202;U%20HO&#7840;T%20&#272;&#7896;NG\Vui%20&#272;&#7871;n%20Tr&#432;&#7901;ng%20-%20cutter.mp4" TargetMode="Externa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12" Type="http://schemas.openxmlformats.org/officeDocument/2006/relationships/image" Target="../media/image10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9.png"/><Relationship Id="rId2" Type="http://schemas.openxmlformats.org/officeDocument/2006/relationships/audio" Target="file:///C:\Users\Admin\Desktop\Nh&#7841;c\Trung%20L&#432;&#417;ng\Spectre-Trung-Luong-Alan-Walker.mp3" TargetMode="External"/><Relationship Id="rId1" Type="http://schemas.microsoft.com/office/2007/relationships/media" Target="file:///C:\Users\Admin\Desktop\Nh&#7841;c\Trung%20L&#432;&#417;ng\Spectre-Trung-Luong-Alan-Walker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0000000我图PPT\03.20\亲子乐园\亲子乐园副本.png">
            <a:extLst>
              <a:ext uri="{FF2B5EF4-FFF2-40B4-BE49-F238E27FC236}">
                <a16:creationId xmlns:a16="http://schemas.microsoft.com/office/drawing/2014/main" id="{F33B5C7F-62EF-EBE0-3C92-1B6C95F5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2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E:\0000000我图PPT\03.20\亲子乐园\r6t.png">
            <a:extLst>
              <a:ext uri="{FF2B5EF4-FFF2-40B4-BE49-F238E27FC236}">
                <a16:creationId xmlns:a16="http://schemas.microsoft.com/office/drawing/2014/main" id="{801205A2-79EF-7D1A-AED0-EF61F37FB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t="5689" r="42" b="4987"/>
          <a:stretch/>
        </p:blipFill>
        <p:spPr bwMode="auto">
          <a:xfrm>
            <a:off x="1092994" y="208149"/>
            <a:ext cx="9642871" cy="47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E:\0000000我图PPT\03.20\亲子乐园\34.png">
            <a:extLst>
              <a:ext uri="{FF2B5EF4-FFF2-40B4-BE49-F238E27FC236}">
                <a16:creationId xmlns:a16="http://schemas.microsoft.com/office/drawing/2014/main" id="{44A3EF6A-0FD4-9F85-1C77-AF5AD7D8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267847"/>
            <a:ext cx="9163051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E:\0000000我图PPT\03.20\亲子乐园\56y.png">
            <a:extLst>
              <a:ext uri="{FF2B5EF4-FFF2-40B4-BE49-F238E27FC236}">
                <a16:creationId xmlns:a16="http://schemas.microsoft.com/office/drawing/2014/main" id="{0312E62D-018B-7575-51B7-7E4A8ABC7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479133"/>
            <a:ext cx="4256485" cy="164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E:\0000000我图PPT\03.20\亲子乐园\ty.png">
            <a:extLst>
              <a:ext uri="{FF2B5EF4-FFF2-40B4-BE49-F238E27FC236}">
                <a16:creationId xmlns:a16="http://schemas.microsoft.com/office/drawing/2014/main" id="{F4F01B23-F96B-21B4-36ED-D6F4AF5F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03" y="3057525"/>
            <a:ext cx="2433639" cy="361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E:\0000000我图PPT\03.20\亲子乐园\568io.png">
            <a:extLst>
              <a:ext uri="{FF2B5EF4-FFF2-40B4-BE49-F238E27FC236}">
                <a16:creationId xmlns:a16="http://schemas.microsoft.com/office/drawing/2014/main" id="{2E2C713F-590F-FBC7-CB03-193AB5C8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9471423" y="678657"/>
            <a:ext cx="1444228" cy="16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E:\0000000我图PPT\03.20\亲子乐园\568io.png">
            <a:extLst>
              <a:ext uri="{FF2B5EF4-FFF2-40B4-BE49-F238E27FC236}">
                <a16:creationId xmlns:a16="http://schemas.microsoft.com/office/drawing/2014/main" id="{F12B62E2-1A6A-65E7-D83E-315D8034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1091804" y="573883"/>
            <a:ext cx="1714501" cy="21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WordArt 6">
            <a:extLst>
              <a:ext uri="{FF2B5EF4-FFF2-40B4-BE49-F238E27FC236}">
                <a16:creationId xmlns:a16="http://schemas.microsoft.com/office/drawing/2014/main" id="{92FAA8B9-B0EB-4E83-8B47-A2756E59C6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3284" y="2203488"/>
            <a:ext cx="7144941" cy="342542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68"/>
              </a:avLst>
            </a:prstTxWarp>
          </a:bodyPr>
          <a:lstStyle/>
          <a:p>
            <a:pPr algn="ctr"/>
            <a:r>
              <a:rPr lang="en-US" sz="159836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VÀ CÁC EM </a:t>
            </a:r>
          </a:p>
          <a:p>
            <a:pPr algn="ctr"/>
            <a:r>
              <a:rPr lang="en-US" sz="159836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  <p:sp>
        <p:nvSpPr>
          <p:cNvPr id="13" name="圆角矩形 1">
            <a:extLst>
              <a:ext uri="{FF2B5EF4-FFF2-40B4-BE49-F238E27FC236}">
                <a16:creationId xmlns:a16="http://schemas.microsoft.com/office/drawing/2014/main" id="{E807E01F-5003-D9AF-DCC6-C5F570AA6A1C}"/>
              </a:ext>
            </a:extLst>
          </p:cNvPr>
          <p:cNvSpPr/>
          <p:nvPr/>
        </p:nvSpPr>
        <p:spPr>
          <a:xfrm>
            <a:off x="3554810" y="2445766"/>
            <a:ext cx="4879181" cy="1089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38"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TextBox 13">
            <a:extLst>
              <a:ext uri="{FF2B5EF4-FFF2-40B4-BE49-F238E27FC236}">
                <a16:creationId xmlns:a16="http://schemas.microsoft.com/office/drawing/2014/main" id="{9B39B73A-84AD-247C-F2E1-6153A9FF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31" y="982680"/>
            <a:ext cx="42171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953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953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953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953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953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5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5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5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5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CÁT LINH</a:t>
            </a:r>
            <a:endParaRPr lang="vi-VN" altLang="en-US" sz="21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58DB4693-F334-ECE9-25E3-FB5F9B7801B0}"/>
              </a:ext>
            </a:extLst>
          </p:cNvPr>
          <p:cNvSpPr/>
          <p:nvPr/>
        </p:nvSpPr>
        <p:spPr>
          <a:xfrm>
            <a:off x="2561033" y="3197365"/>
            <a:ext cx="6706791" cy="1089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38">
              <a:defRPr/>
            </a:pP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zh-C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Chiên</a:t>
            </a:r>
            <a:endParaRPr lang="zh-CN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38199-1422-FA5C-D0B0-F6C7CCA8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9BE8F-853B-F0C5-5F47-E6ADDA40E7CE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A6A85F-ED1B-ECE6-8992-4144F69BC9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5624C1-0035-6E6C-DEEE-CAE93AC8C2C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510866E-FF2E-D6C0-0F51-2A74C5274D7D}"/>
              </a:ext>
            </a:extLst>
          </p:cNvPr>
          <p:cNvSpPr txBox="1"/>
          <p:nvPr/>
        </p:nvSpPr>
        <p:spPr>
          <a:xfrm>
            <a:off x="1523424" y="1089516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55D06F-0850-8CA0-F38F-D9245F70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2" y="1894672"/>
            <a:ext cx="4515271" cy="1650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BC7FCC-ECD3-5258-DAB6-8571A20F94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7" y="1404176"/>
            <a:ext cx="6149271" cy="22319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41C9D7-ADB4-CCBA-4736-7BF1C64D3821}"/>
              </a:ext>
            </a:extLst>
          </p:cNvPr>
          <p:cNvGrpSpPr/>
          <p:nvPr/>
        </p:nvGrpSpPr>
        <p:grpSpPr>
          <a:xfrm>
            <a:off x="4297474" y="2511874"/>
            <a:ext cx="1005959" cy="1005959"/>
            <a:chOff x="4052047" y="7241570"/>
            <a:chExt cx="1005959" cy="1005959"/>
          </a:xfrm>
        </p:grpSpPr>
        <p:sp>
          <p:nvSpPr>
            <p:cNvPr id="21" name="5-Point Star 28">
              <a:extLst>
                <a:ext uri="{FF2B5EF4-FFF2-40B4-BE49-F238E27FC236}">
                  <a16:creationId xmlns:a16="http://schemas.microsoft.com/office/drawing/2014/main" id="{4D0F0876-10F2-C909-A4BD-6465C6E968D8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7498C0-6033-F0FF-9BED-0165281AFA49}"/>
                </a:ext>
              </a:extLst>
            </p:cNvPr>
            <p:cNvSpPr/>
            <p:nvPr/>
          </p:nvSpPr>
          <p:spPr>
            <a:xfrm>
              <a:off x="4306603" y="7511553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DFFC20-0706-877D-CF93-D00EECEFBE75}"/>
              </a:ext>
            </a:extLst>
          </p:cNvPr>
          <p:cNvGrpSpPr/>
          <p:nvPr/>
        </p:nvGrpSpPr>
        <p:grpSpPr>
          <a:xfrm>
            <a:off x="7229353" y="1919912"/>
            <a:ext cx="712183" cy="755703"/>
            <a:chOff x="3286326" y="7286973"/>
            <a:chExt cx="712183" cy="755703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3DA33587-25B7-C09A-A38C-B01229C61DCF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813E83-50A4-4B48-D0CB-D55A1E3E0280}"/>
                </a:ext>
              </a:extLst>
            </p:cNvPr>
            <p:cNvSpPr/>
            <p:nvPr/>
          </p:nvSpPr>
          <p:spPr>
            <a:xfrm>
              <a:off x="3403914" y="7325939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381BB7-01F7-5565-3BDC-34CCE1440D1A}"/>
              </a:ext>
            </a:extLst>
          </p:cNvPr>
          <p:cNvGrpSpPr/>
          <p:nvPr/>
        </p:nvGrpSpPr>
        <p:grpSpPr>
          <a:xfrm>
            <a:off x="8776887" y="2468996"/>
            <a:ext cx="956713" cy="941263"/>
            <a:chOff x="3095334" y="7010400"/>
            <a:chExt cx="956713" cy="941263"/>
          </a:xfrm>
        </p:grpSpPr>
        <p:sp>
          <p:nvSpPr>
            <p:cNvPr id="27" name="Triangle 32">
              <a:extLst>
                <a:ext uri="{FF2B5EF4-FFF2-40B4-BE49-F238E27FC236}">
                  <a16:creationId xmlns:a16="http://schemas.microsoft.com/office/drawing/2014/main" id="{BFB722B6-2E92-ECE6-220B-60E1E32A790D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71137B-9235-7E96-3AF6-013623AC6538}"/>
                </a:ext>
              </a:extLst>
            </p:cNvPr>
            <p:cNvSpPr/>
            <p:nvPr/>
          </p:nvSpPr>
          <p:spPr>
            <a:xfrm>
              <a:off x="3353116" y="7305332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C955C-2C65-8E87-360B-061441845E2E}"/>
              </a:ext>
            </a:extLst>
          </p:cNvPr>
          <p:cNvGrpSpPr/>
          <p:nvPr/>
        </p:nvGrpSpPr>
        <p:grpSpPr>
          <a:xfrm>
            <a:off x="10271362" y="1669656"/>
            <a:ext cx="1005959" cy="1005959"/>
            <a:chOff x="4052047" y="7241570"/>
            <a:chExt cx="1005959" cy="1005959"/>
          </a:xfrm>
        </p:grpSpPr>
        <p:sp>
          <p:nvSpPr>
            <p:cNvPr id="30" name="5-Point Star 44">
              <a:extLst>
                <a:ext uri="{FF2B5EF4-FFF2-40B4-BE49-F238E27FC236}">
                  <a16:creationId xmlns:a16="http://schemas.microsoft.com/office/drawing/2014/main" id="{1E11307D-CDE6-964D-25FB-EBB08AC94894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099F6D-A99B-474D-0639-08FFEFBDEFE2}"/>
                </a:ext>
              </a:extLst>
            </p:cNvPr>
            <p:cNvSpPr/>
            <p:nvPr/>
          </p:nvSpPr>
          <p:spPr>
            <a:xfrm>
              <a:off x="4306603" y="7511553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6" name="Arrow: Down 35">
            <a:extLst>
              <a:ext uri="{FF2B5EF4-FFF2-40B4-BE49-F238E27FC236}">
                <a16:creationId xmlns:a16="http://schemas.microsoft.com/office/drawing/2014/main" id="{AABD4E9D-DFFC-3E65-3BA1-72CE8ED901EB}"/>
              </a:ext>
            </a:extLst>
          </p:cNvPr>
          <p:cNvSpPr/>
          <p:nvPr/>
        </p:nvSpPr>
        <p:spPr>
          <a:xfrm>
            <a:off x="2537312" y="101331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9CBCAC0-61E6-EFF3-C652-994743BEC9B6}"/>
              </a:ext>
            </a:extLst>
          </p:cNvPr>
          <p:cNvSpPr/>
          <p:nvPr/>
        </p:nvSpPr>
        <p:spPr>
          <a:xfrm>
            <a:off x="4468612" y="174778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B921E65-A52A-3279-AB5E-217ADDA974B7}"/>
              </a:ext>
            </a:extLst>
          </p:cNvPr>
          <p:cNvSpPr/>
          <p:nvPr/>
        </p:nvSpPr>
        <p:spPr>
          <a:xfrm>
            <a:off x="7173543" y="1112307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21421397-8175-8265-88A7-99C8A3FB2810}"/>
              </a:ext>
            </a:extLst>
          </p:cNvPr>
          <p:cNvSpPr/>
          <p:nvPr/>
        </p:nvSpPr>
        <p:spPr>
          <a:xfrm>
            <a:off x="8905208" y="161273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24D33598-F688-5A55-AEAE-0CB38AB22DD6}"/>
              </a:ext>
            </a:extLst>
          </p:cNvPr>
          <p:cNvSpPr/>
          <p:nvPr/>
        </p:nvSpPr>
        <p:spPr>
          <a:xfrm>
            <a:off x="10424307" y="91771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7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23">
            <a:extLst>
              <a:ext uri="{FF2B5EF4-FFF2-40B4-BE49-F238E27FC236}">
                <a16:creationId xmlns:a16="http://schemas.microsoft.com/office/drawing/2014/main" id="{88244BE5-F518-072A-22CE-EDEE963EAD10}"/>
              </a:ext>
            </a:extLst>
          </p:cNvPr>
          <p:cNvGrpSpPr>
            <a:grpSpLocks/>
          </p:cNvGrpSpPr>
          <p:nvPr/>
        </p:nvGrpSpPr>
        <p:grpSpPr bwMode="auto">
          <a:xfrm>
            <a:off x="905773" y="-88031"/>
            <a:ext cx="10664825" cy="5003800"/>
            <a:chOff x="3084810" y="1126386"/>
            <a:chExt cx="5809496" cy="4015734"/>
          </a:xfrm>
        </p:grpSpPr>
        <p:pic>
          <p:nvPicPr>
            <p:cNvPr id="24590" name="图片 12">
              <a:extLst>
                <a:ext uri="{FF2B5EF4-FFF2-40B4-BE49-F238E27FC236}">
                  <a16:creationId xmlns:a16="http://schemas.microsoft.com/office/drawing/2014/main" id="{423A2AAB-D461-8BF7-E093-5A394DBEE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92"/>
            <a:stretch>
              <a:fillRect/>
            </a:stretch>
          </p:blipFill>
          <p:spPr bwMode="auto">
            <a:xfrm>
              <a:off x="3297693" y="2256270"/>
              <a:ext cx="5596613" cy="28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图片 6">
              <a:extLst>
                <a:ext uri="{FF2B5EF4-FFF2-40B4-BE49-F238E27FC236}">
                  <a16:creationId xmlns:a16="http://schemas.microsoft.com/office/drawing/2014/main" id="{CF894645-D644-B7D8-76F6-8330F8111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17B31C74-DF7F-08BC-891D-ADD65F08A2EC}"/>
              </a:ext>
            </a:extLst>
          </p:cNvPr>
          <p:cNvSpPr/>
          <p:nvPr/>
        </p:nvSpPr>
        <p:spPr>
          <a:xfrm>
            <a:off x="1266528" y="1240600"/>
            <a:ext cx="99433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9600" b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chơi: </a:t>
            </a:r>
          </a:p>
          <a:p>
            <a:pPr algn="ctr">
              <a:defRPr/>
            </a:pPr>
            <a:r>
              <a:rPr lang="en-US" altLang="zh-CN" sz="12800" b="1">
                <a:solidFill>
                  <a:srgbClr val="3333FF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 sức</a:t>
            </a:r>
            <a:endParaRPr lang="en-US" altLang="zh-CN" sz="12800" b="1" dirty="0">
              <a:solidFill>
                <a:srgbClr val="3333FF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2" descr="C:\Users\Administrator\Desktop\56e262d2db7dc.png">
            <a:extLst>
              <a:ext uri="{FF2B5EF4-FFF2-40B4-BE49-F238E27FC236}">
                <a16:creationId xmlns:a16="http://schemas.microsoft.com/office/drawing/2014/main" id="{425458FD-7F35-26BE-9220-689C02BC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3740149"/>
            <a:ext cx="1216025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Administrator\Desktop\56e262d2db7dc.png">
            <a:extLst>
              <a:ext uri="{FF2B5EF4-FFF2-40B4-BE49-F238E27FC236}">
                <a16:creationId xmlns:a16="http://schemas.microsoft.com/office/drawing/2014/main" id="{51B557BE-DEA4-9A2B-5B0A-8D5772AD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4" y="1073151"/>
            <a:ext cx="7794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15" descr="3">
            <a:extLst>
              <a:ext uri="{FF2B5EF4-FFF2-40B4-BE49-F238E27FC236}">
                <a16:creationId xmlns:a16="http://schemas.microsoft.com/office/drawing/2014/main" id="{E42976BA-4083-DCAF-6D86-6225975D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000" flipH="1">
            <a:off x="858275" y="1716959"/>
            <a:ext cx="1574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16" descr="3">
            <a:extLst>
              <a:ext uri="{FF2B5EF4-FFF2-40B4-BE49-F238E27FC236}">
                <a16:creationId xmlns:a16="http://schemas.microsoft.com/office/drawing/2014/main" id="{C9A2ED05-ECE3-A70A-0A31-B02D0CD6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43" y="2655885"/>
            <a:ext cx="1555751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>
            <a:extLst>
              <a:ext uri="{FF2B5EF4-FFF2-40B4-BE49-F238E27FC236}">
                <a16:creationId xmlns:a16="http://schemas.microsoft.com/office/drawing/2014/main" id="{2CB27AA9-2D05-C6AC-F010-4757B700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9720" r="7738" b="54881"/>
          <a:stretch>
            <a:fillRect/>
          </a:stretch>
        </p:blipFill>
        <p:spPr bwMode="auto">
          <a:xfrm>
            <a:off x="0" y="4960985"/>
            <a:ext cx="121253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五角星 32">
            <a:extLst>
              <a:ext uri="{FF2B5EF4-FFF2-40B4-BE49-F238E27FC236}">
                <a16:creationId xmlns:a16="http://schemas.microsoft.com/office/drawing/2014/main" id="{32F2743A-6A3D-A717-73D6-5543CD0F5A95}"/>
              </a:ext>
            </a:extLst>
          </p:cNvPr>
          <p:cNvSpPr/>
          <p:nvPr/>
        </p:nvSpPr>
        <p:spPr>
          <a:xfrm rot="2121297">
            <a:off x="11295065" y="1676402"/>
            <a:ext cx="750887" cy="6635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角星 36">
            <a:extLst>
              <a:ext uri="{FF2B5EF4-FFF2-40B4-BE49-F238E27FC236}">
                <a16:creationId xmlns:a16="http://schemas.microsoft.com/office/drawing/2014/main" id="{4FD9E262-4640-4693-F9A2-8414CB78D935}"/>
              </a:ext>
            </a:extLst>
          </p:cNvPr>
          <p:cNvSpPr/>
          <p:nvPr/>
        </p:nvSpPr>
        <p:spPr>
          <a:xfrm rot="2755789">
            <a:off x="9244014" y="44451"/>
            <a:ext cx="506412" cy="45878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五角星 35">
            <a:extLst>
              <a:ext uri="{FF2B5EF4-FFF2-40B4-BE49-F238E27FC236}">
                <a16:creationId xmlns:a16="http://schemas.microsoft.com/office/drawing/2014/main" id="{C80D8446-D526-1B96-5943-E3FBC8CD51CF}"/>
              </a:ext>
            </a:extLst>
          </p:cNvPr>
          <p:cNvSpPr/>
          <p:nvPr/>
        </p:nvSpPr>
        <p:spPr>
          <a:xfrm rot="19384917">
            <a:off x="9986963" y="-9525"/>
            <a:ext cx="869951" cy="78740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五角星 34">
            <a:extLst>
              <a:ext uri="{FF2B5EF4-FFF2-40B4-BE49-F238E27FC236}">
                <a16:creationId xmlns:a16="http://schemas.microsoft.com/office/drawing/2014/main" id="{BE0E108C-A25F-97E8-F27D-F540805A7B53}"/>
              </a:ext>
            </a:extLst>
          </p:cNvPr>
          <p:cNvSpPr/>
          <p:nvPr/>
        </p:nvSpPr>
        <p:spPr>
          <a:xfrm rot="1497142">
            <a:off x="11074401" y="1589"/>
            <a:ext cx="1163639" cy="1119187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9" name="Picture 2" descr="在走动的火车 852x480 | Pics, Animation, Travel">
            <a:extLst>
              <a:ext uri="{FF2B5EF4-FFF2-40B4-BE49-F238E27FC236}">
                <a16:creationId xmlns:a16="http://schemas.microsoft.com/office/drawing/2014/main" id="{350A8B6D-B142-BC00-9266-07F6239A8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45" y="3444646"/>
            <a:ext cx="7818439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ade-Trung-Luong-Trieu-Hung-Sang">
            <a:hlinkClick r:id="" action="ppaction://media"/>
            <a:extLst>
              <a:ext uri="{FF2B5EF4-FFF2-40B4-BE49-F238E27FC236}">
                <a16:creationId xmlns:a16="http://schemas.microsoft.com/office/drawing/2014/main" id="{76F8602F-900D-94EF-4129-6E0B4964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0855" y="4536959"/>
            <a:ext cx="1110343" cy="11103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06173B7-DE75-4903-8E5F-941EBD37C4A9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6CEA22-4741-44FD-AAAE-AEBF1BB2A71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55B43B-3F65-49E9-AA8F-E7AA13C93DF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475DE2-889F-4E1F-B9C8-A91965A785E7}"/>
              </a:ext>
            </a:extLst>
          </p:cNvPr>
          <p:cNvSpPr txBox="1"/>
          <p:nvPr/>
        </p:nvSpPr>
        <p:spPr>
          <a:xfrm>
            <a:off x="1523424" y="1039097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092BA-0B2A-45FF-822B-78943C505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0" y="1894672"/>
            <a:ext cx="4515271" cy="1650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396676-EF28-4CA1-98E2-0C7B3C39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23" y="1406059"/>
            <a:ext cx="6149271" cy="22319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DE634-00D1-49DC-8468-7688619D1CDC}"/>
              </a:ext>
            </a:extLst>
          </p:cNvPr>
          <p:cNvGrpSpPr/>
          <p:nvPr/>
        </p:nvGrpSpPr>
        <p:grpSpPr>
          <a:xfrm>
            <a:off x="2145430" y="1841949"/>
            <a:ext cx="774225" cy="774225"/>
            <a:chOff x="2297817" y="6896711"/>
            <a:chExt cx="774225" cy="7742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00D168-C4C5-4339-891D-6ABE0252EBDF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316F53-AFB2-4A1A-B9B2-6DCC55AD2BC5}"/>
                </a:ext>
              </a:extLst>
            </p:cNvPr>
            <p:cNvSpPr/>
            <p:nvPr/>
          </p:nvSpPr>
          <p:spPr>
            <a:xfrm>
              <a:off x="2307818" y="6960657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DBA830-7BDF-476C-B825-07266A278362}"/>
              </a:ext>
            </a:extLst>
          </p:cNvPr>
          <p:cNvGrpSpPr/>
          <p:nvPr/>
        </p:nvGrpSpPr>
        <p:grpSpPr>
          <a:xfrm>
            <a:off x="3811178" y="2461034"/>
            <a:ext cx="1269732" cy="1177010"/>
            <a:chOff x="4052047" y="7241570"/>
            <a:chExt cx="1005959" cy="1005959"/>
          </a:xfrm>
        </p:grpSpPr>
        <p:sp>
          <p:nvSpPr>
            <p:cNvPr id="21" name="5-Point Star 28">
              <a:extLst>
                <a:ext uri="{FF2B5EF4-FFF2-40B4-BE49-F238E27FC236}">
                  <a16:creationId xmlns:a16="http://schemas.microsoft.com/office/drawing/2014/main" id="{FD5FBD1D-3A1E-4E3B-8A6C-57C97D06FCFE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17A155-15E0-4BC3-A447-B15AB9C368D2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7A21DD-6DB0-46DC-ADF4-F08A7C23F4A0}"/>
              </a:ext>
            </a:extLst>
          </p:cNvPr>
          <p:cNvGrpSpPr/>
          <p:nvPr/>
        </p:nvGrpSpPr>
        <p:grpSpPr>
          <a:xfrm>
            <a:off x="7646580" y="1969803"/>
            <a:ext cx="722835" cy="755703"/>
            <a:chOff x="3275674" y="7286973"/>
            <a:chExt cx="722835" cy="755703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1BB417CB-E5EB-4BA3-ADAD-F0A085359003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7E0DD8-496C-40C2-86A4-5A08D85ADF12}"/>
                </a:ext>
              </a:extLst>
            </p:cNvPr>
            <p:cNvSpPr/>
            <p:nvPr/>
          </p:nvSpPr>
          <p:spPr>
            <a:xfrm>
              <a:off x="3275674" y="7325939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430F5F-3F42-4346-8E9A-1EE28DF9588A}"/>
              </a:ext>
            </a:extLst>
          </p:cNvPr>
          <p:cNvGrpSpPr/>
          <p:nvPr/>
        </p:nvGrpSpPr>
        <p:grpSpPr>
          <a:xfrm>
            <a:off x="9188020" y="2401764"/>
            <a:ext cx="956713" cy="941263"/>
            <a:chOff x="3095334" y="7010400"/>
            <a:chExt cx="956713" cy="941263"/>
          </a:xfrm>
        </p:grpSpPr>
        <p:sp>
          <p:nvSpPr>
            <p:cNvPr id="27" name="Triangle 32">
              <a:extLst>
                <a:ext uri="{FF2B5EF4-FFF2-40B4-BE49-F238E27FC236}">
                  <a16:creationId xmlns:a16="http://schemas.microsoft.com/office/drawing/2014/main" id="{9CE14654-0886-413C-BB2F-EEE4A9CEAF65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4F6258-4BFA-474F-8722-F3F8B4A96F26}"/>
                </a:ext>
              </a:extLst>
            </p:cNvPr>
            <p:cNvSpPr/>
            <p:nvPr/>
          </p:nvSpPr>
          <p:spPr>
            <a:xfrm>
              <a:off x="3224875" y="7305332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9454BF-3DB1-4EBC-91A0-82B4BC201600}"/>
              </a:ext>
            </a:extLst>
          </p:cNvPr>
          <p:cNvGrpSpPr/>
          <p:nvPr/>
        </p:nvGrpSpPr>
        <p:grpSpPr>
          <a:xfrm>
            <a:off x="10610168" y="1561591"/>
            <a:ext cx="1328467" cy="1158108"/>
            <a:chOff x="3971595" y="7216323"/>
            <a:chExt cx="1005959" cy="1005959"/>
          </a:xfrm>
        </p:grpSpPr>
        <p:sp>
          <p:nvSpPr>
            <p:cNvPr id="30" name="5-Point Star 44">
              <a:extLst>
                <a:ext uri="{FF2B5EF4-FFF2-40B4-BE49-F238E27FC236}">
                  <a16:creationId xmlns:a16="http://schemas.microsoft.com/office/drawing/2014/main" id="{8F5B310E-F392-42ED-99F8-720C4762E9E3}"/>
                </a:ext>
              </a:extLst>
            </p:cNvPr>
            <p:cNvSpPr/>
            <p:nvPr/>
          </p:nvSpPr>
          <p:spPr>
            <a:xfrm>
              <a:off x="3971595" y="7216323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56F071-E03D-498B-BFD0-A4906D1BB19D}"/>
                </a:ext>
              </a:extLst>
            </p:cNvPr>
            <p:cNvSpPr/>
            <p:nvPr/>
          </p:nvSpPr>
          <p:spPr>
            <a:xfrm>
              <a:off x="4090443" y="7507331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009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E60481-13ED-CD38-BBE3-AF847AB1BD2F}"/>
              </a:ext>
            </a:extLst>
          </p:cNvPr>
          <p:cNvSpPr txBox="1"/>
          <p:nvPr/>
        </p:nvSpPr>
        <p:spPr>
          <a:xfrm>
            <a:off x="4408835" y="2240721"/>
            <a:ext cx="29324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2E3CF0"/>
                </a:solidFill>
                <a:latin typeface="Arial"/>
              </a:rPr>
              <a:t>9 + 8 – 6 =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2E3CF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5061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457185" y="115536"/>
            <a:ext cx="7192428" cy="257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57244" y="2095510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8405" y="13470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90765" y="1848948"/>
            <a:ext cx="3543753" cy="197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432421" y="3590905"/>
            <a:ext cx="5741361" cy="1968000"/>
          </a:xfrm>
        </p:spPr>
        <p:txBody>
          <a:bodyPr/>
          <a:lstStyle/>
          <a:p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</p:txBody>
      </p:sp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2218" y="1848948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9806" y="-530529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9251300" y="821778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687" y="-188259"/>
            <a:ext cx="13803406" cy="71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EE51583-5CE5-4306-2B4A-5A168FDB55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12551" y="5118955"/>
            <a:ext cx="1297357" cy="1680825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05B690DA-B7CE-4D7E-F789-8E787D2CB3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3924164" y="5253501"/>
            <a:ext cx="1112020" cy="168082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32245DF1-5180-9F65-2591-5D37E2E97F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47268" y="4835745"/>
            <a:ext cx="2125575" cy="2143688"/>
          </a:xfrm>
          <a:prstGeom prst="rect">
            <a:avLst/>
          </a:prstGeom>
        </p:spPr>
      </p:pic>
      <p:sp>
        <p:nvSpPr>
          <p:cNvPr id="9" name="矩形 13">
            <a:extLst>
              <a:ext uri="{FF2B5EF4-FFF2-40B4-BE49-F238E27FC236}">
                <a16:creationId xmlns:a16="http://schemas.microsoft.com/office/drawing/2014/main" id="{7C9087A7-A627-3DBB-AE3B-7449128F6E40}"/>
              </a:ext>
            </a:extLst>
          </p:cNvPr>
          <p:cNvSpPr/>
          <p:nvPr/>
        </p:nvSpPr>
        <p:spPr>
          <a:xfrm>
            <a:off x="1023369" y="2003437"/>
            <a:ext cx="9759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Trò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chơi </a:t>
            </a:r>
            <a:endParaRPr lang="en-US" altLang="zh-CN" sz="8000" b="1">
              <a:solidFill>
                <a:srgbClr val="3333CC"/>
              </a:solidFill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Tìm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tổ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ong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cho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gấu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19037-AEFB-46B5-9C53-24DBE3249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3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6E4BF4-08B7-4552-9FBA-08BB541C14B8}"/>
              </a:ext>
            </a:extLst>
          </p:cNvPr>
          <p:cNvSpPr txBox="1"/>
          <p:nvPr/>
        </p:nvSpPr>
        <p:spPr>
          <a:xfrm>
            <a:off x="2959722" y="915300"/>
            <a:ext cx="606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chơi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D9DEE2-2690-45B9-A49E-F3E0C4500330}"/>
              </a:ext>
            </a:extLst>
          </p:cNvPr>
          <p:cNvSpPr/>
          <p:nvPr/>
        </p:nvSpPr>
        <p:spPr>
          <a:xfrm>
            <a:off x="2071924" y="1848517"/>
            <a:ext cx="804815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4400" ker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Nhiệm vụ của các con thực hiện</a:t>
            </a:r>
            <a:r>
              <a:rPr kumimoji="0" lang="en-US" sz="4400" i="0" u="none" strike="noStrike" kern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4400" ker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đúng </a:t>
            </a:r>
            <a:r>
              <a:rPr kumimoji="0" lang="en-US" sz="4400" i="0" u="none" strike="noStrike" kern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các phép tín</a:t>
            </a:r>
            <a:r>
              <a:rPr kumimoji="0" lang="en-US" sz="4400" i="0" u="none" strike="noStrike" kern="0" normalizeH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 trên thẻ </a:t>
            </a:r>
            <a:r>
              <a:rPr kumimoji="0" lang="en-US" sz="4400" i="0" u="none" strike="noStrike" kern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để tìm</a:t>
            </a:r>
            <a:r>
              <a:rPr kumimoji="0" lang="en-US" sz="4400" i="0" u="none" strike="noStrike" kern="0" normalizeH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về </a:t>
            </a:r>
            <a:r>
              <a:rPr kumimoji="0" lang="en-US" sz="4400" i="0" u="none" strike="noStrike" kern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tổ</a:t>
            </a:r>
            <a:r>
              <a:rPr kumimoji="0" lang="en-US" sz="4400" i="0" u="none" strike="noStrike" kern="0" normalizeH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ong phù hợp với </a:t>
            </a:r>
            <a:r>
              <a:rPr lang="en-US" sz="4400" ker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m</a:t>
            </a:r>
            <a:r>
              <a:rPr kumimoji="0" lang="en-US" sz="4400" i="0" u="none" strike="noStrike" kern="0" normalizeH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ình.</a:t>
            </a:r>
            <a:endParaRPr kumimoji="0" lang="en-US" sz="4400" i="0" u="none" strike="noStrike" kern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>
          <a:extLst>
            <a:ext uri="{FF2B5EF4-FFF2-40B4-BE49-F238E27FC236}">
              <a16:creationId xmlns:a16="http://schemas.microsoft.com/office/drawing/2014/main" id="{0B79C7D3-872E-87F4-7CC9-74E3F239D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>
            <a:extLst>
              <a:ext uri="{FF2B5EF4-FFF2-40B4-BE49-F238E27FC236}">
                <a16:creationId xmlns:a16="http://schemas.microsoft.com/office/drawing/2014/main" id="{C0024852-0CFC-FC63-E25E-DC6098AE07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">
            <a:off x="-1457185" y="115536"/>
            <a:ext cx="7192428" cy="257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>
            <a:extLst>
              <a:ext uri="{FF2B5EF4-FFF2-40B4-BE49-F238E27FC236}">
                <a16:creationId xmlns:a16="http://schemas.microsoft.com/office/drawing/2014/main" id="{EE923E5C-E300-1FE5-9F82-0E2EBA4C2E0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57244" y="2095510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>
            <a:extLst>
              <a:ext uri="{FF2B5EF4-FFF2-40B4-BE49-F238E27FC236}">
                <a16:creationId xmlns:a16="http://schemas.microsoft.com/office/drawing/2014/main" id="{89FFCB99-27F2-9E2B-7441-8D641E28531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8405" y="13470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>
            <a:extLst>
              <a:ext uri="{FF2B5EF4-FFF2-40B4-BE49-F238E27FC236}">
                <a16:creationId xmlns:a16="http://schemas.microsoft.com/office/drawing/2014/main" id="{4C7FC8CB-C352-DFD1-2F05-EE6829BC68A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290765" y="1848948"/>
            <a:ext cx="3543753" cy="197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291CA0B-5E75-E446-9080-1F652E38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421" y="3590905"/>
            <a:ext cx="5741361" cy="1968000"/>
          </a:xfrm>
        </p:spPr>
        <p:txBody>
          <a:bodyPr/>
          <a:lstStyle/>
          <a:p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</p:txBody>
      </p:sp>
      <p:pic>
        <p:nvPicPr>
          <p:cNvPr id="33" name="Google Shape;833;p44">
            <a:extLst>
              <a:ext uri="{FF2B5EF4-FFF2-40B4-BE49-F238E27FC236}">
                <a16:creationId xmlns:a16="http://schemas.microsoft.com/office/drawing/2014/main" id="{28BD0832-66A5-F673-8CD8-A07B18402B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2218" y="1848948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>
            <a:extLst>
              <a:ext uri="{FF2B5EF4-FFF2-40B4-BE49-F238E27FC236}">
                <a16:creationId xmlns:a16="http://schemas.microsoft.com/office/drawing/2014/main" id="{D6248053-317A-2BC9-420E-013C3EA6364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69806" y="-530529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>
            <a:extLst>
              <a:ext uri="{FF2B5EF4-FFF2-40B4-BE49-F238E27FC236}">
                <a16:creationId xmlns:a16="http://schemas.microsoft.com/office/drawing/2014/main" id="{B16CACA7-2DB0-79AE-DF0A-AD4DA17B350F}"/>
              </a:ext>
            </a:extLst>
          </p:cNvPr>
          <p:cNvGrpSpPr/>
          <p:nvPr/>
        </p:nvGrpSpPr>
        <p:grpSpPr>
          <a:xfrm>
            <a:off x="9251300" y="821778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>
              <a:extLst>
                <a:ext uri="{FF2B5EF4-FFF2-40B4-BE49-F238E27FC236}">
                  <a16:creationId xmlns:a16="http://schemas.microsoft.com/office/drawing/2014/main" id="{C6D9C959-9C9F-E011-8195-17C17CD0BB59}"/>
                </a:ext>
              </a:extLst>
            </p:cNvPr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>
                <a:extLst>
                  <a:ext uri="{FF2B5EF4-FFF2-40B4-BE49-F238E27FC236}">
                    <a16:creationId xmlns:a16="http://schemas.microsoft.com/office/drawing/2014/main" id="{C1955B72-90D2-DD35-DF77-9236ABBE9492}"/>
                  </a:ext>
                </a:extLst>
              </p:cNvPr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>
                <a:extLst>
                  <a:ext uri="{FF2B5EF4-FFF2-40B4-BE49-F238E27FC236}">
                    <a16:creationId xmlns:a16="http://schemas.microsoft.com/office/drawing/2014/main" id="{9EF88F58-50FD-83A6-0750-9228101E6A30}"/>
                  </a:ext>
                </a:extLst>
              </p:cNvPr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>
                <a:extLst>
                  <a:ext uri="{FF2B5EF4-FFF2-40B4-BE49-F238E27FC236}">
                    <a16:creationId xmlns:a16="http://schemas.microsoft.com/office/drawing/2014/main" id="{B42D8306-8790-863C-3442-F2C60D290019}"/>
                  </a:ext>
                </a:extLst>
              </p:cNvPr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>
                <a:extLst>
                  <a:ext uri="{FF2B5EF4-FFF2-40B4-BE49-F238E27FC236}">
                    <a16:creationId xmlns:a16="http://schemas.microsoft.com/office/drawing/2014/main" id="{4A5DD94C-17F9-AFF6-2252-C0693EA95442}"/>
                  </a:ext>
                </a:extLst>
              </p:cNvPr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>
                <a:extLst>
                  <a:ext uri="{FF2B5EF4-FFF2-40B4-BE49-F238E27FC236}">
                    <a16:creationId xmlns:a16="http://schemas.microsoft.com/office/drawing/2014/main" id="{3FC50164-5132-76FE-55DD-F30ED18CC85A}"/>
                  </a:ext>
                </a:extLst>
              </p:cNvPr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>
                <a:extLst>
                  <a:ext uri="{FF2B5EF4-FFF2-40B4-BE49-F238E27FC236}">
                    <a16:creationId xmlns:a16="http://schemas.microsoft.com/office/drawing/2014/main" id="{AA9BC96E-11E9-C7A5-2729-E35400C50CFF}"/>
                  </a:ext>
                </a:extLst>
              </p:cNvPr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>
                <a:extLst>
                  <a:ext uri="{FF2B5EF4-FFF2-40B4-BE49-F238E27FC236}">
                    <a16:creationId xmlns:a16="http://schemas.microsoft.com/office/drawing/2014/main" id="{9801CCE0-432E-1D09-92BF-B1CE96D08606}"/>
                  </a:ext>
                </a:extLst>
              </p:cNvPr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>
                <a:extLst>
                  <a:ext uri="{FF2B5EF4-FFF2-40B4-BE49-F238E27FC236}">
                    <a16:creationId xmlns:a16="http://schemas.microsoft.com/office/drawing/2014/main" id="{1F607BD3-0B1E-BB1F-426F-DA3ADDC664FE}"/>
                  </a:ext>
                </a:extLst>
              </p:cNvPr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>
                <a:extLst>
                  <a:ext uri="{FF2B5EF4-FFF2-40B4-BE49-F238E27FC236}">
                    <a16:creationId xmlns:a16="http://schemas.microsoft.com/office/drawing/2014/main" id="{06B99146-AB1C-DFD5-56F1-E1CCBD44E69D}"/>
                  </a:ext>
                </a:extLst>
              </p:cNvPr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>
                <a:extLst>
                  <a:ext uri="{FF2B5EF4-FFF2-40B4-BE49-F238E27FC236}">
                    <a16:creationId xmlns:a16="http://schemas.microsoft.com/office/drawing/2014/main" id="{51247725-2AC9-2AD9-76A7-CDA56D83B4F0}"/>
                  </a:ext>
                </a:extLst>
              </p:cNvPr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>
                <a:extLst>
                  <a:ext uri="{FF2B5EF4-FFF2-40B4-BE49-F238E27FC236}">
                    <a16:creationId xmlns:a16="http://schemas.microsoft.com/office/drawing/2014/main" id="{67982940-D69B-80E0-4033-C6BEED16CA7B}"/>
                  </a:ext>
                </a:extLst>
              </p:cNvPr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>
                <a:extLst>
                  <a:ext uri="{FF2B5EF4-FFF2-40B4-BE49-F238E27FC236}">
                    <a16:creationId xmlns:a16="http://schemas.microsoft.com/office/drawing/2014/main" id="{B3CC5D52-F5E7-3B07-2A9D-16E2EF29B188}"/>
                  </a:ext>
                </a:extLst>
              </p:cNvPr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>
              <a:extLst>
                <a:ext uri="{FF2B5EF4-FFF2-40B4-BE49-F238E27FC236}">
                  <a16:creationId xmlns:a16="http://schemas.microsoft.com/office/drawing/2014/main" id="{70AB2FC0-6AC6-560A-AD81-0918A04FB861}"/>
                </a:ext>
              </a:extLst>
            </p:cNvPr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4CAC8860-CED4-E51D-CAEA-769FB981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687" y="-188259"/>
            <a:ext cx="13803406" cy="71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5991FC5-4FB4-0507-0313-404714FD7B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12551" y="5118955"/>
            <a:ext cx="1297357" cy="1680825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1E0D5906-07A1-6CD7-7618-BE616354B0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3924164" y="5253501"/>
            <a:ext cx="1112020" cy="168082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13366374-9C1C-6397-1995-58F0120E3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47268" y="4835745"/>
            <a:ext cx="2125575" cy="2143688"/>
          </a:xfrm>
          <a:prstGeom prst="rect">
            <a:avLst/>
          </a:prstGeom>
        </p:spPr>
      </p:pic>
      <p:sp>
        <p:nvSpPr>
          <p:cNvPr id="9" name="矩形 13">
            <a:extLst>
              <a:ext uri="{FF2B5EF4-FFF2-40B4-BE49-F238E27FC236}">
                <a16:creationId xmlns:a16="http://schemas.microsoft.com/office/drawing/2014/main" id="{E25F0C51-A1F5-7C91-4235-FB081D2AF1B5}"/>
              </a:ext>
            </a:extLst>
          </p:cNvPr>
          <p:cNvSpPr/>
          <p:nvPr/>
        </p:nvSpPr>
        <p:spPr>
          <a:xfrm>
            <a:off x="680765" y="1796501"/>
            <a:ext cx="9759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Trò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chơi </a:t>
            </a:r>
            <a:endParaRPr lang="en-US" altLang="zh-CN" sz="8000" b="1">
              <a:solidFill>
                <a:srgbClr val="3333CC"/>
              </a:solidFill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Tìm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tổ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ong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cho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喵小姐简" panose="02010509060101010101" pitchFamily="49" charset="-122"/>
                <a:cs typeface="Arial" panose="020B0604020202020204" pitchFamily="34" charset="0"/>
              </a:rPr>
              <a:t>gấu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汉仪喵小姐简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5137289910844678704">
            <a:hlinkClick r:id="" action="ppaction://media"/>
            <a:extLst>
              <a:ext uri="{FF2B5EF4-FFF2-40B4-BE49-F238E27FC236}">
                <a16:creationId xmlns:a16="http://schemas.microsoft.com/office/drawing/2014/main" id="{0036B6BB-3384-A1C6-0576-2B88DF54B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1093570" y="5446143"/>
            <a:ext cx="916363" cy="6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1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86057"/>
            <a:ext cx="12192000" cy="6664009"/>
            <a:chOff x="0" y="0"/>
            <a:chExt cx="9144000" cy="51328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Hình ảnh có liên quan">
            <a:extLst>
              <a:ext uri="{FF2B5EF4-FFF2-40B4-BE49-F238E27FC236}">
                <a16:creationId xmlns:a16="http://schemas.microsoft.com/office/drawing/2014/main" id="{202F0CAC-D1D0-45D5-B3EA-0F531A6D29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41" y="-771527"/>
            <a:ext cx="47625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ình ảnh có liên quan">
            <a:extLst>
              <a:ext uri="{FF2B5EF4-FFF2-40B4-BE49-F238E27FC236}">
                <a16:creationId xmlns:a16="http://schemas.microsoft.com/office/drawing/2014/main" id="{EE34710A-7D59-4439-AA14-DEAF80040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9" y="3067025"/>
            <a:ext cx="47625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Kết quả hình ảnh cho FIREWORK GIF">
            <a:extLst>
              <a:ext uri="{FF2B5EF4-FFF2-40B4-BE49-F238E27FC236}">
                <a16:creationId xmlns:a16="http://schemas.microsoft.com/office/drawing/2014/main" id="{459248DD-1119-45FE-8017-8DC879CEF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937" y="4241382"/>
            <a:ext cx="2939313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4E54F9-3AD7-435C-A94A-B04F08E4EDC7}"/>
              </a:ext>
            </a:extLst>
          </p:cNvPr>
          <p:cNvSpPr/>
          <p:nvPr/>
        </p:nvSpPr>
        <p:spPr>
          <a:xfrm>
            <a:off x="2244120" y="2496578"/>
            <a:ext cx="73244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28" name="Picture 6" descr="Cheer Up GIFs | Tenor">
            <a:extLst>
              <a:ext uri="{FF2B5EF4-FFF2-40B4-BE49-F238E27FC236}">
                <a16:creationId xmlns:a16="http://schemas.microsoft.com/office/drawing/2014/main" id="{382E2E78-26A0-4292-8D74-C10D0D8ED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49" y="3247606"/>
            <a:ext cx="1038977" cy="10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Cheer Up GIFs | Tenor">
            <a:extLst>
              <a:ext uri="{FF2B5EF4-FFF2-40B4-BE49-F238E27FC236}">
                <a16:creationId xmlns:a16="http://schemas.microsoft.com/office/drawing/2014/main" id="{17548F08-E4A8-422C-BD56-CA9026E68F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" y="2736625"/>
            <a:ext cx="1038977" cy="10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Kết quả hình ảnh cho FIREWORK GIF">
            <a:extLst>
              <a:ext uri="{FF2B5EF4-FFF2-40B4-BE49-F238E27FC236}">
                <a16:creationId xmlns:a16="http://schemas.microsoft.com/office/drawing/2014/main" id="{2469FD87-6767-4FA3-A74C-9877F5843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6" y="122763"/>
            <a:ext cx="2939313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69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FFB642-C49F-AFFD-8029-C9F3C7F5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" y="0"/>
            <a:ext cx="1216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709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2AF59A-7143-41F0-B921-1F4AE925952D}"/>
              </a:ext>
            </a:extLst>
          </p:cNvPr>
          <p:cNvGrpSpPr/>
          <p:nvPr/>
        </p:nvGrpSpPr>
        <p:grpSpPr>
          <a:xfrm>
            <a:off x="574771" y="1246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C45CE8-73F5-49F7-9915-7DAE124EE68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F09143-AAD6-4304-B940-BFA224B163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6846A06-6F66-4AC4-B96B-DE3E886E8746}"/>
              </a:ext>
            </a:extLst>
          </p:cNvPr>
          <p:cNvSpPr txBox="1"/>
          <p:nvPr/>
        </p:nvSpPr>
        <p:spPr>
          <a:xfrm>
            <a:off x="1296050" y="373584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 ; &lt; ; = 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A21AD-47C3-4C77-99D4-234FBFB4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167" y="5341765"/>
            <a:ext cx="1297385" cy="1163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44235B-4A08-4F53-808F-C22E73E3C6CC}"/>
              </a:ext>
            </a:extLst>
          </p:cNvPr>
          <p:cNvGrpSpPr/>
          <p:nvPr/>
        </p:nvGrpSpPr>
        <p:grpSpPr>
          <a:xfrm>
            <a:off x="771683" y="1556420"/>
            <a:ext cx="5900624" cy="2736903"/>
            <a:chOff x="779145" y="1840950"/>
            <a:chExt cx="5900624" cy="27369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C58970-C1F5-413C-87A3-136EC3640A8A}"/>
                </a:ext>
              </a:extLst>
            </p:cNvPr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6  +  6             11		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7  +  5             12 		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5D1096E5-242A-4549-BCBA-C4ADEC0822BC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DCDDD564-C1ED-4072-815B-BCB72B7D51A3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C4D8D4-11A3-4EEB-8D03-FF1E90EE30D9}"/>
              </a:ext>
            </a:extLst>
          </p:cNvPr>
          <p:cNvGrpSpPr/>
          <p:nvPr/>
        </p:nvGrpSpPr>
        <p:grpSpPr>
          <a:xfrm>
            <a:off x="5604443" y="1556094"/>
            <a:ext cx="5647765" cy="2736903"/>
            <a:chOff x="5611905" y="1930269"/>
            <a:chExt cx="5647765" cy="27369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446F33-55FC-42C6-B43F-47D9F74C1D21}"/>
                </a:ext>
              </a:extLst>
            </p:cNvPr>
            <p:cNvSpPr/>
            <p:nvPr/>
          </p:nvSpPr>
          <p:spPr>
            <a:xfrm>
              <a:off x="5611905" y="1930269"/>
              <a:ext cx="5647765" cy="272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6  +  6               3  +  9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  +  2               7  +  7</a:t>
              </a:r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B48111-B861-4B90-8F23-F854AAF74157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97A46FD5-F357-4F06-AED1-5B01B8856E9F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9929C-4409-421F-8EC2-B1FB6FBDA5A6}"/>
              </a:ext>
            </a:extLst>
          </p:cNvPr>
          <p:cNvSpPr/>
          <p:nvPr/>
        </p:nvSpPr>
        <p:spPr>
          <a:xfrm>
            <a:off x="1867457" y="274378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CDBC27-0004-48A8-8CC6-82D0C2E5CC2A}"/>
              </a:ext>
            </a:extLst>
          </p:cNvPr>
          <p:cNvSpPr/>
          <p:nvPr/>
        </p:nvSpPr>
        <p:spPr>
          <a:xfrm>
            <a:off x="1894027" y="417398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D041B9BF-77B0-4DC7-9DAC-6DAED0FD486E}"/>
              </a:ext>
            </a:extLst>
          </p:cNvPr>
          <p:cNvSpPr/>
          <p:nvPr/>
        </p:nvSpPr>
        <p:spPr>
          <a:xfrm>
            <a:off x="3149804" y="2050098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3788328B-D4C2-4188-8CED-42960F475069}"/>
              </a:ext>
            </a:extLst>
          </p:cNvPr>
          <p:cNvSpPr/>
          <p:nvPr/>
        </p:nvSpPr>
        <p:spPr>
          <a:xfrm>
            <a:off x="3158355" y="347103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E7D32D-E88A-43E4-BCC6-5566BECA175A}"/>
              </a:ext>
            </a:extLst>
          </p:cNvPr>
          <p:cNvSpPr/>
          <p:nvPr/>
        </p:nvSpPr>
        <p:spPr>
          <a:xfrm>
            <a:off x="6452080" y="275479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A237E0-EB5F-4F1A-A67B-1CB14B2CEFEB}"/>
              </a:ext>
            </a:extLst>
          </p:cNvPr>
          <p:cNvSpPr/>
          <p:nvPr/>
        </p:nvSpPr>
        <p:spPr>
          <a:xfrm>
            <a:off x="9653958" y="270705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CEC1EDC0-3491-4603-88A7-049C85037F86}"/>
              </a:ext>
            </a:extLst>
          </p:cNvPr>
          <p:cNvSpPr/>
          <p:nvPr/>
        </p:nvSpPr>
        <p:spPr>
          <a:xfrm>
            <a:off x="8165515" y="206041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B963CA-DDB2-4676-91A6-92F5A62DE19B}"/>
              </a:ext>
            </a:extLst>
          </p:cNvPr>
          <p:cNvSpPr/>
          <p:nvPr/>
        </p:nvSpPr>
        <p:spPr>
          <a:xfrm>
            <a:off x="6452080" y="4164541"/>
            <a:ext cx="717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11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749D67-332F-4FBD-95EA-FA0F92FB8062}"/>
              </a:ext>
            </a:extLst>
          </p:cNvPr>
          <p:cNvSpPr/>
          <p:nvPr/>
        </p:nvSpPr>
        <p:spPr>
          <a:xfrm>
            <a:off x="9653958" y="411679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14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0F42577F-3CDF-413F-AB57-75485726F6EA}"/>
              </a:ext>
            </a:extLst>
          </p:cNvPr>
          <p:cNvSpPr/>
          <p:nvPr/>
        </p:nvSpPr>
        <p:spPr>
          <a:xfrm>
            <a:off x="8199381" y="346916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72F721-5FA8-4664-8A80-E8F214381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775" y="5557587"/>
            <a:ext cx="1539844" cy="102369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D92D7E7-20B3-4F19-B8DD-6D51472194E8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DA17F98-7CB8-4F96-808B-B78F0E724B6F}"/>
              </a:ext>
            </a:extLst>
          </p:cNvPr>
          <p:cNvSpPr/>
          <p:nvPr/>
        </p:nvSpPr>
        <p:spPr>
          <a:xfrm>
            <a:off x="2466659" y="4775786"/>
            <a:ext cx="3001581" cy="1395112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891627-793F-49D6-94AB-3DC8300D7BAB}"/>
              </a:ext>
            </a:extLst>
          </p:cNvPr>
          <p:cNvSpPr/>
          <p:nvPr/>
        </p:nvSpPr>
        <p:spPr>
          <a:xfrm>
            <a:off x="1234967" y="276718"/>
            <a:ext cx="2048220" cy="605826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AC890B42-5C1C-34AE-31A4-59069E2FAA26}"/>
              </a:ext>
            </a:extLst>
          </p:cNvPr>
          <p:cNvSpPr/>
          <p:nvPr/>
        </p:nvSpPr>
        <p:spPr>
          <a:xfrm>
            <a:off x="5410062" y="4811286"/>
            <a:ext cx="3653551" cy="1395112"/>
          </a:xfrm>
          <a:prstGeom prst="wedgeEllipseCallout">
            <a:avLst>
              <a:gd name="adj1" fmla="val 81924"/>
              <a:gd name="adj2" fmla="val 393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err="1"/>
              <a:t>việc</a:t>
            </a:r>
            <a:r>
              <a:rPr lang="en-US" sz="2800"/>
              <a:t> nhóm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30" grpId="0" animBg="1"/>
      <p:bldP spid="30" grpId="1" animBg="1"/>
      <p:bldP spid="37" grpId="0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3">
            <a:extLst>
              <a:ext uri="{FF2B5EF4-FFF2-40B4-BE49-F238E27FC236}">
                <a16:creationId xmlns:a16="http://schemas.microsoft.com/office/drawing/2014/main" id="{E0854682-631C-EEB3-9163-154CA959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2">
            <a:extLst>
              <a:ext uri="{FF2B5EF4-FFF2-40B4-BE49-F238E27FC236}">
                <a16:creationId xmlns:a16="http://schemas.microsoft.com/office/drawing/2014/main" id="{D9EFE7AD-8BD2-2AA1-2743-C8C091B6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1" y="742951"/>
            <a:ext cx="7555707" cy="44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>
            <a:extLst>
              <a:ext uri="{FF2B5EF4-FFF2-40B4-BE49-F238E27FC236}">
                <a16:creationId xmlns:a16="http://schemas.microsoft.com/office/drawing/2014/main" id="{A22FD87A-E543-39C1-254E-A1313932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80123"/>
            <a:ext cx="1963341" cy="278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11A6C932-50BF-7675-A22E-F4260858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13309"/>
            <a:ext cx="7517607" cy="28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ade-Trung-Luong-Trieu-Hung-Sang">
            <a:hlinkClick r:id="" action="ppaction://media"/>
            <a:extLst>
              <a:ext uri="{FF2B5EF4-FFF2-40B4-BE49-F238E27FC236}">
                <a16:creationId xmlns:a16="http://schemas.microsoft.com/office/drawing/2014/main" id="{8128306E-BFBE-6FF5-6399-55A9E23B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2401" y="5107339"/>
            <a:ext cx="851247" cy="85124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2AD995-430D-4E47-A47D-CB6A6439BFB8}"/>
              </a:ext>
            </a:extLst>
          </p:cNvPr>
          <p:cNvGrpSpPr/>
          <p:nvPr/>
        </p:nvGrpSpPr>
        <p:grpSpPr>
          <a:xfrm>
            <a:off x="448392" y="6045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584DD16-36C4-4AA4-AA4C-7806008DBBC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40E89E-5566-4CF0-AC57-2CEF77CED8D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49DDBBF-0876-4DD6-A12E-71B49091A119}"/>
              </a:ext>
            </a:extLst>
          </p:cNvPr>
          <p:cNvSpPr txBox="1"/>
          <p:nvPr/>
        </p:nvSpPr>
        <p:spPr>
          <a:xfrm>
            <a:off x="1117105" y="785351"/>
            <a:ext cx="10699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ca-bin thứ nhất có 7 người, trong ca-bin thứ hai có 8 người. Hỏi trong hai ca-bin có tất cả bao nhiêu người?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43D0C-BE05-494D-81F2-179CB57FF2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19" y="1663695"/>
            <a:ext cx="7773454" cy="3018917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004879B1-1ACE-45B3-A5EF-0A37449269F7}"/>
              </a:ext>
            </a:extLst>
          </p:cNvPr>
          <p:cNvSpPr/>
          <p:nvPr/>
        </p:nvSpPr>
        <p:spPr>
          <a:xfrm>
            <a:off x="8814678" y="1644671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ta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CAFDA1-C98B-4C85-9EAF-F97F768BD20B}"/>
              </a:ext>
            </a:extLst>
          </p:cNvPr>
          <p:cNvCxnSpPr>
            <a:cxnSpLocks/>
          </p:cNvCxnSpPr>
          <p:nvPr/>
        </p:nvCxnSpPr>
        <p:spPr>
          <a:xfrm flipV="1">
            <a:off x="2213810" y="1254496"/>
            <a:ext cx="4269581" cy="7908"/>
          </a:xfrm>
          <a:prstGeom prst="line">
            <a:avLst/>
          </a:prstGeom>
          <a:ln w="571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902429-C161-4FF3-B766-2FCEB5918BAC}"/>
              </a:ext>
            </a:extLst>
          </p:cNvPr>
          <p:cNvCxnSpPr>
            <a:cxnSpLocks/>
          </p:cNvCxnSpPr>
          <p:nvPr/>
        </p:nvCxnSpPr>
        <p:spPr>
          <a:xfrm>
            <a:off x="7539147" y="1254496"/>
            <a:ext cx="4126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AFD00496-FF30-4952-AA19-7950AE52EF40}"/>
              </a:ext>
            </a:extLst>
          </p:cNvPr>
          <p:cNvSpPr/>
          <p:nvPr/>
        </p:nvSpPr>
        <p:spPr>
          <a:xfrm>
            <a:off x="8814678" y="1627212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15F7EF-446B-4439-8F27-1E95870049C4}"/>
              </a:ext>
            </a:extLst>
          </p:cNvPr>
          <p:cNvCxnSpPr>
            <a:cxnSpLocks/>
          </p:cNvCxnSpPr>
          <p:nvPr/>
        </p:nvCxnSpPr>
        <p:spPr>
          <a:xfrm>
            <a:off x="2779294" y="1674291"/>
            <a:ext cx="5751095" cy="24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EC2C5A-0750-41D1-A4E0-6523E3179401}"/>
              </a:ext>
            </a:extLst>
          </p:cNvPr>
          <p:cNvSpPr txBox="1"/>
          <p:nvPr/>
        </p:nvSpPr>
        <p:spPr>
          <a:xfrm>
            <a:off x="2952283" y="4793929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</a:t>
            </a:r>
            <a:r>
              <a:rPr lang="vi-VN" sz="2800"/>
              <a:t>ố người </a:t>
            </a:r>
            <a:r>
              <a:rPr lang="en-US" sz="2800"/>
              <a:t>trong hai</a:t>
            </a:r>
            <a:r>
              <a:rPr lang="vi-VN" sz="2800"/>
              <a:t> ca</a:t>
            </a:r>
            <a:r>
              <a:rPr lang="en-US" sz="2800"/>
              <a:t>-</a:t>
            </a:r>
            <a:r>
              <a:rPr lang="vi-VN" sz="2800"/>
              <a:t>bin là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9322E-CD59-4A9A-BD9E-677173779B90}"/>
              </a:ext>
            </a:extLst>
          </p:cNvPr>
          <p:cNvSpPr txBox="1"/>
          <p:nvPr/>
        </p:nvSpPr>
        <p:spPr>
          <a:xfrm>
            <a:off x="2859505" y="5324826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7</a:t>
            </a:r>
            <a:r>
              <a:rPr lang="en-US" sz="2800" dirty="0"/>
              <a:t> </a:t>
            </a:r>
            <a:r>
              <a:rPr lang="vi-VN" sz="2800" dirty="0"/>
              <a:t>+</a:t>
            </a:r>
            <a:r>
              <a:rPr lang="en-US" sz="2800" dirty="0"/>
              <a:t> </a:t>
            </a:r>
            <a:r>
              <a:rPr lang="vi-VN" sz="2800" dirty="0"/>
              <a:t>8</a:t>
            </a:r>
            <a:r>
              <a:rPr lang="en-US" sz="2800" dirty="0"/>
              <a:t> </a:t>
            </a:r>
            <a:r>
              <a:rPr lang="vi-VN" sz="2800" dirty="0"/>
              <a:t>=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vi-VN" sz="2800" dirty="0">
                <a:solidFill>
                  <a:srgbClr val="FF0000"/>
                </a:solidFill>
              </a:rPr>
              <a:t>5</a:t>
            </a:r>
            <a:r>
              <a:rPr lang="vi-VN" sz="2800" dirty="0"/>
              <a:t> (người)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42BE8-CC44-4884-8B61-835AC2F29685}"/>
              </a:ext>
            </a:extLst>
          </p:cNvPr>
          <p:cNvSpPr txBox="1"/>
          <p:nvPr/>
        </p:nvSpPr>
        <p:spPr>
          <a:xfrm>
            <a:off x="3080734" y="5796677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Đáp số: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vi-VN" sz="2800" dirty="0">
                <a:solidFill>
                  <a:srgbClr val="FF0000"/>
                </a:solidFill>
              </a:rPr>
              <a:t>5</a:t>
            </a:r>
            <a:r>
              <a:rPr lang="vi-VN" sz="2800" dirty="0"/>
              <a:t> người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D9745-75E2-83F3-41BC-7A6531DE05D3}"/>
              </a:ext>
            </a:extLst>
          </p:cNvPr>
          <p:cNvSpPr txBox="1"/>
          <p:nvPr/>
        </p:nvSpPr>
        <p:spPr>
          <a:xfrm>
            <a:off x="2458538" y="4344887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giải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5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FF292-719B-1B34-AF3C-2980B8A6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1026"/>
            <a:ext cx="12496800" cy="7997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C34D8-B4BA-4746-A4B9-1755DF25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61026"/>
            <a:ext cx="12496800" cy="50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535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2598738" y="581447"/>
            <a:ext cx="6148729" cy="2340827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n/>
                <a:solidFill>
                  <a:srgbClr val="FF0000"/>
                </a:solidFill>
                <a:ea typeface="微软雅黑"/>
              </a:rPr>
              <a:t>Trò</a:t>
            </a:r>
            <a:r>
              <a:rPr lang="en-US" sz="7200" b="1" dirty="0">
                <a:ln/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a typeface="微软雅黑"/>
              </a:rPr>
              <a:t>chơi</a:t>
            </a:r>
            <a:endParaRPr lang="en-US" sz="7200" b="1" dirty="0">
              <a:ln/>
              <a:solidFill>
                <a:srgbClr val="FF0000"/>
              </a:solidFill>
              <a:ea typeface="微软雅黑"/>
            </a:endParaRPr>
          </a:p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ea typeface="微软雅黑"/>
              </a:rPr>
              <a:t>Chuyền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ea typeface="微软雅黑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ea typeface="微软雅黑"/>
              </a:rPr>
              <a:t>bóng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ea typeface="微软雅黑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4" y="4687937"/>
            <a:ext cx="6408837" cy="2019938"/>
          </a:xfrm>
          <a:prstGeom prst="rect">
            <a:avLst/>
          </a:prstGeom>
        </p:spPr>
      </p:pic>
      <p:pic>
        <p:nvPicPr>
          <p:cNvPr id="6" name="Bkgr tên lửa">
            <a:extLst>
              <a:ext uri="{FF2B5EF4-FFF2-40B4-BE49-F238E27FC236}">
                <a16:creationId xmlns:a16="http://schemas.microsoft.com/office/drawing/2014/main" id="{90B154A8-CC85-426D-AF0B-16A8B0860F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617" y="913290"/>
            <a:ext cx="1677139" cy="1677139"/>
          </a:xfrm>
          <a:prstGeom prst="rect">
            <a:avLst/>
          </a:prstGeom>
        </p:spPr>
      </p:pic>
      <p:pic>
        <p:nvPicPr>
          <p:cNvPr id="2" name="Marvellous Bright Ideas (Chicken Dance) - 27th April 2020 (mp3cut.net)">
            <a:hlinkClick r:id="" action="ppaction://media"/>
            <a:extLst>
              <a:ext uri="{FF2B5EF4-FFF2-40B4-BE49-F238E27FC236}">
                <a16:creationId xmlns:a16="http://schemas.microsoft.com/office/drawing/2014/main" id="{16DCAEFF-F720-1BA5-1922-475CFD35C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914" y="6032871"/>
            <a:ext cx="487363" cy="487363"/>
          </a:xfrm>
          <a:prstGeom prst="rect">
            <a:avLst/>
          </a:prstGeom>
        </p:spPr>
      </p:pic>
      <p:pic>
        <p:nvPicPr>
          <p:cNvPr id="3" name="Marvellous Bright Ideas (Chicken Dance) - 27th April 2020 (mp3cut.net)">
            <a:hlinkClick r:id="" action="ppaction://media"/>
            <a:extLst>
              <a:ext uri="{FF2B5EF4-FFF2-40B4-BE49-F238E27FC236}">
                <a16:creationId xmlns:a16="http://schemas.microsoft.com/office/drawing/2014/main" id="{CC5BD2A8-87ED-6F83-DB0A-B53F2974E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6343" y="6168557"/>
            <a:ext cx="487363" cy="487363"/>
          </a:xfrm>
          <a:prstGeom prst="rect">
            <a:avLst/>
          </a:prstGeom>
        </p:spPr>
      </p:pic>
      <p:pic>
        <p:nvPicPr>
          <p:cNvPr id="4" name="Marvellous Bright Ideas (Chicken Dance) - 27th April 2020 (mp3cut.net)">
            <a:hlinkClick r:id="" action="ppaction://media"/>
            <a:extLst>
              <a:ext uri="{FF2B5EF4-FFF2-40B4-BE49-F238E27FC236}">
                <a16:creationId xmlns:a16="http://schemas.microsoft.com/office/drawing/2014/main" id="{5B3ABA8D-E397-0AE7-C9A3-20D27C20F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1110" y="5924875"/>
            <a:ext cx="487363" cy="487363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5D6A7912-F70D-607C-7D07-EEC3C0D14EC8}"/>
              </a:ext>
            </a:extLst>
          </p:cNvPr>
          <p:cNvGrpSpPr>
            <a:grpSpLocks/>
          </p:cNvGrpSpPr>
          <p:nvPr/>
        </p:nvGrpSpPr>
        <p:grpSpPr bwMode="auto">
          <a:xfrm>
            <a:off x="-18247" y="-132550"/>
            <a:ext cx="12469168" cy="6840425"/>
            <a:chOff x="2012304" y="817454"/>
            <a:chExt cx="10073901" cy="5868046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BFDD0CB8-D503-D69E-0C88-A62456AF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04" y="817454"/>
              <a:ext cx="10073901" cy="5868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A8372-F85C-6261-1CB6-07BE6D348039}"/>
                </a:ext>
              </a:extLst>
            </p:cNvPr>
            <p:cNvSpPr/>
            <p:nvPr/>
          </p:nvSpPr>
          <p:spPr>
            <a:xfrm>
              <a:off x="2456787" y="1244539"/>
              <a:ext cx="9189697" cy="4993237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3CC9E29-2AD0-9426-FC18-99CBC315D01D}"/>
              </a:ext>
            </a:extLst>
          </p:cNvPr>
          <p:cNvSpPr/>
          <p:nvPr/>
        </p:nvSpPr>
        <p:spPr>
          <a:xfrm>
            <a:off x="534991" y="317482"/>
            <a:ext cx="11064826" cy="4920724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6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Chuyền bóng</a:t>
            </a:r>
            <a:endParaRPr 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4723CB-E1A1-F8AA-5D58-AAB0FA15E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527" y="4574440"/>
            <a:ext cx="3372270" cy="16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2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77E04-EE0E-73E7-0458-28CCA7D71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80" y="0"/>
            <a:ext cx="7441720" cy="42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263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92FB2-D1F1-23A9-27F3-28105966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5ECF2-AA59-395A-AC25-7300B56C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41" y="3235462"/>
            <a:ext cx="2465486" cy="1841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4F60D-2E92-486E-3801-3C04ADA0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13" y="510190"/>
            <a:ext cx="2465487" cy="1905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6D3E24-5B85-A1EF-1456-EC81921A1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18" y="274791"/>
            <a:ext cx="2531813" cy="149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5D606-70AE-0C08-2DD4-927C818CF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621" y="1742148"/>
            <a:ext cx="2667579" cy="1562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78064-D9F5-2BFC-24FF-66FB9C06E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718" y="3304733"/>
            <a:ext cx="2442804" cy="156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D66DF5-C933-45CE-6C36-37AE78E16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053" y="4883895"/>
            <a:ext cx="2308509" cy="1546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37076A-A236-1EDD-97D5-1BE7B71FC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11" y="3675976"/>
            <a:ext cx="2298402" cy="1943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B74968-AA2B-08A7-B098-74447550B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214" y="582562"/>
            <a:ext cx="1768194" cy="22015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97407F-8D17-0A92-8156-3E77D7A1FB38}"/>
              </a:ext>
            </a:extLst>
          </p:cNvPr>
          <p:cNvCxnSpPr>
            <a:cxnSpLocks/>
          </p:cNvCxnSpPr>
          <p:nvPr/>
        </p:nvCxnSpPr>
        <p:spPr>
          <a:xfrm>
            <a:off x="2494721" y="2474286"/>
            <a:ext cx="5612049" cy="29302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2C30FD-E7CF-F135-03E9-A87DC5E4DAAA}"/>
              </a:ext>
            </a:extLst>
          </p:cNvPr>
          <p:cNvCxnSpPr>
            <a:cxnSpLocks/>
          </p:cNvCxnSpPr>
          <p:nvPr/>
        </p:nvCxnSpPr>
        <p:spPr>
          <a:xfrm>
            <a:off x="5220269" y="1853780"/>
            <a:ext cx="3283535" cy="8369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4BFBC7-56D8-D78F-9AAC-6475B5F08760}"/>
              </a:ext>
            </a:extLst>
          </p:cNvPr>
          <p:cNvCxnSpPr>
            <a:cxnSpLocks/>
          </p:cNvCxnSpPr>
          <p:nvPr/>
        </p:nvCxnSpPr>
        <p:spPr>
          <a:xfrm flipV="1">
            <a:off x="2891755" y="1332090"/>
            <a:ext cx="5665391" cy="262147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EAF278-4E40-EFD0-2981-5D9257AD1367}"/>
              </a:ext>
            </a:extLst>
          </p:cNvPr>
          <p:cNvCxnSpPr>
            <a:cxnSpLocks/>
          </p:cNvCxnSpPr>
          <p:nvPr/>
        </p:nvCxnSpPr>
        <p:spPr>
          <a:xfrm>
            <a:off x="5936776" y="3814163"/>
            <a:ext cx="2842172" cy="6283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06706 0.04005 C 0.08099 0.04908 0.10195 0.05394 0.12396 0.05394 C 0.14896 0.05394 0.16901 0.04908 0.18294 0.04005 L 0.25 -4.44444E-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4203" y="529844"/>
            <a:ext cx="9816341" cy="57983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20" y="739972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8" y="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E4E82E1-D82F-4DF5-B0FA-1CBFA8057599}"/>
              </a:ext>
            </a:extLst>
          </p:cNvPr>
          <p:cNvSpPr/>
          <p:nvPr/>
        </p:nvSpPr>
        <p:spPr>
          <a:xfrm>
            <a:off x="1216954" y="2348914"/>
            <a:ext cx="9033951" cy="2340827"/>
          </a:xfrm>
          <a:prstGeom prst="rect">
            <a:avLst/>
          </a:prstGeom>
          <a:noFill/>
        </p:spPr>
        <p:txBody>
          <a:bodyPr wrap="squar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tạm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biệt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hẹn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gặp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lại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72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7200" b="1" noProof="0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lang="en-US" sz="7200" b="1" noProof="0" dirty="0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cover dir="d"/>
      </p:transition>
    </mc:Choice>
    <mc:Fallback xmlns="">
      <p:transition spd="slow" advTm="3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">
            <a:hlinkClick r:id="" action="ppaction://media"/>
            <a:extLst>
              <a:ext uri="{FF2B5EF4-FFF2-40B4-BE49-F238E27FC236}">
                <a16:creationId xmlns:a16="http://schemas.microsoft.com/office/drawing/2014/main" id="{61D19395-925D-F625-3F47-C85649F40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56063"/>
            <a:ext cx="12416287" cy="82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1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6BC7B3-E496-48DE-BC9F-E2ECFDF9E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E7510D-93DE-4CBE-8A5A-0910AF793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07" y="-762528"/>
            <a:ext cx="7226535" cy="7226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D6319-DD24-482B-997A-2A7631718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5" y="1"/>
            <a:ext cx="2575795" cy="2850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58C7B1-49C9-4948-AA40-6121B43C9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498" y="-1"/>
            <a:ext cx="4994901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23EE4B-64A4-48E3-B8E4-5E7F6CCA20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2"/>
          <a:stretch/>
        </p:blipFill>
        <p:spPr>
          <a:xfrm>
            <a:off x="52407" y="5107201"/>
            <a:ext cx="12304735" cy="1717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63006-D637-2976-D4A4-CA19491AE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594" y="2410824"/>
            <a:ext cx="623065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019"/>
            <a:ext cx="10515600" cy="285273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n w="19050">
                  <a:noFill/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</a:t>
            </a:r>
            <a:br>
              <a:rPr lang="en-US" b="1" dirty="0">
                <a:ln w="19050">
                  <a:noFill/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n w="19050">
                  <a:noFill/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TIẾT TOÁN </a:t>
            </a:r>
            <a:r>
              <a:rPr lang="en-US" b="1">
                <a:ln w="19050">
                  <a:noFill/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2D</a:t>
            </a:r>
            <a:br>
              <a:rPr lang="vi-VN" b="1" dirty="0">
                <a:ln w="19050">
                  <a:noFill/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E:\0000000我图PPT\03.20\亲子乐园\56y.png">
            <a:extLst>
              <a:ext uri="{FF2B5EF4-FFF2-40B4-BE49-F238E27FC236}">
                <a16:creationId xmlns:a16="http://schemas.microsoft.com/office/drawing/2014/main" id="{BDAE8554-3A64-EE72-8116-B58B6048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4" y="3359349"/>
            <a:ext cx="3192364" cy="123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674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- cutter.mp4">
            <a:hlinkClick r:id="" action="ppaction://media"/>
            <a:extLst>
              <a:ext uri="{FF2B5EF4-FFF2-40B4-BE49-F238E27FC236}">
                <a16:creationId xmlns:a16="http://schemas.microsoft.com/office/drawing/2014/main" id="{5933C5E9-1943-2FDD-A34C-2A0240919A7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066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35D72-A81D-D72E-2965-A12D9910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82"/>
          <a:stretch/>
        </p:blipFill>
        <p:spPr>
          <a:xfrm>
            <a:off x="69011" y="56857"/>
            <a:ext cx="12053978" cy="7083919"/>
          </a:xfrm>
          <a:prstGeom prst="rect">
            <a:avLst/>
          </a:prstGeom>
        </p:spPr>
      </p:pic>
      <p:pic>
        <p:nvPicPr>
          <p:cNvPr id="2" name="nhac">
            <a:hlinkClick r:id="" action="ppaction://media"/>
            <a:extLst>
              <a:ext uri="{FF2B5EF4-FFF2-40B4-BE49-F238E27FC236}">
                <a16:creationId xmlns:a16="http://schemas.microsoft.com/office/drawing/2014/main" id="{405CCFD0-1FE4-4DDE-67AB-F7EBBFBC8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337" y="6724"/>
            <a:ext cx="12379370" cy="75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DB4F6CD-FDF3-41AB-B76D-2217602B7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1" b="97364" l="615" r="97029">
                        <a14:foregroundMark x1="7787" y1="28830" x2="15779" y2="71664"/>
                        <a14:foregroundMark x1="6557" y1="67381" x2="1230" y2="64250"/>
                        <a14:foregroundMark x1="1230" y1="64250" x2="615" y2="63591"/>
                        <a14:foregroundMark x1="28279" y1="44152" x2="51537" y2="6755"/>
                        <a14:foregroundMark x1="73975" y1="3954" x2="78279" y2="9720"/>
                        <a14:foregroundMark x1="78279" y1="9720" x2="79611" y2="20923"/>
                        <a14:foregroundMark x1="79611" y1="20923" x2="85451" y2="24053"/>
                        <a14:foregroundMark x1="85451" y1="24053" x2="95902" y2="18781"/>
                        <a14:foregroundMark x1="95902" y1="18781" x2="97029" y2="19110"/>
                        <a14:foregroundMark x1="71926" y1="8402" x2="72336" y2="3295"/>
                        <a14:foregroundMark x1="72336" y1="2965" x2="72541" y2="11697"/>
                        <a14:foregroundMark x1="70492" y1="26194" x2="75102" y2="25535"/>
                        <a14:foregroundMark x1="77561" y1="36738" x2="89344" y2="62273"/>
                        <a14:foregroundMark x1="88012" y1="90280" x2="86168" y2="55354"/>
                        <a14:foregroundMark x1="86168" y1="55354" x2="93033" y2="54530"/>
                        <a14:foregroundMark x1="93033" y1="54530" x2="95594" y2="60297"/>
                        <a14:foregroundMark x1="79303" y1="82537" x2="79303" y2="82537"/>
                        <a14:foregroundMark x1="85963" y1="97364" x2="85963" y2="97364"/>
                        <a14:foregroundMark x1="76947" y1="95222" x2="76947" y2="95222"/>
                        <a14:foregroundMark x1="76947" y1="95222" x2="75922" y2="63262"/>
                        <a14:foregroundMark x1="72746" y1="78418" x2="76537" y2="69028"/>
                        <a14:foregroundMark x1="76537" y1="69028" x2="80328" y2="65733"/>
                        <a14:foregroundMark x1="73770" y1="43822" x2="73770" y2="43822"/>
                        <a14:foregroundMark x1="72951" y1="22570" x2="75717" y2="25865"/>
                        <a14:foregroundMark x1="94775" y1="60956" x2="93340" y2="62932"/>
                        <a14:foregroundMark x1="78381" y1="96046" x2="78381" y2="96046"/>
                        <a14:foregroundMark x1="94160" y1="14498" x2="96209" y2="17792"/>
                      </a14:backgroundRemoval>
                    </a14:imgEffect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18"/>
          <a:stretch/>
        </p:blipFill>
        <p:spPr>
          <a:xfrm>
            <a:off x="7586842" y="329465"/>
            <a:ext cx="3120254" cy="55632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002595-C7F9-479A-BE9B-712427756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641" y="0"/>
            <a:ext cx="3120254" cy="2287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814BF9-8853-47D1-B6C5-85B97E279A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422" y="1973695"/>
            <a:ext cx="2644692" cy="27058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FA3CD7-68EB-4AF2-9D68-3DCB77B013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7026" y="4365926"/>
            <a:ext cx="2676869" cy="2388187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44BC36A0-9DDD-4DAD-9085-A738C38C2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54" y="4234283"/>
            <a:ext cx="3120254" cy="31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">
            <a:hlinkClick r:id="" action="ppaction://media"/>
            <a:extLst>
              <a:ext uri="{FF2B5EF4-FFF2-40B4-BE49-F238E27FC236}">
                <a16:creationId xmlns:a16="http://schemas.microsoft.com/office/drawing/2014/main" id="{D45CAD01-9F71-46A6-85EE-3C5B5C7C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48217" y="656289"/>
            <a:ext cx="487363" cy="487363"/>
          </a:xfrm>
          <a:prstGeom prst="rect">
            <a:avLst/>
          </a:prstGeom>
        </p:spPr>
      </p:pic>
      <p:pic>
        <p:nvPicPr>
          <p:cNvPr id="8" name="Am-thanh-tra-loi-dung">
            <a:hlinkClick r:id="" action="ppaction://media"/>
            <a:extLst>
              <a:ext uri="{FF2B5EF4-FFF2-40B4-BE49-F238E27FC236}">
                <a16:creationId xmlns:a16="http://schemas.microsoft.com/office/drawing/2014/main" id="{DF8672F3-C2EA-4B4E-A8BF-DAE264A0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2653" y="3746920"/>
            <a:ext cx="487363" cy="487363"/>
          </a:xfrm>
          <a:prstGeom prst="rect">
            <a:avLst/>
          </a:prstGeom>
        </p:spPr>
      </p:pic>
      <p:pic>
        <p:nvPicPr>
          <p:cNvPr id="9" name="Am-thanh-tra-loi-dung">
            <a:hlinkClick r:id="" action="ppaction://media"/>
            <a:extLst>
              <a:ext uri="{FF2B5EF4-FFF2-40B4-BE49-F238E27FC236}">
                <a16:creationId xmlns:a16="http://schemas.microsoft.com/office/drawing/2014/main" id="{A032B5C8-3C6C-426D-B7A9-34BC49526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21292" y="5560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4862 0.4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47826 0.32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44427 -0.56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477078" y="1964901"/>
            <a:ext cx="11237844" cy="337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/>
            <a:r>
              <a:rPr lang="en-US" sz="5333" i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Kết</a:t>
            </a:r>
            <a:r>
              <a:rPr lang="en-US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333" i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luận</a:t>
            </a:r>
            <a:r>
              <a:rPr lang="en-US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: </a:t>
            </a:r>
            <a:r>
              <a:rPr lang="vi-VN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Biết hai số hạng, muốn tìm tổng ta cộng hai số hạng</a:t>
            </a:r>
            <a:r>
              <a:rPr lang="en-US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vi-VN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với nhau </a:t>
            </a:r>
            <a:r>
              <a:rPr lang="en-US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(l</a:t>
            </a:r>
            <a:r>
              <a:rPr lang="vi-VN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ấy 2 số hạng cộng với nhau</a:t>
            </a:r>
            <a:r>
              <a:rPr lang="en-US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)</a:t>
            </a:r>
            <a:r>
              <a:rPr lang="vi-VN" sz="5333" i="1" dirty="0">
                <a:solidFill>
                  <a:srgbClr val="FFFF00"/>
                </a:solidFill>
                <a:latin typeface="Averta Std CY" panose="00000500000000000000" pitchFamily="50" charset="0"/>
              </a:rPr>
              <a:t>.</a:t>
            </a:r>
            <a:endParaRPr kumimoji="0" lang="vi-VN" sz="5333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3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D04A8BB6-8514-4114-855A-B8469CA8B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65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91" y="5740651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F7723597-D90D-4F69-83A9-344B56B2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83" y="5833007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784D2C82-F541-4E48-AC7D-616034DE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12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772E3-551F-413E-BA10-DAF366B88E9E}"/>
              </a:ext>
            </a:extLst>
          </p:cNvPr>
          <p:cNvSpPr/>
          <p:nvPr/>
        </p:nvSpPr>
        <p:spPr>
          <a:xfrm>
            <a:off x="685800" y="1964901"/>
            <a:ext cx="105396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/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nhẩm kết quả từng phép tính theo thứ tự từ trái sang phải rồi điền kết quả theo yêu cầu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55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3EE7C-B531-BCB0-C29F-B44B449BC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D1070-548F-0C40-67E9-F38EB97A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82"/>
          <a:stretch/>
        </p:blipFill>
        <p:spPr>
          <a:xfrm>
            <a:off x="69011" y="56857"/>
            <a:ext cx="12053978" cy="70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1DE27-67A4-4F0B-A69B-EF47E863359A}"/>
              </a:ext>
            </a:extLst>
          </p:cNvPr>
          <p:cNvSpPr txBox="1"/>
          <p:nvPr/>
        </p:nvSpPr>
        <p:spPr>
          <a:xfrm>
            <a:off x="1644976" y="764297"/>
            <a:ext cx="837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39D175-9D0C-4CF0-A799-D9B18E865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449161"/>
              </p:ext>
            </p:extLst>
          </p:nvPr>
        </p:nvGraphicFramePr>
        <p:xfrm>
          <a:off x="1093519" y="1784979"/>
          <a:ext cx="9974138" cy="216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342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74729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56964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736298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5FFF239-7BBD-4F2D-B14F-08C091F2F28E}"/>
              </a:ext>
            </a:extLst>
          </p:cNvPr>
          <p:cNvGrpSpPr/>
          <p:nvPr/>
        </p:nvGrpSpPr>
        <p:grpSpPr>
          <a:xfrm>
            <a:off x="1039150" y="641186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DF44EB-1339-4585-BD43-DDFE05742D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BE3F75-3DCC-4ACC-AADE-26C71508B0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3078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644DB-C2FC-9392-C100-5551507B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DE418E-242C-A4EA-807E-14CFD2DE1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72451"/>
              </p:ext>
            </p:extLst>
          </p:nvPr>
        </p:nvGraphicFramePr>
        <p:xfrm>
          <a:off x="1386838" y="2005635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E3DE464-4CDD-8CF6-1B50-2416EF2B3881}"/>
              </a:ext>
            </a:extLst>
          </p:cNvPr>
          <p:cNvSpPr txBox="1"/>
          <p:nvPr/>
        </p:nvSpPr>
        <p:spPr>
          <a:xfrm>
            <a:off x="1644976" y="757473"/>
            <a:ext cx="837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A1C30-3E9E-B5C4-7CEB-39FCAC64FB80}"/>
              </a:ext>
            </a:extLst>
          </p:cNvPr>
          <p:cNvGrpSpPr/>
          <p:nvPr/>
        </p:nvGrpSpPr>
        <p:grpSpPr>
          <a:xfrm>
            <a:off x="977735" y="634362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5EA76C-B52A-2B1F-FE73-F5CD5761B6D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723CBA-0B78-704C-0069-4720C25B9BA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2A9AC44-A452-9F35-CA30-4EE3B8A4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" t="5525" r="3885"/>
          <a:stretch/>
        </p:blipFill>
        <p:spPr>
          <a:xfrm>
            <a:off x="6412448" y="3374990"/>
            <a:ext cx="704728" cy="605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1D5AA-6365-E2BE-0A03-90C084C5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" t="5525" r="3885"/>
          <a:stretch/>
        </p:blipFill>
        <p:spPr>
          <a:xfrm>
            <a:off x="7657653" y="3374989"/>
            <a:ext cx="704728" cy="605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8FA21-0AFF-47D6-DB0F-99AFAF4B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" t="5525" r="3885"/>
          <a:stretch/>
        </p:blipFill>
        <p:spPr>
          <a:xfrm>
            <a:off x="5126473" y="3374988"/>
            <a:ext cx="704728" cy="605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D746ED-7C79-F1B4-7007-A609741A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" t="5525" r="3885"/>
          <a:stretch/>
        </p:blipFill>
        <p:spPr>
          <a:xfrm>
            <a:off x="10173301" y="3388848"/>
            <a:ext cx="704728" cy="6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23">
            <a:extLst>
              <a:ext uri="{FF2B5EF4-FFF2-40B4-BE49-F238E27FC236}">
                <a16:creationId xmlns:a16="http://schemas.microsoft.com/office/drawing/2014/main" id="{BED33E3D-53AA-AE63-B3E1-1716D7E4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8872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9">
            <a:extLst>
              <a:ext uri="{FF2B5EF4-FFF2-40B4-BE49-F238E27FC236}">
                <a16:creationId xmlns:a16="http://schemas.microsoft.com/office/drawing/2014/main" id="{74BA8860-3449-6CA8-D2C7-57E75644E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80123"/>
            <a:ext cx="1963341" cy="278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3">
            <a:extLst>
              <a:ext uri="{FF2B5EF4-FFF2-40B4-BE49-F238E27FC236}">
                <a16:creationId xmlns:a16="http://schemas.microsoft.com/office/drawing/2014/main" id="{1B8D7E59-8A26-64B4-BD4E-DD4FBEB79415}"/>
              </a:ext>
            </a:extLst>
          </p:cNvPr>
          <p:cNvGrpSpPr>
            <a:grpSpLocks/>
          </p:cNvGrpSpPr>
          <p:nvPr/>
        </p:nvGrpSpPr>
        <p:grpSpPr bwMode="auto">
          <a:xfrm>
            <a:off x="3014663" y="1143001"/>
            <a:ext cx="7555707" cy="4400551"/>
            <a:chOff x="2012304" y="817454"/>
            <a:chExt cx="10073901" cy="5868046"/>
          </a:xfrm>
        </p:grpSpPr>
        <p:pic>
          <p:nvPicPr>
            <p:cNvPr id="34825" name="Picture 12">
              <a:extLst>
                <a:ext uri="{FF2B5EF4-FFF2-40B4-BE49-F238E27FC236}">
                  <a16:creationId xmlns:a16="http://schemas.microsoft.com/office/drawing/2014/main" id="{BE41AFA3-474E-E2BA-72D8-02B44398F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304" y="817454"/>
              <a:ext cx="10073901" cy="5868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3776209-DEFA-91BA-8BB1-BF8F8C2455F8}"/>
                </a:ext>
              </a:extLst>
            </p:cNvPr>
            <p:cNvSpPr/>
            <p:nvPr/>
          </p:nvSpPr>
          <p:spPr>
            <a:xfrm>
              <a:off x="2456787" y="1244539"/>
              <a:ext cx="9189697" cy="4993237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1351"/>
            </a:p>
          </p:txBody>
        </p:sp>
      </p:grpSp>
      <p:pic>
        <p:nvPicPr>
          <p:cNvPr id="6" name="Picture 5" descr="Quả bóng đi biển làm từ vải cho bé 2 tuổi">
            <a:extLst>
              <a:ext uri="{FF2B5EF4-FFF2-40B4-BE49-F238E27FC236}">
                <a16:creationId xmlns:a16="http://schemas.microsoft.com/office/drawing/2014/main" id="{998290DB-076B-35B6-755A-E48D756C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797" y="3965972"/>
            <a:ext cx="1858565" cy="187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Quả bóng đi biển làm từ vải cho bé 2 tuổi">
            <a:extLst>
              <a:ext uri="{FF2B5EF4-FFF2-40B4-BE49-F238E27FC236}">
                <a16:creationId xmlns:a16="http://schemas.microsoft.com/office/drawing/2014/main" id="{B3793AE7-3BEB-7ECF-810C-040F1389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019" y="3113485"/>
            <a:ext cx="2740819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7D9BA-81E9-D388-8701-59203E529D26}"/>
              </a:ext>
            </a:extLst>
          </p:cNvPr>
          <p:cNvSpPr/>
          <p:nvPr/>
        </p:nvSpPr>
        <p:spPr>
          <a:xfrm>
            <a:off x="3250913" y="1428749"/>
            <a:ext cx="6559839" cy="3371851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5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</a:rPr>
              <a:t>Chia sẻ</a:t>
            </a:r>
          </a:p>
          <a:p>
            <a:pPr algn="ctr">
              <a:defRPr/>
            </a:pPr>
            <a:r>
              <a:rPr lang="en-US" sz="45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Nhóm 4</a:t>
            </a:r>
            <a:endParaRPr lang="en-US" sz="45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0" name="Spectre-Trung-Luong-Alan-Walker.mp3">
            <a:hlinkClick r:id="" action="ppaction://media"/>
            <a:extLst>
              <a:ext uri="{FF2B5EF4-FFF2-40B4-BE49-F238E27FC236}">
                <a16:creationId xmlns:a16="http://schemas.microsoft.com/office/drawing/2014/main" id="{F2149EB9-3EBC-D89E-22B9-D45C07F78DE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505" y="5054205"/>
            <a:ext cx="548879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15 0.01435 L -0.66523 -0.0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76" y="-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4 0.02778 L -0.73347 -0.02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93" y="-24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6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39D175-9D0C-4CF0-A799-D9B18E865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25637"/>
              </p:ext>
            </p:extLst>
          </p:nvPr>
        </p:nvGraphicFramePr>
        <p:xfrm>
          <a:off x="1386838" y="2005635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C2DCCE-5721-487D-ABAE-A2001C4E83DC}"/>
              </a:ext>
            </a:extLst>
          </p:cNvPr>
          <p:cNvSpPr txBox="1"/>
          <p:nvPr/>
        </p:nvSpPr>
        <p:spPr>
          <a:xfrm>
            <a:off x="5019043" y="3359836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62025-C3A1-4CE9-9246-7D4FB93EFC71}"/>
              </a:ext>
            </a:extLst>
          </p:cNvPr>
          <p:cNvSpPr txBox="1"/>
          <p:nvPr/>
        </p:nvSpPr>
        <p:spPr>
          <a:xfrm>
            <a:off x="6276097" y="3359835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E98BE-B500-4E89-A6B0-E1B9A40D8B15}"/>
              </a:ext>
            </a:extLst>
          </p:cNvPr>
          <p:cNvSpPr txBox="1"/>
          <p:nvPr/>
        </p:nvSpPr>
        <p:spPr>
          <a:xfrm>
            <a:off x="7568720" y="3352875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C16F5-A9A8-4796-84E4-519AB19D6B51}"/>
              </a:ext>
            </a:extLst>
          </p:cNvPr>
          <p:cNvSpPr txBox="1"/>
          <p:nvPr/>
        </p:nvSpPr>
        <p:spPr>
          <a:xfrm>
            <a:off x="10054185" y="3359835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85EC7-53C4-B732-C039-DB6097F9A4E8}"/>
              </a:ext>
            </a:extLst>
          </p:cNvPr>
          <p:cNvSpPr txBox="1"/>
          <p:nvPr/>
        </p:nvSpPr>
        <p:spPr>
          <a:xfrm>
            <a:off x="1644976" y="708629"/>
            <a:ext cx="837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D05F16-634C-C10F-74F8-F2610D14E640}"/>
              </a:ext>
            </a:extLst>
          </p:cNvPr>
          <p:cNvGrpSpPr/>
          <p:nvPr/>
        </p:nvGrpSpPr>
        <p:grpSpPr>
          <a:xfrm>
            <a:off x="1060042" y="504710"/>
            <a:ext cx="605826" cy="830997"/>
            <a:chOff x="3195170" y="319211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E8C36DE-09B6-9BBB-F09B-27D6431A6849}"/>
                </a:ext>
              </a:extLst>
            </p:cNvPr>
            <p:cNvSpPr/>
            <p:nvPr/>
          </p:nvSpPr>
          <p:spPr>
            <a:xfrm>
              <a:off x="3195170" y="476142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6590E0-853A-1B49-990B-EC3ED418D97C}"/>
                </a:ext>
              </a:extLst>
            </p:cNvPr>
            <p:cNvSpPr txBox="1"/>
            <p:nvPr/>
          </p:nvSpPr>
          <p:spPr>
            <a:xfrm>
              <a:off x="3228647" y="319211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6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72B29-1A44-E48F-8DAB-AF94DD54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24"/>
          <a:stretch/>
        </p:blipFill>
        <p:spPr>
          <a:xfrm>
            <a:off x="0" y="0"/>
            <a:ext cx="12192000" cy="70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0323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528</Words>
  <Application>Microsoft Office PowerPoint</Application>
  <PresentationFormat>Widescreen</PresentationFormat>
  <Paragraphs>152</Paragraphs>
  <Slides>32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Microsoft YaHei</vt:lpstr>
      <vt:lpstr>Arial</vt:lpstr>
      <vt:lpstr>Arial Black</vt:lpstr>
      <vt:lpstr>Arial-Rounded</vt:lpstr>
      <vt:lpstr>Averta Std CY</vt:lpstr>
      <vt:lpstr>Calibri</vt:lpstr>
      <vt:lpstr>Calibri Light</vt:lpstr>
      <vt:lpstr>Just Another Hand</vt:lpstr>
      <vt:lpstr>Times New Roman</vt:lpstr>
      <vt:lpstr>UTM Duepuntozero</vt:lpstr>
      <vt:lpstr>1_Office Theme</vt:lpstr>
      <vt:lpstr>3_Office 主题</vt:lpstr>
      <vt:lpstr>7_Office Theme</vt:lpstr>
      <vt:lpstr>8_Office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CÔ GIÁO ĐẾN DỰ TIẾT TOÁN LỚP 2D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119</cp:revision>
  <dcterms:created xsi:type="dcterms:W3CDTF">2021-08-07T02:52:33Z</dcterms:created>
  <dcterms:modified xsi:type="dcterms:W3CDTF">2024-10-07T23:27:17Z</dcterms:modified>
</cp:coreProperties>
</file>