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84" r:id="rId3"/>
    <p:sldId id="257" r:id="rId4"/>
    <p:sldId id="258" r:id="rId5"/>
    <p:sldId id="283" r:id="rId6"/>
    <p:sldId id="259" r:id="rId7"/>
    <p:sldId id="279" r:id="rId8"/>
    <p:sldId id="260" r:id="rId9"/>
    <p:sldId id="280" r:id="rId10"/>
    <p:sldId id="262" r:id="rId11"/>
    <p:sldId id="281" r:id="rId12"/>
    <p:sldId id="263" r:id="rId13"/>
    <p:sldId id="267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C0D5-E3F6-4BE9-8D9A-9198E576540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DDDE-BE58-43B2-95D1-588D45DDD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3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02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598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2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4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34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31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85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4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02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91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56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28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8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19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98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3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16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2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3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8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8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865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027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41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44.png"/><Relationship Id="rId5" Type="http://schemas.openxmlformats.org/officeDocument/2006/relationships/image" Target="../media/image17.png"/><Relationship Id="rId10" Type="http://schemas.openxmlformats.org/officeDocument/2006/relationships/image" Target="../media/image43.png"/><Relationship Id="rId4" Type="http://schemas.openxmlformats.org/officeDocument/2006/relationships/image" Target="../media/image12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811903" y="-125894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rot="21418719">
            <a:off x="2511265" y="1310613"/>
            <a:ext cx="6390953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các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endParaRPr lang="en-US" sz="48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TOÁN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en-US" sz="54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1E</a:t>
            </a:r>
            <a:endParaRPr lang="en-US" sz="5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⃝</a:t>
            </a:r>
            <a:r>
              <a:rPr lang="en-US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⃝</a:t>
            </a: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⃝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GV :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Đinh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Thu </a:t>
            </a:r>
            <a:r>
              <a:rPr lang="en-US" sz="4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Hằng</a:t>
            </a:r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9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287" y="4034910"/>
            <a:ext cx="6242883" cy="1391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861" y="1927237"/>
            <a:ext cx="6238094" cy="1501763"/>
          </a:xfrm>
          <a:prstGeom prst="rect">
            <a:avLst/>
          </a:prstGeom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6783215" y="2628799"/>
            <a:ext cx="628650" cy="597457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6221240" y="480876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grpSp>
        <p:nvGrpSpPr>
          <p:cNvPr id="33" name="Google Shape;321;p11">
            <a:extLst>
              <a:ext uri="{FF2B5EF4-FFF2-40B4-BE49-F238E27FC236}">
                <a16:creationId xmlns:a16="http://schemas.microsoft.com/office/drawing/2014/main" id="{AF7289C9-12A6-42B6-98AE-B8895458AD19}"/>
              </a:ext>
            </a:extLst>
          </p:cNvPr>
          <p:cNvGrpSpPr/>
          <p:nvPr/>
        </p:nvGrpSpPr>
        <p:grpSpPr>
          <a:xfrm rot="20134372">
            <a:off x="1804821" y="464766"/>
            <a:ext cx="10334745" cy="8028694"/>
            <a:chOff x="-491208" y="1559964"/>
            <a:chExt cx="5576478" cy="4695532"/>
          </a:xfrm>
        </p:grpSpPr>
        <p:pic>
          <p:nvPicPr>
            <p:cNvPr id="3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89E6077-64C7-49BE-86F6-45460073249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0E8A966-49E6-4195-880C-34F82CFEE2F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321;p11">
            <a:extLst>
              <a:ext uri="{FF2B5EF4-FFF2-40B4-BE49-F238E27FC236}">
                <a16:creationId xmlns:a16="http://schemas.microsoft.com/office/drawing/2014/main" id="{5321F6CE-0ED3-445D-8D21-EF28F15D2DC0}"/>
              </a:ext>
            </a:extLst>
          </p:cNvPr>
          <p:cNvGrpSpPr/>
          <p:nvPr/>
        </p:nvGrpSpPr>
        <p:grpSpPr>
          <a:xfrm rot="20134372">
            <a:off x="2343135" y="3920852"/>
            <a:ext cx="8880161" cy="5233068"/>
            <a:chOff x="-248583" y="2427241"/>
            <a:chExt cx="5432944" cy="3055335"/>
          </a:xfrm>
        </p:grpSpPr>
        <p:pic>
          <p:nvPicPr>
            <p:cNvPr id="3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4B0D023-657A-46AA-93B2-1C08BA10AB3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48583" y="2643338"/>
              <a:ext cx="543294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E9C0AFF-F261-4573-B9CB-575267FEF8A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1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 băng giấy dài bao nhiêu xăng-ti-mét?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F7B6A9-80EF-4A04-A47F-1F3AD5C41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443" y="1934863"/>
            <a:ext cx="8665541" cy="3586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3C647-C976-4A7C-A3CF-251A81BD1294}"/>
              </a:ext>
            </a:extLst>
          </p:cNvPr>
          <p:cNvSpPr txBox="1"/>
          <p:nvPr/>
        </p:nvSpPr>
        <p:spPr>
          <a:xfrm>
            <a:off x="4752975" y="2019300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8AA2-6F78-4E7D-879E-51EC1BA71C50}"/>
              </a:ext>
            </a:extLst>
          </p:cNvPr>
          <p:cNvSpPr txBox="1"/>
          <p:nvPr/>
        </p:nvSpPr>
        <p:spPr>
          <a:xfrm>
            <a:off x="6096000" y="4638675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32309-9F3F-44DA-9F32-0F431117439E}"/>
              </a:ext>
            </a:extLst>
          </p:cNvPr>
          <p:cNvSpPr txBox="1"/>
          <p:nvPr/>
        </p:nvSpPr>
        <p:spPr>
          <a:xfrm>
            <a:off x="9755021" y="3114675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354" name="Google Shape;354;p1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CF6CF-1966-47E2-BEBB-B16393600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940" y="3165949"/>
            <a:ext cx="4499238" cy="177409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0" descr="A picture containing text, clip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1441" y="472219"/>
            <a:ext cx="1590675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3066819" y="865406"/>
            <a:ext cx="63457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BCB25-B96C-4C40-BAA2-6CE6AA08795C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1645747" y="2265546"/>
            <a:ext cx="92190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26: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2)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4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71661-8306-4EC1-8B06-694F189782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509" y="3329480"/>
            <a:ext cx="4285859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5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26559B3-5B2E-450D-BFA3-4148350FBD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581025" y="-2343150"/>
            <a:ext cx="11321608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Đơn vị đo độ dài Xăng ti mét - Vioedu">
            <a:hlinkClick r:id="" action="ppaction://media"/>
            <a:extLst>
              <a:ext uri="{FF2B5EF4-FFF2-40B4-BE49-F238E27FC236}">
                <a16:creationId xmlns:a16="http://schemas.microsoft.com/office/drawing/2014/main" id="{EC953B29-4173-4D26-8706-392489C64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/>
          <a:stretch/>
        </p:blipFill>
        <p:spPr>
          <a:xfrm>
            <a:off x="2324656" y="1162050"/>
            <a:ext cx="7653509" cy="460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2352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"/>
          <p:cNvGrpSpPr/>
          <p:nvPr/>
        </p:nvGrpSpPr>
        <p:grpSpPr>
          <a:xfrm>
            <a:off x="8426725" y="-169475"/>
            <a:ext cx="3812015" cy="2424879"/>
            <a:chOff x="8426725" y="-169475"/>
            <a:chExt cx="3812015" cy="2424879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3"/>
          <p:cNvGrpSpPr/>
          <p:nvPr/>
        </p:nvGrpSpPr>
        <p:grpSpPr>
          <a:xfrm>
            <a:off x="2414253" y="393877"/>
            <a:ext cx="5452086" cy="1206500"/>
            <a:chOff x="3082469" y="1377495"/>
            <a:chExt cx="5452086" cy="1206500"/>
          </a:xfrm>
        </p:grpSpPr>
        <p:sp>
          <p:nvSpPr>
            <p:cNvPr id="162" name="Google Shape;162;p3"/>
            <p:cNvSpPr/>
            <p:nvPr/>
          </p:nvSpPr>
          <p:spPr>
            <a:xfrm>
              <a:off x="3401557" y="2042658"/>
              <a:ext cx="539750" cy="53975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985757" y="1466395"/>
              <a:ext cx="317500" cy="31750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082469" y="1836284"/>
              <a:ext cx="547688" cy="549275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682545" y="2147433"/>
              <a:ext cx="436563" cy="4365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72970" y="1656896"/>
              <a:ext cx="354013" cy="354013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CCE3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957183" y="1377495"/>
              <a:ext cx="84137" cy="8413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498395" y="1521958"/>
              <a:ext cx="119063" cy="1190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233283" y="2437945"/>
              <a:ext cx="77787" cy="7778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406319" y="1461633"/>
              <a:ext cx="781050" cy="781050"/>
            </a:xfrm>
            <a:prstGeom prst="ellipse">
              <a:avLst/>
            </a:prstGeom>
            <a:noFill/>
            <a:ln w="9525" cap="flat" cmpd="sng">
              <a:solidFill>
                <a:srgbClr val="979A9C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626981" y="1787070"/>
              <a:ext cx="4907574" cy="514350"/>
            </a:xfrm>
            <a:prstGeom prst="roundRect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Xăng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-ti-mét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446008" y="1702934"/>
              <a:ext cx="681037" cy="682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1069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9FE9AD-7200-476F-AD34-1D688C36C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510" y="1929293"/>
            <a:ext cx="6440024" cy="1554851"/>
          </a:xfrm>
          <a:prstGeom prst="rect">
            <a:avLst/>
          </a:prstGeom>
        </p:spPr>
      </p:pic>
      <p:sp>
        <p:nvSpPr>
          <p:cNvPr id="19" name="Google Shape;232;p7">
            <a:extLst>
              <a:ext uri="{FF2B5EF4-FFF2-40B4-BE49-F238E27FC236}">
                <a16:creationId xmlns:a16="http://schemas.microsoft.com/office/drawing/2014/main" id="{EE0D65FC-B5EB-47E4-8372-1D240D6BE7B7}"/>
              </a:ext>
            </a:extLst>
          </p:cNvPr>
          <p:cNvSpPr/>
          <p:nvPr/>
        </p:nvSpPr>
        <p:spPr>
          <a:xfrm>
            <a:off x="6041347" y="1703749"/>
            <a:ext cx="5258848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34;p7">
            <a:extLst>
              <a:ext uri="{FF2B5EF4-FFF2-40B4-BE49-F238E27FC236}">
                <a16:creationId xmlns:a16="http://schemas.microsoft.com/office/drawing/2014/main" id="{2F851497-E84D-441E-BD41-6DAAA391C9E4}"/>
              </a:ext>
            </a:extLst>
          </p:cNvPr>
          <p:cNvSpPr txBox="1"/>
          <p:nvPr/>
        </p:nvSpPr>
        <p:spPr>
          <a:xfrm>
            <a:off x="6202756" y="1690288"/>
            <a:ext cx="50557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32;p7">
            <a:extLst>
              <a:ext uri="{FF2B5EF4-FFF2-40B4-BE49-F238E27FC236}">
                <a16:creationId xmlns:a16="http://schemas.microsoft.com/office/drawing/2014/main" id="{F8F457B8-7CA5-4A16-9E7E-FB58E48C70BB}"/>
              </a:ext>
            </a:extLst>
          </p:cNvPr>
          <p:cNvSpPr/>
          <p:nvPr/>
        </p:nvSpPr>
        <p:spPr>
          <a:xfrm>
            <a:off x="7039768" y="2932141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34;p7">
            <a:extLst>
              <a:ext uri="{FF2B5EF4-FFF2-40B4-BE49-F238E27FC236}">
                <a16:creationId xmlns:a16="http://schemas.microsoft.com/office/drawing/2014/main" id="{C2B301A2-3838-4900-8702-BAA5D4117280}"/>
              </a:ext>
            </a:extLst>
          </p:cNvPr>
          <p:cNvSpPr txBox="1"/>
          <p:nvPr/>
        </p:nvSpPr>
        <p:spPr>
          <a:xfrm>
            <a:off x="7201177" y="2918680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2;p7">
            <a:extLst>
              <a:ext uri="{FF2B5EF4-FFF2-40B4-BE49-F238E27FC236}">
                <a16:creationId xmlns:a16="http://schemas.microsoft.com/office/drawing/2014/main" id="{11115B3B-3D40-4DDB-983E-B8D69A0F12B5}"/>
              </a:ext>
            </a:extLst>
          </p:cNvPr>
          <p:cNvSpPr/>
          <p:nvPr/>
        </p:nvSpPr>
        <p:spPr>
          <a:xfrm>
            <a:off x="7039768" y="3729860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34;p7">
            <a:extLst>
              <a:ext uri="{FF2B5EF4-FFF2-40B4-BE49-F238E27FC236}">
                <a16:creationId xmlns:a16="http://schemas.microsoft.com/office/drawing/2014/main" id="{D6D9C6F4-0840-41BA-8480-8919ABAA4CA9}"/>
              </a:ext>
            </a:extLst>
          </p:cNvPr>
          <p:cNvSpPr txBox="1"/>
          <p:nvPr/>
        </p:nvSpPr>
        <p:spPr>
          <a:xfrm>
            <a:off x="7201177" y="3716399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chì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 cm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A83F2-F979-4FF6-964E-ED7BB850CB2F}"/>
              </a:ext>
            </a:extLst>
          </p:cNvPr>
          <p:cNvCxnSpPr/>
          <p:nvPr/>
        </p:nvCxnSpPr>
        <p:spPr>
          <a:xfrm>
            <a:off x="1123950" y="2932141"/>
            <a:ext cx="2686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FEBBA-2C71-44A9-B03B-133F7799AE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3833" y="3328075"/>
            <a:ext cx="5084505" cy="1450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9306C-C56C-4535-95BA-D546712EE1F8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762853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1BAF3-7A59-4E99-B59B-DBB656A10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592" y="1934900"/>
            <a:ext cx="8864264" cy="3940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9C7EFF-82D0-4EC8-B761-902F42F1EB40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10323036" y="3429000"/>
            <a:ext cx="1230789" cy="9299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FB4A1-5CE1-4345-9FA6-3D322EA8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50" y="1934900"/>
            <a:ext cx="6172200" cy="2847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3CA98E-0666-446A-A3C9-0CE0EBFDDFB7}"/>
              </a:ext>
            </a:extLst>
          </p:cNvPr>
          <p:cNvGrpSpPr/>
          <p:nvPr/>
        </p:nvGrpSpPr>
        <p:grpSpPr>
          <a:xfrm>
            <a:off x="7805738" y="2311598"/>
            <a:ext cx="1878811" cy="646331"/>
            <a:chOff x="8258175" y="2344542"/>
            <a:chExt cx="1878811" cy="6463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499E7D-F63C-4CD6-8D60-A515D33144BE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EFD9A-66F5-4761-B598-32D9514132D1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47BF87-5133-4C26-AEFC-AD6E5CBDEDC4}"/>
              </a:ext>
            </a:extLst>
          </p:cNvPr>
          <p:cNvGrpSpPr/>
          <p:nvPr/>
        </p:nvGrpSpPr>
        <p:grpSpPr>
          <a:xfrm>
            <a:off x="7881259" y="3179060"/>
            <a:ext cx="1878811" cy="646331"/>
            <a:chOff x="8258175" y="2344542"/>
            <a:chExt cx="1878811" cy="6463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B7781E3-BA9B-4B30-9FBE-D85704BDD629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A97B5E-E285-4A5E-B942-D503B0D468B8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35FD7-1928-4E0A-B1E1-816BA4871D0D}"/>
              </a:ext>
            </a:extLst>
          </p:cNvPr>
          <p:cNvGrpSpPr/>
          <p:nvPr/>
        </p:nvGrpSpPr>
        <p:grpSpPr>
          <a:xfrm>
            <a:off x="7947934" y="4058252"/>
            <a:ext cx="1878811" cy="646331"/>
            <a:chOff x="8258175" y="2344542"/>
            <a:chExt cx="1878811" cy="6463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6D0298-9A8C-48C7-B47C-24EC67C2CF9F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6266B4-199F-4921-A8F4-B846BA9082D0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A14BE9-EAD6-4DB5-8A33-BA4307D0FF05}"/>
              </a:ext>
            </a:extLst>
          </p:cNvPr>
          <p:cNvSpPr txBox="1"/>
          <p:nvPr/>
        </p:nvSpPr>
        <p:spPr>
          <a:xfrm>
            <a:off x="8001514" y="2216346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B4BC0-C28D-4976-A506-8E9A00C2E587}"/>
              </a:ext>
            </a:extLst>
          </p:cNvPr>
          <p:cNvSpPr txBox="1"/>
          <p:nvPr/>
        </p:nvSpPr>
        <p:spPr>
          <a:xfrm>
            <a:off x="8019031" y="3102773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7234AC-0459-40CD-8211-A8188107740E}"/>
              </a:ext>
            </a:extLst>
          </p:cNvPr>
          <p:cNvSpPr txBox="1"/>
          <p:nvPr/>
        </p:nvSpPr>
        <p:spPr>
          <a:xfrm>
            <a:off x="8076691" y="3976380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4" name="Google Shape;321;p11">
            <a:extLst>
              <a:ext uri="{FF2B5EF4-FFF2-40B4-BE49-F238E27FC236}">
                <a16:creationId xmlns:a16="http://schemas.microsoft.com/office/drawing/2014/main" id="{906023B7-97A6-42EC-A348-655B7B438930}"/>
              </a:ext>
            </a:extLst>
          </p:cNvPr>
          <p:cNvGrpSpPr/>
          <p:nvPr/>
        </p:nvGrpSpPr>
        <p:grpSpPr>
          <a:xfrm rot="20134372">
            <a:off x="1740959" y="793601"/>
            <a:ext cx="11806833" cy="8416130"/>
            <a:chOff x="-491208" y="1559964"/>
            <a:chExt cx="5576478" cy="4695532"/>
          </a:xfrm>
        </p:grpSpPr>
        <p:pic>
          <p:nvPicPr>
            <p:cNvPr id="25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01CD6804-347E-4113-B399-894A62CEE7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D0C50A2-3AA7-480B-A48F-2F2F3704753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759307-28E4-497A-B1AD-9EDBF27B608F}"/>
              </a:ext>
            </a:extLst>
          </p:cNvPr>
          <p:cNvSpPr/>
          <p:nvPr/>
        </p:nvSpPr>
        <p:spPr>
          <a:xfrm>
            <a:off x="9717113" y="3050747"/>
            <a:ext cx="1737691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663827-8965-458D-821E-5590E942BDC6}"/>
              </a:ext>
            </a:extLst>
          </p:cNvPr>
          <p:cNvSpPr/>
          <p:nvPr/>
        </p:nvSpPr>
        <p:spPr>
          <a:xfrm>
            <a:off x="9766847" y="4014985"/>
            <a:ext cx="1922087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981" y="3958737"/>
            <a:ext cx="7013858" cy="171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463" y="1839804"/>
            <a:ext cx="6409705" cy="1717943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F6331900-063C-4CAA-A493-9C8744E61559}"/>
              </a:ext>
            </a:extLst>
          </p:cNvPr>
          <p:cNvGrpSpPr/>
          <p:nvPr/>
        </p:nvGrpSpPr>
        <p:grpSpPr>
          <a:xfrm rot="20134372">
            <a:off x="2335190" y="2414659"/>
            <a:ext cx="11401605" cy="8510178"/>
            <a:chOff x="-491208" y="1559964"/>
            <a:chExt cx="5576478" cy="4695532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DE72107-6E26-408A-8FE8-953BCD070C1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8C039A8-D8B9-4549-AED8-AD7DE16763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321;p11">
            <a:extLst>
              <a:ext uri="{FF2B5EF4-FFF2-40B4-BE49-F238E27FC236}">
                <a16:creationId xmlns:a16="http://schemas.microsoft.com/office/drawing/2014/main" id="{B844A360-3FB4-4AE7-8A77-B8D0ADD82E99}"/>
              </a:ext>
            </a:extLst>
          </p:cNvPr>
          <p:cNvGrpSpPr/>
          <p:nvPr/>
        </p:nvGrpSpPr>
        <p:grpSpPr>
          <a:xfrm rot="20134372">
            <a:off x="2088935" y="432881"/>
            <a:ext cx="10534470" cy="8141238"/>
            <a:chOff x="-491208" y="1559964"/>
            <a:chExt cx="5576478" cy="4695532"/>
          </a:xfrm>
        </p:grpSpPr>
        <p:pic>
          <p:nvPicPr>
            <p:cNvPr id="2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59B2F3D-436B-4E55-94E7-7473FEF116C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141BB41-0F9B-4301-8216-80DD4D42ACA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7200900" y="2755329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7984193" y="485390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176</Words>
  <Application>Microsoft Office PowerPoint</Application>
  <PresentationFormat>Widescreen</PresentationFormat>
  <Paragraphs>52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等线</vt:lpstr>
      <vt:lpstr>Times New Roman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17</cp:revision>
  <dcterms:created xsi:type="dcterms:W3CDTF">2021-12-25T01:38:14Z</dcterms:created>
  <dcterms:modified xsi:type="dcterms:W3CDTF">2025-03-04T04:32:07Z</dcterms:modified>
</cp:coreProperties>
</file>