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1" r:id="rId3"/>
  </p:sldMasterIdLst>
  <p:notesMasterIdLst>
    <p:notesMasterId r:id="rId35"/>
  </p:notesMasterIdLst>
  <p:sldIdLst>
    <p:sldId id="527" r:id="rId4"/>
    <p:sldId id="534" r:id="rId5"/>
    <p:sldId id="535" r:id="rId6"/>
    <p:sldId id="536" r:id="rId7"/>
    <p:sldId id="531" r:id="rId8"/>
    <p:sldId id="470" r:id="rId9"/>
    <p:sldId id="513" r:id="rId10"/>
    <p:sldId id="544" r:id="rId11"/>
    <p:sldId id="496" r:id="rId12"/>
    <p:sldId id="558" r:id="rId13"/>
    <p:sldId id="318" r:id="rId14"/>
    <p:sldId id="503" r:id="rId15"/>
    <p:sldId id="514" r:id="rId16"/>
    <p:sldId id="515" r:id="rId17"/>
    <p:sldId id="516" r:id="rId18"/>
    <p:sldId id="541" r:id="rId19"/>
    <p:sldId id="561" r:id="rId20"/>
    <p:sldId id="499" r:id="rId21"/>
    <p:sldId id="559" r:id="rId22"/>
    <p:sldId id="560" r:id="rId23"/>
    <p:sldId id="545" r:id="rId24"/>
    <p:sldId id="508" r:id="rId25"/>
    <p:sldId id="507" r:id="rId26"/>
    <p:sldId id="556" r:id="rId27"/>
    <p:sldId id="553" r:id="rId28"/>
    <p:sldId id="552" r:id="rId29"/>
    <p:sldId id="554" r:id="rId30"/>
    <p:sldId id="551" r:id="rId31"/>
    <p:sldId id="529" r:id="rId32"/>
    <p:sldId id="511" r:id="rId33"/>
    <p:sldId id="475" r:id="rId34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A0B0DA0C-DC14-4B62-92B2-BC3EE666798A}">
          <p14:sldIdLst>
            <p14:sldId id="527"/>
            <p14:sldId id="534"/>
            <p14:sldId id="535"/>
            <p14:sldId id="536"/>
            <p14:sldId id="531"/>
            <p14:sldId id="470"/>
            <p14:sldId id="513"/>
            <p14:sldId id="544"/>
            <p14:sldId id="496"/>
            <p14:sldId id="558"/>
            <p14:sldId id="318"/>
            <p14:sldId id="503"/>
            <p14:sldId id="514"/>
            <p14:sldId id="515"/>
            <p14:sldId id="516"/>
            <p14:sldId id="541"/>
            <p14:sldId id="561"/>
            <p14:sldId id="499"/>
            <p14:sldId id="559"/>
            <p14:sldId id="560"/>
            <p14:sldId id="545"/>
            <p14:sldId id="508"/>
            <p14:sldId id="507"/>
            <p14:sldId id="556"/>
            <p14:sldId id="553"/>
            <p14:sldId id="552"/>
            <p14:sldId id="554"/>
            <p14:sldId id="551"/>
            <p14:sldId id="529"/>
            <p14:sldId id="511"/>
            <p14:sldId id="475"/>
          </p14:sldIdLst>
        </p14:section>
        <p14:section name="Mục Chưa có tên" id="{A00BF478-2E68-4456-9A0F-E5D29BAFD90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AE4"/>
    <a:srgbClr val="CCECFF"/>
    <a:srgbClr val="99FFCC"/>
    <a:srgbClr val="FFE5BA"/>
    <a:srgbClr val="DAE9C5"/>
    <a:srgbClr val="C8F1F3"/>
    <a:srgbClr val="ABE6EB"/>
    <a:srgbClr val="D9F7F9"/>
    <a:srgbClr val="B8ECF0"/>
    <a:srgbClr val="C6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57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733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0247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169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777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47" indent="0">
              <a:buNone/>
              <a:defRPr sz="3799"/>
            </a:lvl2pPr>
            <a:lvl3pPr marL="1218896" indent="0">
              <a:buNone/>
              <a:defRPr sz="3199"/>
            </a:lvl3pPr>
            <a:lvl4pPr marL="1828342" indent="0">
              <a:buNone/>
              <a:defRPr sz="2699"/>
            </a:lvl4pPr>
            <a:lvl5pPr marL="2437790" indent="0">
              <a:buNone/>
              <a:defRPr sz="2699"/>
            </a:lvl5pPr>
            <a:lvl6pPr marL="3047238" indent="0">
              <a:buNone/>
              <a:defRPr sz="2699"/>
            </a:lvl6pPr>
            <a:lvl7pPr marL="3656686" indent="0">
              <a:buNone/>
              <a:defRPr sz="2699"/>
            </a:lvl7pPr>
            <a:lvl8pPr marL="4266133" indent="0">
              <a:buNone/>
              <a:defRPr sz="2699"/>
            </a:lvl8pPr>
            <a:lvl9pPr marL="4875581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3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43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6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1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8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94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5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5"/>
            <a:ext cx="4041775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7"/>
            <a:ext cx="4041775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7"/>
            <a:ext cx="7434551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4" y="6451899"/>
            <a:ext cx="293917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6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5" y="159025"/>
            <a:ext cx="876284" cy="11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89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7" indent="-457087" algn="l" defTabSz="121889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53" indent="-380905" algn="l" defTabSz="121889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3" algn="l" defTabSz="121889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3" algn="l" defTabSz="121889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0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8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7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2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334" y="96079"/>
            <a:ext cx="848951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5" y="159025"/>
            <a:ext cx="876284" cy="11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emf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F5CD4BAB-8039-401C-A028-A2E6E4EDB3D7}"/>
              </a:ext>
            </a:extLst>
          </p:cNvPr>
          <p:cNvSpPr/>
          <p:nvPr/>
        </p:nvSpPr>
        <p:spPr>
          <a:xfrm>
            <a:off x="201898" y="201881"/>
            <a:ext cx="8740204" cy="64483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文本框 2055">
            <a:extLst>
              <a:ext uri="{FF2B5EF4-FFF2-40B4-BE49-F238E27FC236}">
                <a16:creationId xmlns:a16="http://schemas.microsoft.com/office/drawing/2014/main" id="{FA648C85-B9B2-43A6-BCCB-EDCAD6EEBDA8}"/>
              </a:ext>
            </a:extLst>
          </p:cNvPr>
          <p:cNvSpPr txBox="1"/>
          <p:nvPr/>
        </p:nvSpPr>
        <p:spPr>
          <a:xfrm>
            <a:off x="1087197" y="3446920"/>
            <a:ext cx="700702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88">
              <a:spcBef>
                <a:spcPct val="50000"/>
              </a:spcBef>
            </a:pPr>
            <a:r>
              <a:rPr lang="en-US" altLang="zh-CN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4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: Đạo đức</a:t>
            </a:r>
            <a:endParaRPr lang="en-US" altLang="zh-CN" sz="4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27DDC94-774D-4EAF-8B61-9B63AE8A3398}"/>
              </a:ext>
            </a:extLst>
          </p:cNvPr>
          <p:cNvSpPr txBox="1"/>
          <p:nvPr/>
        </p:nvSpPr>
        <p:spPr>
          <a:xfrm>
            <a:off x="3253339" y="4264776"/>
            <a:ext cx="2637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4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vi-VN" sz="4400" b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C033734-E45E-4875-B6A0-FA83157960A0}"/>
              </a:ext>
            </a:extLst>
          </p:cNvPr>
          <p:cNvSpPr txBox="1"/>
          <p:nvPr/>
        </p:nvSpPr>
        <p:spPr>
          <a:xfrm>
            <a:off x="201898" y="2619078"/>
            <a:ext cx="8702787" cy="3291395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NHIỆT LIỆT CHÀO MỪNG </a:t>
            </a:r>
            <a:endParaRPr lang="en-US" sz="4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vi-VN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CÁC THẦY CÔ GIÁO VỀ DỰ GIỜ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ADCD632-B2C3-4CF4-8026-ADBD85D226CA}"/>
              </a:ext>
            </a:extLst>
          </p:cNvPr>
          <p:cNvSpPr txBox="1"/>
          <p:nvPr/>
        </p:nvSpPr>
        <p:spPr>
          <a:xfrm>
            <a:off x="415897" y="633504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BẾ VĂN ĐÀN</a:t>
            </a:r>
          </a:p>
        </p:txBody>
      </p:sp>
    </p:spTree>
    <p:extLst>
      <p:ext uri="{BB962C8B-B14F-4D97-AF65-F5344CB8AC3E}">
        <p14:creationId xmlns:p14="http://schemas.microsoft.com/office/powerpoint/2010/main" val="23993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922BEA-2EB9-95CD-9E1F-E1DB9FC004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FEA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AB568-6DCD-D7EC-807E-631BB92EE449}"/>
              </a:ext>
            </a:extLst>
          </p:cNvPr>
          <p:cNvSpPr txBox="1"/>
          <p:nvPr/>
        </p:nvSpPr>
        <p:spPr>
          <a:xfrm>
            <a:off x="3419062" y="3657074"/>
            <a:ext cx="5367130" cy="31085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D0129-46AB-BC83-503A-1CD1A55D8241}"/>
              </a:ext>
            </a:extLst>
          </p:cNvPr>
          <p:cNvSpPr txBox="1"/>
          <p:nvPr/>
        </p:nvSpPr>
        <p:spPr>
          <a:xfrm>
            <a:off x="626167" y="907967"/>
            <a:ext cx="5367130" cy="22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7102D6F4-FF3F-3A19-4165-F72A7CC8AFC4}"/>
              </a:ext>
            </a:extLst>
          </p:cNvPr>
          <p:cNvSpPr/>
          <p:nvPr/>
        </p:nvSpPr>
        <p:spPr>
          <a:xfrm rot="3365939">
            <a:off x="6138032" y="2348377"/>
            <a:ext cx="1425466" cy="844826"/>
          </a:xfrm>
          <a:prstGeom prst="curved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5934250260224">
            <a:hlinkClick r:id="" action="ppaction://media"/>
            <a:extLst>
              <a:ext uri="{FF2B5EF4-FFF2-40B4-BE49-F238E27FC236}">
                <a16:creationId xmlns:a16="http://schemas.microsoft.com/office/drawing/2014/main" id="{A1B3D9A1-A2DB-D793-6054-D6312D435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808" y="3188585"/>
            <a:ext cx="2537791" cy="3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3999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02561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14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4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5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9902" y="-100081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383416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41114" y="97466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1798859" y="1130744"/>
            <a:ext cx="5856135" cy="32363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20964" y="1194857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8139257" y="1211636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5695" y="1521904"/>
            <a:ext cx="4780173" cy="64348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61" y="2777472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7289E-FB02-B0A3-3C4B-532B17954723}"/>
              </a:ext>
            </a:extLst>
          </p:cNvPr>
          <p:cNvSpPr txBox="1"/>
          <p:nvPr/>
        </p:nvSpPr>
        <p:spPr>
          <a:xfrm>
            <a:off x="1698231" y="2291603"/>
            <a:ext cx="5856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CBAB8E1-165F-B481-79DD-8F96751F436A}"/>
              </a:ext>
            </a:extLst>
          </p:cNvPr>
          <p:cNvSpPr/>
          <p:nvPr/>
        </p:nvSpPr>
        <p:spPr>
          <a:xfrm>
            <a:off x="0" y="2781701"/>
            <a:ext cx="9144000" cy="407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54" l="3686" r="97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277" y="1041447"/>
            <a:ext cx="6175376" cy="4605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825DB9-8BB2-5AA4-C7C4-4FA04C9E21BA}"/>
              </a:ext>
            </a:extLst>
          </p:cNvPr>
          <p:cNvSpPr txBox="1"/>
          <p:nvPr/>
        </p:nvSpPr>
        <p:spPr>
          <a:xfrm>
            <a:off x="248478" y="5667543"/>
            <a:ext cx="8806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4D8BB-F0B2-3D8F-E638-86BE91519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384" y="255975"/>
            <a:ext cx="5827161" cy="5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C8A9450-BF10-18E7-76DC-689BFA9B160C}"/>
              </a:ext>
            </a:extLst>
          </p:cNvPr>
          <p:cNvSpPr/>
          <p:nvPr/>
        </p:nvSpPr>
        <p:spPr>
          <a:xfrm>
            <a:off x="0" y="2781701"/>
            <a:ext cx="9144000" cy="407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54158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" b="97428" l="0" r="98450">
                        <a14:foregroundMark x1="21705" y1="84566" x2="21705" y2="84566"/>
                        <a14:foregroundMark x1="26615" y1="89068" x2="26615" y2="89068"/>
                        <a14:foregroundMark x1="23773" y1="91640" x2="23773" y2="91640"/>
                        <a14:foregroundMark x1="18346" y1="92283" x2="18346" y2="92283"/>
                        <a14:foregroundMark x1="12145" y1="91961" x2="12145" y2="91961"/>
                        <a14:foregroundMark x1="9302" y1="90675" x2="8527" y2="90675"/>
                        <a14:foregroundMark x1="29716" y1="93569" x2="29716" y2="93569"/>
                        <a14:foregroundMark x1="32817" y1="93248" x2="32817" y2="93248"/>
                        <a14:foregroundMark x1="26873" y1="94534" x2="26873" y2="94534"/>
                        <a14:foregroundMark x1="22222" y1="94534" x2="22222" y2="94534"/>
                        <a14:foregroundMark x1="19638" y1="94855" x2="19638" y2="94855"/>
                        <a14:foregroundMark x1="16537" y1="95498" x2="16021" y2="95498"/>
                        <a14:foregroundMark x1="9561" y1="95177" x2="8786" y2="94855"/>
                        <a14:foregroundMark x1="7235" y1="94534" x2="7235" y2="94534"/>
                        <a14:foregroundMark x1="5168" y1="96141" x2="5168" y2="96141"/>
                        <a14:foregroundMark x1="4651" y1="94212" x2="4651" y2="94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5730" y="1572767"/>
            <a:ext cx="6332539" cy="4659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1BF4FA9-6FFD-1BA6-5398-C31B8DA31AF2}"/>
              </a:ext>
            </a:extLst>
          </p:cNvPr>
          <p:cNvSpPr/>
          <p:nvPr/>
        </p:nvSpPr>
        <p:spPr>
          <a:xfrm>
            <a:off x="0" y="2781701"/>
            <a:ext cx="9144000" cy="407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26" y="194542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32" y="1490300"/>
            <a:ext cx="6502935" cy="484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F9A7AC8-AC16-161A-E9F4-05B4C3B3E9DA}"/>
              </a:ext>
            </a:extLst>
          </p:cNvPr>
          <p:cNvSpPr/>
          <p:nvPr/>
        </p:nvSpPr>
        <p:spPr>
          <a:xfrm>
            <a:off x="0" y="2781701"/>
            <a:ext cx="9144000" cy="407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471" y="120102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72" y="1549668"/>
            <a:ext cx="6519255" cy="471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9D74C027-9EBA-F5CD-00DF-7B9044D8CA9E}"/>
              </a:ext>
            </a:extLst>
          </p:cNvPr>
          <p:cNvSpPr/>
          <p:nvPr/>
        </p:nvSpPr>
        <p:spPr>
          <a:xfrm>
            <a:off x="7720642" y="6858000"/>
            <a:ext cx="14664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CBDBB9-6A89-E715-3121-52A048B95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3" y="1"/>
            <a:ext cx="9223513" cy="6903718"/>
          </a:xfrm>
          <a:prstGeom prst="rect">
            <a:avLst/>
          </a:prstGeom>
        </p:spPr>
      </p:pic>
      <p:pic>
        <p:nvPicPr>
          <p:cNvPr id="25" name="TetTetTetTetDenRoi-VuHaiPhong_hfxb (mp3cut.net)">
            <a:hlinkClick r:id="" action="ppaction://media"/>
            <a:extLst>
              <a:ext uri="{FF2B5EF4-FFF2-40B4-BE49-F238E27FC236}">
                <a16:creationId xmlns:a16="http://schemas.microsoft.com/office/drawing/2014/main" id="{AF184761-6732-01FC-695B-55E139E87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873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e Colorful Illustrative School Theme Youtube Video">
            <a:hlinkClick r:id="" action="ppaction://media"/>
            <a:extLst>
              <a:ext uri="{FF2B5EF4-FFF2-40B4-BE49-F238E27FC236}">
                <a16:creationId xmlns:a16="http://schemas.microsoft.com/office/drawing/2014/main" id="{12700568-F2EC-AACB-1AAA-A020BD5F5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5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- Giúp Đỡ Người Gặp Khó Khăn - Vina Carto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836" end="2036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2F043-6879-8363-CAC6-55EF6D029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6" y="1053548"/>
            <a:ext cx="8580742" cy="5148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9A52E-F5D5-4A48-D37D-D2E76FD6482D}"/>
              </a:ext>
            </a:extLst>
          </p:cNvPr>
          <p:cNvSpPr txBox="1"/>
          <p:nvPr/>
        </p:nvSpPr>
        <p:spPr>
          <a:xfrm>
            <a:off x="914400" y="23342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8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i.pinimg.com/564x/ec/6d/13/ec6d13664836258eaeeb4b6e370328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 bwMode="auto">
          <a:xfrm>
            <a:off x="0" y="0"/>
            <a:ext cx="9144000" cy="68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85800" y="93110"/>
            <a:ext cx="8324850" cy="9125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528685" y="2252040"/>
            <a:ext cx="6196896" cy="5190005"/>
            <a:chOff x="-1372836" y="1546385"/>
            <a:chExt cx="7010427" cy="6181461"/>
          </a:xfrm>
        </p:grpSpPr>
        <p:pic>
          <p:nvPicPr>
            <p:cNvPr id="12" name="Picture 6" descr="https://i.pinimg.com/564x/27/1f/2a/271f2a7cf6d9fb6804d28fc5a1f2b5e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889" l="9947" r="89876">
                          <a14:foregroundMark x1="34281" y1="82000" x2="36945" y2="77556"/>
                          <a14:foregroundMark x1="47780" y1="82444" x2="46892" y2="73778"/>
                          <a14:foregroundMark x1="51155" y1="83111" x2="49734" y2="83111"/>
                          <a14:foregroundMark x1="60213" y1="56222" x2="61456" y2="55778"/>
                          <a14:backgroundMark x1="21137" y1="63556" x2="25400" y2="34222"/>
                          <a14:backgroundMark x1="37655" y1="50667" x2="37655" y2="5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2836" y="1546385"/>
              <a:ext cx="7010427" cy="618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5282" y="3715894"/>
              <a:ext cx="4748678" cy="3583417"/>
              <a:chOff x="-291944" y="3696613"/>
              <a:chExt cx="4748678" cy="3583417"/>
            </a:xfrm>
          </p:grpSpPr>
          <p:pic>
            <p:nvPicPr>
              <p:cNvPr id="1030" name="Picture 6" descr="https://i.pinimg.com/564x/8a/cd/14/8acd14c1b3491a22eefa2a3265a1699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778" b="99573" l="10000" r="945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251699" y="5017172"/>
                <a:ext cx="2205035" cy="1876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-291944" y="3696613"/>
                <a:ext cx="4659531" cy="3583417"/>
                <a:chOff x="2170798" y="3942067"/>
                <a:chExt cx="4659531" cy="3583417"/>
              </a:xfrm>
            </p:grpSpPr>
            <p:pic>
              <p:nvPicPr>
                <p:cNvPr id="9" name="Picture 10" descr="https://i.pinimg.com/564x/2d/27/0f/2d270f3b498e70e377719bcf597d79a0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26" b="86581" l="48227" r="89894">
                              <a14:foregroundMark x1="68972" y1="29412" x2="67553" y2="34926"/>
                              <a14:foregroundMark x1="76418" y1="76287" x2="75355" y2="69301"/>
                              <a14:foregroundMark x1="64007" y1="73346" x2="61879" y2="7959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190441" y="4014669"/>
                  <a:ext cx="3639888" cy="3510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https://i.pinimg.com/564x/a7/2c/c6/a72cc6c0fc88df8d44db679e17e35a54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80" b="93890" l="6750" r="40497">
                              <a14:foregroundMark x1="17584" y1="40733" x2="22735" y2="425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0798" y="3942067"/>
                  <a:ext cx="3882730" cy="33861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16" name="BringMeBackXKhiConMuaDanPhaiQtrungRemix-TezMyraTranMilesAwayClaireRidgely-14433366 (mp3cut.net)">
            <a:hlinkClick r:id="" action="ppaction://media"/>
            <a:extLst>
              <a:ext uri="{FF2B5EF4-FFF2-40B4-BE49-F238E27FC236}">
                <a16:creationId xmlns:a16="http://schemas.microsoft.com/office/drawing/2014/main" id="{5B9CDCED-FA84-BF9A-BB9C-3EC28CCFC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1906" y="6351272"/>
            <a:ext cx="406400" cy="406400"/>
          </a:xfrm>
          <a:prstGeom prst="rect">
            <a:avLst/>
          </a:prstGeom>
        </p:spPr>
      </p:pic>
      <p:pic>
        <p:nvPicPr>
          <p:cNvPr id="8" name="câu 1">
            <a:hlinkClick r:id="" action="ppaction://media"/>
            <a:extLst>
              <a:ext uri="{FF2B5EF4-FFF2-40B4-BE49-F238E27FC236}">
                <a16:creationId xmlns:a16="http://schemas.microsoft.com/office/drawing/2014/main" id="{1FFD7600-0FBF-6AA0-2E92-23D96E4C99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36813" y="3870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416 L -1.38889E-6 -0.00463 C 0.12552 0.00047 0.05504 -0.00185 0.3059 -0.00416 C 0.31684 -0.00416 0.32778 -0.00509 0.33854 -0.00578 C 0.34601 -0.00578 0.35365 -0.00625 0.36129 -0.00625 C 0.37101 -0.00694 0.3809 -0.00787 0.3908 -0.00856 C 0.40018 -0.00902 0.41042 -0.00856 0.42014 -0.00902 C 0.42761 -0.00972 0.4349 -0.01134 0.44236 -0.0125 C 0.44983 -0.01296 0.45729 -0.01342 0.46458 -0.01412 C 0.50556 -0.01921 0.4809 -0.01736 0.51077 -0.01852 L 0.54011 -0.02129 L 0.55538 -0.02291 C 0.55833 -0.02361 0.56111 -0.02407 0.56372 -0.02523 C 0.56545 -0.02569 0.56649 -0.02754 0.5684 -0.02801 C 0.57083 -0.02916 0.57379 -0.02847 0.57656 -0.02916 C 0.5783 -0.02963 0.57969 -0.03078 0.58143 -0.03194 C 0.5849 -0.03356 0.59045 -0.03472 0.59445 -0.03634 C 0.59636 -0.03703 0.59827 -0.0375 0.60018 -0.03796 C 0.60191 -0.03912 0.60313 -0.03981 0.60486 -0.04027 C 0.60486 -0.04074 0.61597 -0.04259 0.6191 -0.04352 L 0.62049 -0.04352 L 0.62049 -0.04305 L 0.60625 -0.04027 " pathEditMode="relative" rAng="0" ptsTypes="AAAAAAAAAAAAAAAAAAAAAAA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24" y="-182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8A96D-29F7-2661-D49C-0E059DF6B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5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69210-1B1D-3548-46C0-69210B4CD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5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69516D-B3C5-B5FB-C63C-C9352DBFF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223512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CCFC6-E661-80EB-1478-30F6313D5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720213" y="3919"/>
            <a:ext cx="1565431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903423" y="1088191"/>
            <a:ext cx="5729170" cy="395544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4">
                <a:defRPr/>
              </a:pPr>
              <a:endParaRPr lang="zh-CN" altLang="en-US" sz="18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4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922" y="4373237"/>
            <a:ext cx="1868692" cy="248476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714" y="3933387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4BF1D3B-9249-D671-F9FA-BACFB88E696A}"/>
              </a:ext>
            </a:extLst>
          </p:cNvPr>
          <p:cNvSpPr txBox="1"/>
          <p:nvPr/>
        </p:nvSpPr>
        <p:spPr>
          <a:xfrm>
            <a:off x="2033665" y="2214774"/>
            <a:ext cx="459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latin typeface="+mj-lt"/>
                <a:cs typeface="Aharoni" panose="02010803020104030203" pitchFamily="2" charset="-79"/>
              </a:rPr>
              <a:t>Liên </a:t>
            </a:r>
            <a:r>
              <a:rPr lang="vi-VN" sz="8000" b="1" dirty="0" err="1">
                <a:latin typeface="+mj-lt"/>
                <a:cs typeface="Aharoni" panose="02010803020104030203" pitchFamily="2" charset="-79"/>
              </a:rPr>
              <a:t>hệ</a:t>
            </a:r>
            <a:endParaRPr lang="vi-VN" sz="8000" b="1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1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300786" y="838289"/>
            <a:ext cx="8542427" cy="1326171"/>
          </a:xfrm>
          <a:custGeom>
            <a:avLst/>
            <a:gdLst>
              <a:gd name="connsiteX0" fmla="*/ 0 w 8542427"/>
              <a:gd name="connsiteY0" fmla="*/ 0 h 1326171"/>
              <a:gd name="connsiteX1" fmla="*/ 8542427 w 8542427"/>
              <a:gd name="connsiteY1" fmla="*/ 0 h 1326171"/>
              <a:gd name="connsiteX2" fmla="*/ 8542427 w 8542427"/>
              <a:gd name="connsiteY2" fmla="*/ 1326171 h 1326171"/>
              <a:gd name="connsiteX3" fmla="*/ 0 w 8542427"/>
              <a:gd name="connsiteY3" fmla="*/ 1326171 h 1326171"/>
              <a:gd name="connsiteX4" fmla="*/ 0 w 8542427"/>
              <a:gd name="connsiteY4" fmla="*/ 0 h 13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1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40207" y="309374"/>
                  <a:pt x="8636863" y="756479"/>
                  <a:pt x="8542427" y="1326171"/>
                </a:cubicBezTo>
                <a:cubicBezTo>
                  <a:pt x="5657807" y="1374970"/>
                  <a:pt x="4016523" y="1229256"/>
                  <a:pt x="0" y="1326171"/>
                </a:cubicBezTo>
                <a:cubicBezTo>
                  <a:pt x="-110714" y="986798"/>
                  <a:pt x="20177" y="363306"/>
                  <a:pt x="0" y="0"/>
                </a:cubicBezTo>
                <a:close/>
              </a:path>
              <a:path w="8542427" h="1326171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6193" y="488767"/>
                  <a:pt x="8499488" y="997093"/>
                  <a:pt x="8542427" y="1326171"/>
                </a:cubicBezTo>
                <a:cubicBezTo>
                  <a:pt x="6126549" y="1453541"/>
                  <a:pt x="1706672" y="1321780"/>
                  <a:pt x="0" y="1326171"/>
                </a:cubicBezTo>
                <a:cubicBezTo>
                  <a:pt x="-48790" y="1034924"/>
                  <a:pt x="-87177" y="281292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351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300786" y="884922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194">
              <a:defRPr/>
            </a:pPr>
            <a:r>
              <a:rPr lang="en-US" altLang="zh-CN" sz="4000" b="1" spc="-151" noProof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1" noProof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6153836" y="3429000"/>
            <a:ext cx="1964247" cy="3332627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F3C7207-99E2-A0EF-1FED-3720F983E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405140" y="3403280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27260" y="528638"/>
            <a:ext cx="8629650" cy="2900362"/>
          </a:xfrm>
          <a:custGeom>
            <a:avLst/>
            <a:gdLst>
              <a:gd name="connsiteX0" fmla="*/ 0 w 8629650"/>
              <a:gd name="connsiteY0" fmla="*/ 483403 h 2900362"/>
              <a:gd name="connsiteX1" fmla="*/ 483403 w 8629650"/>
              <a:gd name="connsiteY1" fmla="*/ 0 h 2900362"/>
              <a:gd name="connsiteX2" fmla="*/ 8146247 w 8629650"/>
              <a:gd name="connsiteY2" fmla="*/ 0 h 2900362"/>
              <a:gd name="connsiteX3" fmla="*/ 8629650 w 8629650"/>
              <a:gd name="connsiteY3" fmla="*/ 483403 h 2900362"/>
              <a:gd name="connsiteX4" fmla="*/ 8629650 w 8629650"/>
              <a:gd name="connsiteY4" fmla="*/ 2416959 h 2900362"/>
              <a:gd name="connsiteX5" fmla="*/ 8146247 w 8629650"/>
              <a:gd name="connsiteY5" fmla="*/ 2900362 h 2900362"/>
              <a:gd name="connsiteX6" fmla="*/ 483403 w 8629650"/>
              <a:gd name="connsiteY6" fmla="*/ 2900362 h 2900362"/>
              <a:gd name="connsiteX7" fmla="*/ 0 w 8629650"/>
              <a:gd name="connsiteY7" fmla="*/ 2416959 h 2900362"/>
              <a:gd name="connsiteX8" fmla="*/ 0 w 8629650"/>
              <a:gd name="connsiteY8" fmla="*/ 483403 h 290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2900362" fill="none" extrusionOk="0">
                <a:moveTo>
                  <a:pt x="0" y="483403"/>
                </a:moveTo>
                <a:cubicBezTo>
                  <a:pt x="21430" y="252401"/>
                  <a:pt x="263859" y="-18398"/>
                  <a:pt x="483403" y="0"/>
                </a:cubicBezTo>
                <a:cubicBezTo>
                  <a:pt x="3543154" y="-80384"/>
                  <a:pt x="5418150" y="52863"/>
                  <a:pt x="8146247" y="0"/>
                </a:cubicBezTo>
                <a:cubicBezTo>
                  <a:pt x="8438659" y="31431"/>
                  <a:pt x="8623140" y="252097"/>
                  <a:pt x="8629650" y="483403"/>
                </a:cubicBezTo>
                <a:cubicBezTo>
                  <a:pt x="8666079" y="828195"/>
                  <a:pt x="8461397" y="2000638"/>
                  <a:pt x="8629650" y="2416959"/>
                </a:cubicBezTo>
                <a:cubicBezTo>
                  <a:pt x="8641105" y="2705424"/>
                  <a:pt x="8372187" y="2905145"/>
                  <a:pt x="8146247" y="2900362"/>
                </a:cubicBezTo>
                <a:cubicBezTo>
                  <a:pt x="5475271" y="2986877"/>
                  <a:pt x="4234462" y="2749184"/>
                  <a:pt x="483403" y="2900362"/>
                </a:cubicBezTo>
                <a:cubicBezTo>
                  <a:pt x="234160" y="2928066"/>
                  <a:pt x="14439" y="2676768"/>
                  <a:pt x="0" y="2416959"/>
                </a:cubicBezTo>
                <a:cubicBezTo>
                  <a:pt x="103917" y="1720329"/>
                  <a:pt x="-117310" y="1027819"/>
                  <a:pt x="0" y="483403"/>
                </a:cubicBezTo>
                <a:close/>
              </a:path>
              <a:path w="8629650" h="2900362" stroke="0" extrusionOk="0">
                <a:moveTo>
                  <a:pt x="0" y="483403"/>
                </a:moveTo>
                <a:cubicBezTo>
                  <a:pt x="6102" y="240579"/>
                  <a:pt x="229364" y="14968"/>
                  <a:pt x="483403" y="0"/>
                </a:cubicBezTo>
                <a:cubicBezTo>
                  <a:pt x="4103008" y="120098"/>
                  <a:pt x="6552261" y="23653"/>
                  <a:pt x="8146247" y="0"/>
                </a:cubicBezTo>
                <a:cubicBezTo>
                  <a:pt x="8459962" y="22788"/>
                  <a:pt x="8613989" y="251434"/>
                  <a:pt x="8629650" y="483403"/>
                </a:cubicBezTo>
                <a:cubicBezTo>
                  <a:pt x="8704492" y="757160"/>
                  <a:pt x="8545407" y="1918378"/>
                  <a:pt x="8629650" y="2416959"/>
                </a:cubicBezTo>
                <a:cubicBezTo>
                  <a:pt x="8628852" y="2716139"/>
                  <a:pt x="8422163" y="2926723"/>
                  <a:pt x="8146247" y="2900362"/>
                </a:cubicBezTo>
                <a:cubicBezTo>
                  <a:pt x="5660091" y="2760240"/>
                  <a:pt x="4004201" y="2763462"/>
                  <a:pt x="483403" y="2900362"/>
                </a:cubicBezTo>
                <a:cubicBezTo>
                  <a:pt x="238787" y="2933530"/>
                  <a:pt x="-19906" y="2682270"/>
                  <a:pt x="0" y="2416959"/>
                </a:cubicBezTo>
                <a:cubicBezTo>
                  <a:pt x="65009" y="1569919"/>
                  <a:pt x="-13692" y="1099750"/>
                  <a:pt x="0" y="48340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194"/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2" y="3561189"/>
            <a:ext cx="4323730" cy="34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B8704353-2B2F-FF6D-13DC-CA1EB6B1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24</a:t>
            </a:fld>
            <a:endParaRPr lang="en-US"/>
          </a:p>
        </p:txBody>
      </p:sp>
      <p:pic>
        <p:nvPicPr>
          <p:cNvPr id="3" name="Google Shape;714;p42">
            <a:extLst>
              <a:ext uri="{FF2B5EF4-FFF2-40B4-BE49-F238E27FC236}">
                <a16:creationId xmlns:a16="http://schemas.microsoft.com/office/drawing/2014/main" id="{720677AA-FA52-64EB-B375-71E53D9EB7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0788" y="0"/>
            <a:ext cx="46832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65D03A-9899-F72F-8257-9048EA2DD522}"/>
              </a:ext>
            </a:extLst>
          </p:cNvPr>
          <p:cNvSpPr txBox="1"/>
          <p:nvPr/>
        </p:nvSpPr>
        <p:spPr>
          <a:xfrm>
            <a:off x="4689387" y="2305615"/>
            <a:ext cx="42260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ln/>
                <a:solidFill>
                  <a:schemeClr val="accent4"/>
                </a:solidFill>
                <a:latin typeface="+mj-lt"/>
              </a:rPr>
              <a:t>QUÀ TẶNG CUỘC SỐNG</a:t>
            </a:r>
          </a:p>
          <a:p>
            <a:pPr algn="ctr"/>
            <a:endParaRPr lang="vi-VN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54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7962" y="-129746"/>
            <a:ext cx="9279924" cy="71174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693CF3-9F8D-35CD-9270-F875EEEC7EE1}"/>
              </a:ext>
            </a:extLst>
          </p:cNvPr>
          <p:cNvSpPr txBox="1"/>
          <p:nvPr/>
        </p:nvSpPr>
        <p:spPr>
          <a:xfrm>
            <a:off x="4967287" y="1487867"/>
            <a:ext cx="31881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5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id="{2A5755A2-F465-734D-5DC6-D575A9AEC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7387" y="6247463"/>
            <a:ext cx="480533" cy="609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9315379-B72F-994A-6507-1095354CC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9"/>
          <a:stretch/>
        </p:blipFill>
        <p:spPr>
          <a:xfrm>
            <a:off x="1099446" y="2110761"/>
            <a:ext cx="2990641" cy="2403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13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497" y="-197317"/>
            <a:ext cx="9329351" cy="71912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7876F7-826F-EFD7-0B8C-761E9F18BF80}"/>
              </a:ext>
            </a:extLst>
          </p:cNvPr>
          <p:cNvSpPr txBox="1"/>
          <p:nvPr/>
        </p:nvSpPr>
        <p:spPr>
          <a:xfrm>
            <a:off x="1079013" y="1000292"/>
            <a:ext cx="3109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2E5CCF2-6C51-60B0-6F1B-8FBE586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29" y="3628277"/>
            <a:ext cx="2856358" cy="2077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21A33D1-4F0E-FA68-2334-6FC95ECE4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37" y="729245"/>
            <a:ext cx="2820949" cy="2195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28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497" y="-197318"/>
            <a:ext cx="9329351" cy="74136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4B6FCCC-D964-290A-7288-4A514797A7D2}"/>
              </a:ext>
            </a:extLst>
          </p:cNvPr>
          <p:cNvSpPr txBox="1"/>
          <p:nvPr/>
        </p:nvSpPr>
        <p:spPr>
          <a:xfrm>
            <a:off x="1284770" y="847361"/>
            <a:ext cx="2582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731EED3-C1DA-8E0F-DF75-256B8562278F}"/>
              </a:ext>
            </a:extLst>
          </p:cNvPr>
          <p:cNvSpPr txBox="1"/>
          <p:nvPr/>
        </p:nvSpPr>
        <p:spPr>
          <a:xfrm>
            <a:off x="4911643" y="3155685"/>
            <a:ext cx="3287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8F7BAF7-3200-6D70-58A2-2361AA467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70" y="3743492"/>
            <a:ext cx="2582893" cy="202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193D1C8-10F3-A6FD-A142-5CEEA269F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38" y="686671"/>
            <a:ext cx="2582892" cy="2059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99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923" y="-382668"/>
            <a:ext cx="9441846" cy="7314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4AEE296-ACB7-8AAC-A025-E48320FA5DE9}"/>
              </a:ext>
            </a:extLst>
          </p:cNvPr>
          <p:cNvSpPr txBox="1"/>
          <p:nvPr/>
        </p:nvSpPr>
        <p:spPr>
          <a:xfrm>
            <a:off x="768947" y="769473"/>
            <a:ext cx="792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D891C00-0CAE-4785-19DF-07AFBA310906}"/>
              </a:ext>
            </a:extLst>
          </p:cNvPr>
          <p:cNvSpPr txBox="1"/>
          <p:nvPr/>
        </p:nvSpPr>
        <p:spPr>
          <a:xfrm>
            <a:off x="441957" y="2283868"/>
            <a:ext cx="85766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vi-VN" sz="3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>
            <a:extLst>
              <a:ext uri="{FF2B5EF4-FFF2-40B4-BE49-F238E27FC236}">
                <a16:creationId xmlns:a16="http://schemas.microsoft.com/office/drawing/2014/main" id="{DE83A52B-AD28-1899-A131-F6A63FE57235}"/>
              </a:ext>
            </a:extLst>
          </p:cNvPr>
          <p:cNvSpPr txBox="1"/>
          <p:nvPr/>
        </p:nvSpPr>
        <p:spPr>
          <a:xfrm>
            <a:off x="0" y="2018480"/>
            <a:ext cx="9144000" cy="48395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94"/>
            <a:endParaRPr lang="en-US" sz="2999" dirty="0">
              <a:solidFill>
                <a:srgbClr val="0066FF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0F1CF7E-08A6-EE72-96F2-36BBD16D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13601" y="6356354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06" y="0"/>
            <a:ext cx="5196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ec/6d/13/ec6d13664836258eaeeb4b6e370328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 bwMode="auto">
          <a:xfrm>
            <a:off x="0" y="-4789"/>
            <a:ext cx="9212903" cy="68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6069" y="128168"/>
            <a:ext cx="8880764" cy="17009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Trong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Ng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84779" y="1521469"/>
            <a:ext cx="5362575" cy="4796085"/>
            <a:chOff x="7760904" y="2339715"/>
            <a:chExt cx="5362575" cy="4796085"/>
          </a:xfrm>
        </p:grpSpPr>
        <p:pic>
          <p:nvPicPr>
            <p:cNvPr id="12" name="Picture 6" descr="https://i.pinimg.com/564x/27/1f/2a/271f2a7cf6d9fb6804d28fc5a1f2b5e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889" l="9947" r="89876">
                          <a14:foregroundMark x1="34281" y1="82000" x2="36945" y2="77556"/>
                          <a14:foregroundMark x1="47780" y1="82444" x2="46892" y2="73778"/>
                          <a14:foregroundMark x1="51155" y1="83111" x2="49734" y2="83111"/>
                          <a14:foregroundMark x1="60213" y1="56222" x2="61456" y2="55778"/>
                          <a14:backgroundMark x1="21137" y1="63556" x2="25400" y2="34222"/>
                          <a14:backgroundMark x1="37655" y1="50667" x2="37655" y2="5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60904" y="2339715"/>
              <a:ext cx="5362575" cy="4796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 flipH="1">
              <a:off x="8282222" y="4006890"/>
              <a:ext cx="3635627" cy="2923640"/>
              <a:chOff x="-143880" y="3696615"/>
              <a:chExt cx="4600614" cy="3583415"/>
            </a:xfrm>
          </p:grpSpPr>
          <p:pic>
            <p:nvPicPr>
              <p:cNvPr id="1030" name="Picture 6" descr="https://i.pinimg.com/564x/8a/cd/14/8acd14c1b3491a22eefa2a3265a1699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778" b="99573" l="10000" r="945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251699" y="5017172"/>
                <a:ext cx="2205035" cy="1876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-143880" y="3696615"/>
                <a:ext cx="4511467" cy="3583415"/>
                <a:chOff x="2318862" y="3942069"/>
                <a:chExt cx="4511467" cy="3583415"/>
              </a:xfrm>
            </p:grpSpPr>
            <p:pic>
              <p:nvPicPr>
                <p:cNvPr id="9" name="Picture 10" descr="https://i.pinimg.com/564x/2d/27/0f/2d270f3b498e70e377719bcf597d79a0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26" b="86581" l="48227" r="89894">
                              <a14:foregroundMark x1="68972" y1="29412" x2="67553" y2="34926"/>
                              <a14:foregroundMark x1="76418" y1="76287" x2="75355" y2="69301"/>
                              <a14:foregroundMark x1="64007" y1="73346" x2="61879" y2="7959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190441" y="4014669"/>
                  <a:ext cx="3639888" cy="3510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https://i.pinimg.com/564x/a7/2c/c6/a72cc6c0fc88df8d44db679e17e35a54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80" b="93890" l="6750" r="40497">
                              <a14:foregroundMark x1="17584" y1="40733" x2="22735" y2="425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8862" y="3942069"/>
                  <a:ext cx="3734666" cy="3257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8" name="BringMeBackXKhiConMuaDanPhaiQtrungRemix-TezMyraTranMilesAwayClaireRidgely-14433366 (mp3cut.net)">
            <a:hlinkClick r:id="" action="ppaction://media"/>
            <a:extLst>
              <a:ext uri="{FF2B5EF4-FFF2-40B4-BE49-F238E27FC236}">
                <a16:creationId xmlns:a16="http://schemas.microsoft.com/office/drawing/2014/main" id="{1E1F7463-6B89-3808-3007-CFD0BAB33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1906" y="6351272"/>
            <a:ext cx="406400" cy="406400"/>
          </a:xfrm>
          <a:prstGeom prst="rect">
            <a:avLst/>
          </a:prstGeom>
        </p:spPr>
      </p:pic>
      <p:pic>
        <p:nvPicPr>
          <p:cNvPr id="2" name="câu 2">
            <a:hlinkClick r:id="" action="ppaction://media"/>
            <a:extLst>
              <a:ext uri="{FF2B5EF4-FFF2-40B4-BE49-F238E27FC236}">
                <a16:creationId xmlns:a16="http://schemas.microsoft.com/office/drawing/2014/main" id="{66741780-E70E-9378-32FA-78C5DEF8C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31021" y="391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4.44444E-6 0.00023 C -0.00348 -0.00417 -0.00712 -0.00764 -0.01025 -0.01227 C -0.01129 -0.01366 -0.01164 -0.01644 -0.01268 -0.01829 C -0.01598 -0.02454 -0.01945 -0.03033 -0.02275 -0.03658 C -0.02396 -0.03843 -0.02483 -0.04097 -0.02622 -0.04259 C -0.03108 -0.04815 -0.02848 -0.04537 -0.03403 -0.0507 C -0.03664 -0.05509 -0.03646 -0.05533 -0.03976 -0.05857 C -0.04132 -0.06019 -0.04306 -0.06111 -0.04445 -0.06273 C -0.04601 -0.06459 -0.04757 -0.06667 -0.04896 -0.06875 C -0.05018 -0.0706 -0.05087 -0.07361 -0.05226 -0.07477 C -0.05521 -0.07709 -0.06146 -0.07894 -0.06146 -0.07871 C -0.06268 -0.08033 -0.06355 -0.08195 -0.06476 -0.08287 C -0.06632 -0.08403 -0.06789 -0.08449 -0.06945 -0.08496 C -0.08403 -0.09028 -0.09254 -0.08797 -0.11146 -0.08889 C -0.11372 -0.09028 -0.11598 -0.09213 -0.11823 -0.09306 C -0.12813 -0.09676 -0.13768 -0.09792 -0.14775 -0.09908 L -0.19098 -0.10301 C -0.19618 -0.1044 -0.22066 -0.11088 -0.22518 -0.11111 C -0.25955 -0.11412 -0.24098 -0.11273 -0.28073 -0.11528 C -0.2823 -0.11597 -0.28386 -0.11644 -0.28525 -0.11713 C -0.28976 -0.11945 -0.2882 -0.11945 -0.29323 -0.1213 C -0.29775 -0.12269 -0.30226 -0.12384 -0.30695 -0.12523 C -0.31945 -0.12917 -0.31493 -0.13056 -0.33646 -0.13334 L -0.36719 -0.1375 C -0.36945 -0.13866 -0.37153 -0.14028 -0.37396 -0.14144 C -0.37535 -0.14236 -0.37709 -0.14259 -0.37848 -0.14352 C -0.38351 -0.14676 -0.3823 -0.14722 -0.38646 -0.15162 C -0.39653 -0.16181 -0.38612 -0.14977 -0.39445 -0.15972 L -0.39653 -0.16574 L -0.37622 -0.16759 " pathEditMode="relative" rAng="0" ptsTypes="AAAAAAAAAAAAAAAAAAAAAAAAAAAAAAA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26" y="-8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673650" y="-175712"/>
            <a:ext cx="8632911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94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1986531" y="1490009"/>
            <a:ext cx="581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4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673650" y="3512767"/>
            <a:ext cx="1530522" cy="240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F0B3E4-4980-7995-F566-26F8F5658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491068" y="1698143"/>
            <a:ext cx="816186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194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94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i.pinimg.com/564x/ec/6d/13/ec6d13664836258eaeeb4b6e370328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 bwMode="auto">
          <a:xfrm>
            <a:off x="0" y="-4789"/>
            <a:ext cx="9144000" cy="68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40761" y="4791094"/>
            <a:ext cx="9225521" cy="15230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28750" y="533400"/>
            <a:ext cx="4762500" cy="4173863"/>
            <a:chOff x="2512532" y="971550"/>
            <a:chExt cx="5362575" cy="4286250"/>
          </a:xfrm>
        </p:grpSpPr>
        <p:pic>
          <p:nvPicPr>
            <p:cNvPr id="12" name="Picture 6" descr="https://i.pinimg.com/564x/27/1f/2a/271f2a7cf6d9fb6804d28fc5a1f2b5e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889" l="9947" r="89876">
                          <a14:foregroundMark x1="34281" y1="82000" x2="36945" y2="77556"/>
                          <a14:foregroundMark x1="47780" y1="82444" x2="46892" y2="73778"/>
                          <a14:foregroundMark x1="51155" y1="83111" x2="49734" y2="83111"/>
                          <a14:foregroundMark x1="60213" y1="56222" x2="61456" y2="55778"/>
                          <a14:backgroundMark x1="21137" y1="63556" x2="25400" y2="34222"/>
                          <a14:backgroundMark x1="37655" y1="50667" x2="37655" y2="5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532" y="971550"/>
              <a:ext cx="5362575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3672356" y="2340942"/>
              <a:ext cx="3385791" cy="2645269"/>
              <a:chOff x="-291944" y="3696613"/>
              <a:chExt cx="4748678" cy="3583417"/>
            </a:xfrm>
          </p:grpSpPr>
          <p:pic>
            <p:nvPicPr>
              <p:cNvPr id="1030" name="Picture 6" descr="https://i.pinimg.com/564x/8a/cd/14/8acd14c1b3491a22eefa2a3265a1699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778" b="99573" l="10000" r="945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251699" y="5017172"/>
                <a:ext cx="2205035" cy="1876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-291944" y="3696613"/>
                <a:ext cx="4659531" cy="3583417"/>
                <a:chOff x="2170798" y="3942067"/>
                <a:chExt cx="4659531" cy="3583417"/>
              </a:xfrm>
            </p:grpSpPr>
            <p:pic>
              <p:nvPicPr>
                <p:cNvPr id="9" name="Picture 10" descr="https://i.pinimg.com/564x/2d/27/0f/2d270f3b498e70e377719bcf597d79a0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26" b="86581" l="48227" r="89894">
                              <a14:foregroundMark x1="68972" y1="29412" x2="67553" y2="34926"/>
                              <a14:foregroundMark x1="76418" y1="76287" x2="75355" y2="69301"/>
                              <a14:foregroundMark x1="64007" y1="73346" x2="61879" y2="7959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190441" y="4014669"/>
                  <a:ext cx="3639888" cy="3510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https://i.pinimg.com/564x/a7/2c/c6/a72cc6c0fc88df8d44db679e17e35a54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80" b="93890" l="6750" r="40497">
                              <a14:foregroundMark x1="17584" y1="40733" x2="22735" y2="425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0798" y="3942067"/>
                  <a:ext cx="3882730" cy="33861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11" name="BringMeBackXKhiConMuaDanPhaiQtrungRemix-TezMyraTranMilesAwayClaireRidgely-14433366 (mp3cut.net)">
            <a:hlinkClick r:id="" action="ppaction://media"/>
            <a:extLst>
              <a:ext uri="{FF2B5EF4-FFF2-40B4-BE49-F238E27FC236}">
                <a16:creationId xmlns:a16="http://schemas.microsoft.com/office/drawing/2014/main" id="{368B498C-FD92-16B2-1CFB-F8070E090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1906" y="6351272"/>
            <a:ext cx="406400" cy="406400"/>
          </a:xfrm>
          <a:prstGeom prst="rect">
            <a:avLst/>
          </a:prstGeom>
        </p:spPr>
      </p:pic>
      <p:pic>
        <p:nvPicPr>
          <p:cNvPr id="8" name="câu 3">
            <a:hlinkClick r:id="" action="ppaction://media"/>
            <a:extLst>
              <a:ext uri="{FF2B5EF4-FFF2-40B4-BE49-F238E27FC236}">
                <a16:creationId xmlns:a16="http://schemas.microsoft.com/office/drawing/2014/main" id="{BA3D0FE9-CCD5-625C-8511-75A676FA71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0550" y="4164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0.00024 C 0.0033 -0.00069 0.00677 -0.00069 0.01007 -0.00208 C 0.01146 -0.00277 0.01232 -0.00532 0.01354 -0.00625 C 0.01493 -0.00717 0.01649 -0.0074 0.01805 -0.0081 C 0.02465 -0.01574 0.02482 -0.01689 0.03177 -0.02222 C 0.03281 -0.02314 0.03402 -0.02361 0.03507 -0.0243 C 0.03767 -0.02777 0.04062 -0.03078 0.04305 -0.03449 C 0.05052 -0.04513 0.04444 -0.04074 0.05104 -0.04444 C 0.05434 -0.04861 0.05833 -0.05162 0.06128 -0.05671 C 0.06198 -0.0581 0.06267 -0.05972 0.06354 -0.06064 C 0.06493 -0.06226 0.06666 -0.06296 0.06805 -0.06481 C 0.06944 -0.06643 0.07031 -0.06898 0.07152 -0.07083 C 0.07257 -0.07245 0.07378 -0.07338 0.07482 -0.07476 C 0.07621 -0.07662 0.07691 -0.07916 0.0783 -0.08078 C 0.08142 -0.08495 0.08368 -0.08541 0.08732 -0.08703 C 0.08854 -0.08819 0.08958 -0.09004 0.0908 -0.09097 C 0.09375 -0.09282 0.09982 -0.09513 0.09982 -0.0949 C 0.10104 -0.09629 0.10208 -0.09814 0.1033 -0.09907 C 0.10659 -0.10115 0.11406 -0.1037 0.11805 -0.10509 C 0.11944 -0.10717 0.12083 -0.11018 0.12257 -0.11111 C 0.12691 -0.11365 0.13628 -0.11527 0.13628 -0.11504 C 0.14375 -0.12199 0.13802 -0.1162 0.14531 -0.12523 C 0.14757 -0.128 0.14965 -0.13194 0.15225 -0.13333 C 0.1533 -0.13402 0.15434 -0.13449 0.15555 -0.13541 C 0.16423 -0.14328 0.15382 -0.13634 0.16232 -0.14143 C 0.16354 -0.14282 0.16475 -0.14398 0.1658 -0.1456 C 0.16961 -0.15092 0.16701 -0.15138 0.17378 -0.15555 C 0.17586 -0.15694 0.1783 -0.15671 0.18055 -0.15763 C 0.19132 -0.16134 0.17777 -0.15972 0.19757 -0.15972 L 0.19757 -0.15949 " pathEditMode="relative" rAng="0" ptsTypes="AAAAAAAAAAAAAAAAAAAAAAAAAAAAAAA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800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- Giúp Đỡ Người Gặp Khó Khăn - Vina Carto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45" end="2842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62" y="-137297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74" y="4019544"/>
            <a:ext cx="1735683" cy="2510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45" y="4019543"/>
            <a:ext cx="1580561" cy="2510663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9120949" y="-137296"/>
            <a:ext cx="1268705" cy="1710563"/>
          </a:xfrm>
          <a:prstGeom prst="rect">
            <a:avLst/>
          </a:prstGeom>
        </p:spPr>
      </p:pic>
      <p:sp>
        <p:nvSpPr>
          <p:cNvPr id="5" name="Cuộn: Ngang 4">
            <a:extLst>
              <a:ext uri="{FF2B5EF4-FFF2-40B4-BE49-F238E27FC236}">
                <a16:creationId xmlns:a16="http://schemas.microsoft.com/office/drawing/2014/main" id="{AF6C4661-9EE4-50BC-5F0A-F136B0CFD949}"/>
              </a:ext>
            </a:extLst>
          </p:cNvPr>
          <p:cNvSpPr/>
          <p:nvPr/>
        </p:nvSpPr>
        <p:spPr>
          <a:xfrm>
            <a:off x="169550" y="308448"/>
            <a:ext cx="8804899" cy="3500559"/>
          </a:xfrm>
          <a:prstGeom prst="horizontalScroll">
            <a:avLst/>
          </a:prstGeom>
          <a:solidFill>
            <a:srgbClr val="FFE5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9C3E5-9501-D650-1B4F-1B27F2939188}"/>
              </a:ext>
            </a:extLst>
          </p:cNvPr>
          <p:cNvSpPr txBox="1"/>
          <p:nvPr/>
        </p:nvSpPr>
        <p:spPr>
          <a:xfrm>
            <a:off x="339100" y="1254502"/>
            <a:ext cx="88049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giềng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1) 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720213" y="3919"/>
            <a:ext cx="1565431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639393" y="1097816"/>
            <a:ext cx="6027553" cy="3878445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4">
                <a:defRPr/>
              </a:pPr>
              <a:endParaRPr lang="zh-CN" altLang="en-US" sz="18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4">
                <a:defRPr/>
              </a:pPr>
              <a:endParaRPr lang="zh-CN" altLang="en-US" sz="18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922" y="4373237"/>
            <a:ext cx="1868692" cy="248476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714" y="3933387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4BF1D3B-9249-D671-F9FA-BACFB88E696A}"/>
              </a:ext>
            </a:extLst>
          </p:cNvPr>
          <p:cNvSpPr txBox="1"/>
          <p:nvPr/>
        </p:nvSpPr>
        <p:spPr>
          <a:xfrm>
            <a:off x="1315975" y="2214774"/>
            <a:ext cx="4953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err="1">
                <a:latin typeface="+mj-lt"/>
                <a:cs typeface="Aharoni" panose="02010803020104030203" pitchFamily="2" charset="-79"/>
              </a:rPr>
              <a:t>Khám</a:t>
            </a:r>
            <a:r>
              <a:rPr lang="vi-VN" sz="8000" b="1" dirty="0">
                <a:latin typeface="+mj-lt"/>
                <a:cs typeface="Aharoni" panose="02010803020104030203" pitchFamily="2" charset="-79"/>
              </a:rPr>
              <a:t> </a:t>
            </a:r>
            <a:r>
              <a:rPr lang="vi-VN" sz="8000" b="1" dirty="0" err="1">
                <a:latin typeface="+mj-lt"/>
                <a:cs typeface="Aharoni" panose="02010803020104030203" pitchFamily="2" charset="-79"/>
              </a:rPr>
              <a:t>phá</a:t>
            </a:r>
            <a:endParaRPr lang="vi-VN" sz="8000" b="1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974156" y="479203"/>
            <a:ext cx="7445449" cy="5567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BF819-F22E-D360-D00B-677498BFF4E3}"/>
              </a:ext>
            </a:extLst>
          </p:cNvPr>
          <p:cNvSpPr txBox="1"/>
          <p:nvPr/>
        </p:nvSpPr>
        <p:spPr>
          <a:xfrm>
            <a:off x="1896280" y="1816194"/>
            <a:ext cx="5601199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800" b="1" spc="-151" noProof="1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Tìm hiểu một số biểu hiện của việc quan tâm hàng xóm láng giềng </a:t>
            </a:r>
            <a:endParaRPr lang="zh-CN" altLang="en-US" sz="4800" b="1" spc="-151" noProof="1">
              <a:solidFill>
                <a:schemeClr val="tx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0E05CCA-355E-25A6-83E5-192E69913E89}"/>
              </a:ext>
            </a:extLst>
          </p:cNvPr>
          <p:cNvSpPr/>
          <p:nvPr/>
        </p:nvSpPr>
        <p:spPr>
          <a:xfrm>
            <a:off x="0" y="3443841"/>
            <a:ext cx="9129791" cy="3425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highlight>
                <a:srgbClr val="C8F1F3"/>
              </a:highlight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37315" y="38753"/>
            <a:ext cx="9056551" cy="1041159"/>
          </a:xfrm>
          <a:custGeom>
            <a:avLst/>
            <a:gdLst>
              <a:gd name="connsiteX0" fmla="*/ 0 w 9056551"/>
              <a:gd name="connsiteY0" fmla="*/ 0 h 1041159"/>
              <a:gd name="connsiteX1" fmla="*/ 9056551 w 9056551"/>
              <a:gd name="connsiteY1" fmla="*/ 0 h 1041159"/>
              <a:gd name="connsiteX2" fmla="*/ 9056551 w 9056551"/>
              <a:gd name="connsiteY2" fmla="*/ 1041159 h 1041159"/>
              <a:gd name="connsiteX3" fmla="*/ 0 w 9056551"/>
              <a:gd name="connsiteY3" fmla="*/ 1041159 h 1041159"/>
              <a:gd name="connsiteX4" fmla="*/ 0 w 9056551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6551" h="1041159" fill="none" extrusionOk="0">
                <a:moveTo>
                  <a:pt x="0" y="0"/>
                </a:moveTo>
                <a:cubicBezTo>
                  <a:pt x="4437134" y="-81710"/>
                  <a:pt x="5573410" y="51488"/>
                  <a:pt x="9056551" y="0"/>
                </a:cubicBezTo>
                <a:cubicBezTo>
                  <a:pt x="9098398" y="134224"/>
                  <a:pt x="9057613" y="812216"/>
                  <a:pt x="9056551" y="1041159"/>
                </a:cubicBezTo>
                <a:cubicBezTo>
                  <a:pt x="5424178" y="1089958"/>
                  <a:pt x="2959337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9056551" h="1041159" stroke="0" extrusionOk="0">
                <a:moveTo>
                  <a:pt x="0" y="0"/>
                </a:moveTo>
                <a:cubicBezTo>
                  <a:pt x="2060427" y="-147471"/>
                  <a:pt x="5328759" y="-158921"/>
                  <a:pt x="9056551" y="0"/>
                </a:cubicBezTo>
                <a:cubicBezTo>
                  <a:pt x="9032575" y="379531"/>
                  <a:pt x="9042870" y="597842"/>
                  <a:pt x="9056551" y="1041159"/>
                </a:cubicBezTo>
                <a:cubicBezTo>
                  <a:pt x="6999280" y="1168529"/>
                  <a:pt x="3607332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351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-830537" y="337666"/>
            <a:ext cx="11436443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600" b="1" spc="-151" noProof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Tìm hiểu một số biểu hiện của việc quan tâm hàng xóm láng giềng </a:t>
            </a:r>
            <a:endParaRPr lang="zh-CN" altLang="en-US" sz="2600" b="1" spc="-151" noProof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74" y="104371"/>
            <a:ext cx="1039965" cy="87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1084263" y="1232587"/>
            <a:ext cx="6961264" cy="5637198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8911" y="4127794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463</Words>
  <Application>Microsoft Office PowerPoint</Application>
  <PresentationFormat>On-screen Show (4:3)</PresentationFormat>
  <Paragraphs>56</Paragraphs>
  <Slides>31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黑体</vt:lpstr>
      <vt:lpstr>宋体</vt:lpstr>
      <vt:lpstr>Aharoni</vt:lpstr>
      <vt:lpstr>Arial</vt:lpstr>
      <vt:lpstr>Arial-Rounded</vt:lpstr>
      <vt:lpstr>Calibri</vt:lpstr>
      <vt:lpstr>Calibri Light</vt:lpstr>
      <vt:lpstr>等线</vt:lpstr>
      <vt:lpstr>Georgia</vt:lpstr>
      <vt:lpstr>ITC Avant Garde Std Bk</vt:lpstr>
      <vt:lpstr>Pattaya</vt:lpstr>
      <vt:lpstr>华文新魏</vt:lpstr>
      <vt:lpstr>Times New Roman</vt:lpstr>
      <vt:lpstr>1_Office Theme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112</cp:revision>
  <dcterms:created xsi:type="dcterms:W3CDTF">2022-07-19T23:39:35Z</dcterms:created>
  <dcterms:modified xsi:type="dcterms:W3CDTF">2025-03-10T08:29:41Z</dcterms:modified>
</cp:coreProperties>
</file>