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322" r:id="rId3"/>
    <p:sldId id="271" r:id="rId4"/>
    <p:sldId id="273" r:id="rId5"/>
    <p:sldId id="321" r:id="rId6"/>
    <p:sldId id="327" r:id="rId7"/>
    <p:sldId id="282" r:id="rId8"/>
    <p:sldId id="283" r:id="rId9"/>
    <p:sldId id="274" r:id="rId10"/>
    <p:sldId id="284" r:id="rId11"/>
    <p:sldId id="285" r:id="rId12"/>
    <p:sldId id="275" r:id="rId13"/>
    <p:sldId id="287" r:id="rId14"/>
    <p:sldId id="267" r:id="rId15"/>
    <p:sldId id="278" r:id="rId1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FEF4EC"/>
    <a:srgbClr val="0000FF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292C7-33F1-4A70-BDDD-C0D905E3F9BC}" v="3" dt="2022-07-13T09:42:50.275"/>
    <p1510:client id="{BB3751D0-1007-4191-BCF0-40469DB7897C}" v="202" dt="2022-07-13T09:31:47.115"/>
    <p1510:client id="{DBB17EB9-36F6-4FC9-A992-DF6E3FA01D0D}" v="138" dt="2022-07-14T09:00:59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4458951" y="0"/>
            <a:ext cx="1817688" cy="14668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397"/>
          </a:p>
        </p:txBody>
      </p:sp>
    </p:spTree>
    <p:extLst>
      <p:ext uri="{BB962C8B-B14F-4D97-AF65-F5344CB8AC3E}">
        <p14:creationId xmlns:p14="http://schemas.microsoft.com/office/powerpoint/2010/main" val="106941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wmf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microsoft.com/office/2007/relationships/media" Target="../media/media5.mp3"/><Relationship Id="rId7" Type="http://schemas.openxmlformats.org/officeDocument/2006/relationships/image" Target="../media/image19.png"/><Relationship Id="rId12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wmf"/><Relationship Id="rId4" Type="http://schemas.openxmlformats.org/officeDocument/2006/relationships/audio" Target="../media/media5.mp3"/><Relationship Id="rId9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4.w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11" Type="http://schemas.openxmlformats.org/officeDocument/2006/relationships/image" Target="../media/image17.png"/><Relationship Id="rId5" Type="http://schemas.openxmlformats.org/officeDocument/2006/relationships/image" Target="../media/image4.wmf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" y="5797"/>
            <a:ext cx="16235389" cy="913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white plate with a black background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3094" y="1798960"/>
            <a:ext cx="17678400" cy="639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8058" y="4057757"/>
            <a:ext cx="164591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60738" indent="-1074738" defTabSz="1219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817938" indent="-1074738" defTabSz="1219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275138" indent="-1074738" defTabSz="1219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732338" indent="-1074738" defTabSz="1219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altLang="en-US" sz="9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9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altLang="en-US" sz="9600" b="1" i="0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baseline="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9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293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08128" y="-95674"/>
            <a:ext cx="1756720" cy="195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8038" y="54154"/>
            <a:ext cx="1756720" cy="166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471" y="7343432"/>
            <a:ext cx="1918439" cy="181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335197" y="7035848"/>
            <a:ext cx="1902585" cy="211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4749" y="8375214"/>
            <a:ext cx="5463355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493"/>
              </a:lnSpc>
            </a:pPr>
            <a:r>
              <a:rPr lang="en-US" sz="3200" b="1" dirty="0">
                <a:solidFill>
                  <a:srgbClr val="E5645E"/>
                </a:solidFill>
                <a:latin typeface="Saira Bold"/>
                <a:ea typeface="Saira Bold"/>
                <a:cs typeface="Saira Bold"/>
                <a:sym typeface="Saira Bold"/>
              </a:rPr>
              <a:t>GVCN: </a:t>
            </a:r>
            <a:r>
              <a:rPr lang="en-US" sz="3200" b="1" dirty="0" err="1" smtClean="0">
                <a:solidFill>
                  <a:srgbClr val="E5645E"/>
                </a:solidFill>
                <a:latin typeface="Saira Bold"/>
                <a:ea typeface="Saira Bold"/>
                <a:cs typeface="Saira Bold"/>
                <a:sym typeface="Saira Bold"/>
              </a:rPr>
              <a:t>Đỗ</a:t>
            </a:r>
            <a:r>
              <a:rPr lang="en-US" sz="3200" b="1" dirty="0" smtClean="0">
                <a:solidFill>
                  <a:srgbClr val="E5645E"/>
                </a:solidFill>
                <a:latin typeface="Saira Bold"/>
                <a:ea typeface="Saira Bold"/>
                <a:cs typeface="Saira Bold"/>
                <a:sym typeface="Saira Bold"/>
              </a:rPr>
              <a:t> </a:t>
            </a:r>
            <a:r>
              <a:rPr lang="en-US" sz="3200" b="1" dirty="0" err="1" smtClean="0">
                <a:solidFill>
                  <a:srgbClr val="E5645E"/>
                </a:solidFill>
                <a:latin typeface="Saira Bold"/>
                <a:ea typeface="Saira Bold"/>
                <a:cs typeface="Saira Bold"/>
                <a:sym typeface="Saira Bold"/>
              </a:rPr>
              <a:t>Thị</a:t>
            </a:r>
            <a:r>
              <a:rPr lang="en-US" sz="3200" b="1" dirty="0" smtClean="0">
                <a:solidFill>
                  <a:srgbClr val="E5645E"/>
                </a:solidFill>
                <a:latin typeface="Saira Bold"/>
                <a:ea typeface="Saira Bold"/>
                <a:cs typeface="Saira Bold"/>
                <a:sym typeface="Saira Bold"/>
              </a:rPr>
              <a:t> Minh </a:t>
            </a:r>
            <a:r>
              <a:rPr lang="en-US" sz="3200" b="1" dirty="0" err="1" smtClean="0">
                <a:solidFill>
                  <a:srgbClr val="E5645E"/>
                </a:solidFill>
                <a:latin typeface="Saira Bold"/>
                <a:ea typeface="Saira Bold"/>
                <a:cs typeface="Saira Bold"/>
                <a:sym typeface="Saira Bold"/>
              </a:rPr>
              <a:t>Hường</a:t>
            </a:r>
            <a:endParaRPr lang="en-US" sz="3200" b="1" dirty="0">
              <a:solidFill>
                <a:srgbClr val="E5645E"/>
              </a:solidFill>
              <a:latin typeface="Saira Bold"/>
              <a:ea typeface="Saira Bold"/>
              <a:cs typeface="Saira Bold"/>
              <a:sym typeface="Saira Bold"/>
            </a:endParaRPr>
          </a:p>
        </p:txBody>
      </p:sp>
    </p:spTree>
    <p:extLst>
      <p:ext uri="{BB962C8B-B14F-4D97-AF65-F5344CB8AC3E}">
        <p14:creationId xmlns:p14="http://schemas.microsoft.com/office/powerpoint/2010/main" val="2376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93827E-7 L 1.66667E-6 -0.07222 " pathEditMode="relative" rAng="0" ptsTypes="AA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916E1D-99BD-A376-A0C0-F28C1F33B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16" y="2038937"/>
            <a:ext cx="15621000" cy="6929214"/>
          </a:xfrm>
          <a:prstGeom prst="rect">
            <a:avLst/>
          </a:prstGeom>
        </p:spPr>
      </p:pic>
      <p:pic>
        <p:nvPicPr>
          <p:cNvPr id="18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957614"/>
            <a:ext cx="2316397" cy="218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06F92A2-C3C0-94E1-BC40-6C5066BB22B2}"/>
              </a:ext>
            </a:extLst>
          </p:cNvPr>
          <p:cNvGrpSpPr/>
          <p:nvPr/>
        </p:nvGrpSpPr>
        <p:grpSpPr>
          <a:xfrm>
            <a:off x="1668467" y="402125"/>
            <a:ext cx="13785053" cy="1781513"/>
            <a:chOff x="1470819" y="1784654"/>
            <a:chExt cx="13785053" cy="17815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4601BBA-04F3-B111-4E53-C31F15B0CFC7}"/>
                </a:ext>
              </a:extLst>
            </p:cNvPr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55421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3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4CC4FB5-7E18-AA85-41A4-213857ED2D64}"/>
                    </a:ext>
                  </a:extLst>
                </p:cNvPr>
                <p:cNvSpPr txBox="1"/>
                <p:nvPr/>
              </p:nvSpPr>
              <p:spPr>
                <a:xfrm>
                  <a:off x="2301873" y="1784654"/>
                  <a:ext cx="12953999" cy="17815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Đã </a:t>
                  </a:r>
                  <a:r>
                    <a:rPr kumimoji="0" lang="en-US" sz="3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khoanh</a:t>
                  </a: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</a:t>
                  </a:r>
                  <a:r>
                    <a:rPr kumimoji="0" lang="en-US" sz="3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vào</a:t>
                  </a: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</a:t>
                  </a:r>
                  <a:r>
                    <a:rPr kumimoji="0" lang="en-US" sz="3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số</a:t>
                  </a: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</a:t>
                  </a:r>
                  <a:r>
                    <a:rPr kumimoji="0" lang="en-US" sz="3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cây</a:t>
                  </a: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</a:t>
                  </a:r>
                  <a:r>
                    <a:rPr kumimoji="0" lang="en-US" sz="3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bắp</a:t>
                  </a: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</a:t>
                  </a:r>
                  <a:r>
                    <a:rPr kumimoji="0" lang="en-US" sz="3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cải</a:t>
                  </a: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</a:t>
                  </a:r>
                  <a:r>
                    <a:rPr kumimoji="0" lang="en-US" sz="3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của</a:t>
                  </a: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</a:t>
                  </a:r>
                  <a:r>
                    <a:rPr kumimoji="0" lang="en-US" sz="3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hình</a:t>
                  </a: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</a:t>
                  </a:r>
                  <a:r>
                    <a:rPr kumimoji="0" lang="en-US" sz="3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nào</a:t>
                  </a: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? </a:t>
                  </a:r>
                </a:p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Đã </a:t>
                  </a:r>
                  <a:r>
                    <a:rPr kumimoji="0" lang="en-US" sz="3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khoanh</a:t>
                  </a: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</a:t>
                  </a:r>
                  <a:r>
                    <a:rPr kumimoji="0" lang="en-US" sz="3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vào</a:t>
                  </a: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số </a:t>
                  </a:r>
                  <a:r>
                    <a:rPr kumimoji="0" lang="en-US" sz="3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cây</a:t>
                  </a: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</a:t>
                  </a:r>
                  <a:r>
                    <a:rPr kumimoji="0" lang="en-US" sz="3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xà</a:t>
                  </a: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</a:t>
                  </a:r>
                  <a:r>
                    <a:rPr kumimoji="0" lang="en-US" sz="3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lách</a:t>
                  </a: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</a:t>
                  </a:r>
                  <a:r>
                    <a:rPr kumimoji="0" lang="en-US" sz="3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của</a:t>
                  </a: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</a:t>
                  </a:r>
                  <a:r>
                    <a:rPr kumimoji="0" lang="en-US" sz="3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hình</a:t>
                  </a: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 </a:t>
                  </a:r>
                  <a:r>
                    <a:rPr kumimoji="0" lang="en-US" sz="3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nào</a:t>
                  </a: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?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4CC4FB5-7E18-AA85-41A4-213857ED2D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873" y="1784654"/>
                  <a:ext cx="12953999" cy="1781513"/>
                </a:xfrm>
                <a:prstGeom prst="rect">
                  <a:avLst/>
                </a:prstGeom>
                <a:blipFill>
                  <a:blip r:embed="rId7"/>
                  <a:stretch>
                    <a:fillRect l="-1553" b="-5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24213" y="6782169"/>
            <a:ext cx="2038937" cy="227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51517" y="65005"/>
            <a:ext cx="2316397" cy="21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20375" y="-117326"/>
            <a:ext cx="2038937" cy="227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Âm thanh rb2">
            <a:hlinkClick r:id="" action="ppaction://media"/>
            <a:extLst>
              <a:ext uri="{FF2B5EF4-FFF2-40B4-BE49-F238E27FC236}">
                <a16:creationId xmlns:a16="http://schemas.microsoft.com/office/drawing/2014/main" id="{5E6612B4-F8B4-3EA2-C3D0-EB14A4222F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291720" y="53141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64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155A5B-B7CD-45F8-AFAD-DFE8BA30F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1225829"/>
            <a:ext cx="15087599" cy="776685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4601BBA-04F3-B111-4E53-C31F15B0CFC7}"/>
              </a:ext>
            </a:extLst>
          </p:cNvPr>
          <p:cNvGrpSpPr/>
          <p:nvPr/>
        </p:nvGrpSpPr>
        <p:grpSpPr>
          <a:xfrm>
            <a:off x="1668467" y="580305"/>
            <a:ext cx="533400" cy="646331"/>
            <a:chOff x="1737519" y="1962834"/>
            <a:chExt cx="533400" cy="64633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DAA1D98-0DB1-C90F-0E96-BD190E436D96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2335E9-EC0F-66E1-4A06-70046F3E88B8}"/>
                </a:ext>
              </a:extLst>
            </p:cNvPr>
            <p:cNvSpPr txBox="1"/>
            <p:nvPr/>
          </p:nvSpPr>
          <p:spPr>
            <a:xfrm>
              <a:off x="1855421" y="196283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24213" y="6782169"/>
            <a:ext cx="2038937" cy="227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51517" y="65005"/>
            <a:ext cx="2316397" cy="21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637" y="6863575"/>
            <a:ext cx="2316397" cy="218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20375" y="-117326"/>
            <a:ext cx="2038937" cy="227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0F3DF8D-389E-A0E3-FE1D-D1B1B0611A14}"/>
              </a:ext>
            </a:extLst>
          </p:cNvPr>
          <p:cNvSpPr/>
          <p:nvPr/>
        </p:nvSpPr>
        <p:spPr>
          <a:xfrm>
            <a:off x="12557919" y="8077200"/>
            <a:ext cx="693944" cy="8392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958A02-8BF3-50F3-6B67-676471F3F2F5}"/>
                  </a:ext>
                </a:extLst>
              </p:cNvPr>
              <p:cNvSpPr txBox="1"/>
              <p:nvPr/>
            </p:nvSpPr>
            <p:spPr>
              <a:xfrm>
                <a:off x="2651919" y="170362"/>
                <a:ext cx="10210800" cy="936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Đã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khoanh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vào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số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cây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bắp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cải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của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hình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958A02-8BF3-50F3-6B67-676471F3F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919" y="170362"/>
                <a:ext cx="10210800" cy="936923"/>
              </a:xfrm>
              <a:prstGeom prst="rect">
                <a:avLst/>
              </a:prstGeom>
              <a:blipFill>
                <a:blip r:embed="rId4"/>
                <a:stretch>
                  <a:fillRect l="-1970" b="-1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493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B4ADBA-6235-40FA-9BB8-C220220CC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8" y="89827"/>
            <a:ext cx="16118682" cy="91389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4601BBA-04F3-B111-4E53-C31F15B0CFC7}"/>
              </a:ext>
            </a:extLst>
          </p:cNvPr>
          <p:cNvGrpSpPr/>
          <p:nvPr/>
        </p:nvGrpSpPr>
        <p:grpSpPr>
          <a:xfrm>
            <a:off x="1668467" y="580305"/>
            <a:ext cx="533400" cy="646331"/>
            <a:chOff x="1737519" y="1962834"/>
            <a:chExt cx="533400" cy="64633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DAA1D98-0DB1-C90F-0E96-BD190E436D96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2335E9-EC0F-66E1-4A06-70046F3E88B8}"/>
                </a:ext>
              </a:extLst>
            </p:cNvPr>
            <p:cNvSpPr txBox="1"/>
            <p:nvPr/>
          </p:nvSpPr>
          <p:spPr>
            <a:xfrm>
              <a:off x="1855421" y="196283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24213" y="6782169"/>
            <a:ext cx="2038937" cy="227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637" y="6863575"/>
            <a:ext cx="2316397" cy="218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9CA628E-7E7D-2AB2-52A6-695BE5B54AD3}"/>
              </a:ext>
            </a:extLst>
          </p:cNvPr>
          <p:cNvSpPr/>
          <p:nvPr/>
        </p:nvSpPr>
        <p:spPr>
          <a:xfrm>
            <a:off x="3109119" y="7681464"/>
            <a:ext cx="762000" cy="845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D94BB8-59C7-15D9-B8BC-3E49E393D170}"/>
                  </a:ext>
                </a:extLst>
              </p:cNvPr>
              <p:cNvSpPr txBox="1"/>
              <p:nvPr/>
            </p:nvSpPr>
            <p:spPr>
              <a:xfrm>
                <a:off x="2651919" y="8197948"/>
                <a:ext cx="11832142" cy="9369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Đã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khoanh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vào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số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cây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xà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lách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của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hình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D94BB8-59C7-15D9-B8BC-3E49E393D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919" y="8197948"/>
                <a:ext cx="11832142" cy="936923"/>
              </a:xfrm>
              <a:prstGeom prst="rect">
                <a:avLst/>
              </a:prstGeom>
              <a:blipFill>
                <a:blip r:embed="rId4"/>
                <a:stretch>
                  <a:fillRect b="-110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65005" y="292627"/>
            <a:ext cx="2316397" cy="21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20375" y="-117326"/>
            <a:ext cx="2038937" cy="227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591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306F92A2-C3C0-94E1-BC40-6C5066BB22B2}"/>
              </a:ext>
            </a:extLst>
          </p:cNvPr>
          <p:cNvGrpSpPr/>
          <p:nvPr/>
        </p:nvGrpSpPr>
        <p:grpSpPr>
          <a:xfrm>
            <a:off x="7828840" y="448259"/>
            <a:ext cx="1596512" cy="769441"/>
            <a:chOff x="1470819" y="1949322"/>
            <a:chExt cx="1596512" cy="76944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4601BBA-04F3-B111-4E53-C31F15B0CFC7}"/>
                </a:ext>
              </a:extLst>
            </p:cNvPr>
            <p:cNvGrpSpPr/>
            <p:nvPr/>
          </p:nvGrpSpPr>
          <p:grpSpPr>
            <a:xfrm>
              <a:off x="1470819" y="1949322"/>
              <a:ext cx="584696" cy="769441"/>
              <a:chOff x="1737519" y="1949322"/>
              <a:chExt cx="584696" cy="76944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55421" y="1949322"/>
                <a:ext cx="4667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4CC4FB5-7E18-AA85-41A4-213857ED2D64}"/>
                </a:ext>
              </a:extLst>
            </p:cNvPr>
            <p:cNvSpPr txBox="1"/>
            <p:nvPr/>
          </p:nvSpPr>
          <p:spPr>
            <a:xfrm>
              <a:off x="2004219" y="1949322"/>
              <a:ext cx="10631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CB11E-5A64-950E-AB6C-47311605A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266" y="2072984"/>
            <a:ext cx="4423085" cy="22884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FE7EE2-7390-2840-10B8-615BA4B6AE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698"/>
          <a:stretch/>
        </p:blipFill>
        <p:spPr>
          <a:xfrm>
            <a:off x="10607188" y="4782551"/>
            <a:ext cx="4329544" cy="2953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C69327-2A4A-6115-152B-405EE3D46F25}"/>
                  </a:ext>
                </a:extLst>
              </p:cNvPr>
              <p:cNvSpPr txBox="1"/>
              <p:nvPr/>
            </p:nvSpPr>
            <p:spPr>
              <a:xfrm>
                <a:off x="1074646" y="5539910"/>
                <a:ext cx="8478533" cy="144655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Chia 12 quả cam thành 3 phần bằng nhau.</a:t>
                </a:r>
              </a:p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số quả cam là     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quả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cam.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C69327-2A4A-6115-152B-405EE3D46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646" y="5539910"/>
                <a:ext cx="8478533" cy="1446550"/>
              </a:xfrm>
              <a:prstGeom prst="rect">
                <a:avLst/>
              </a:prstGeom>
              <a:blipFill>
                <a:blip r:embed="rId8"/>
                <a:stretch>
                  <a:fillRect l="-2157" t="-7173" r="-2013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9B663F-F3F1-23C7-9EDA-F2D71986C139}"/>
                  </a:ext>
                </a:extLst>
              </p:cNvPr>
              <p:cNvSpPr txBox="1"/>
              <p:nvPr/>
            </p:nvSpPr>
            <p:spPr>
              <a:xfrm>
                <a:off x="1074646" y="2248944"/>
                <a:ext cx="8305800" cy="1997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Mẫu:</a:t>
                </a:r>
              </a:p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Chia 6 quả táo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thành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 phần bằng nhau.</a:t>
                </a:r>
              </a:p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số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quả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táo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quả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táo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9B663F-F3F1-23C7-9EDA-F2D71986C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646" y="2248944"/>
                <a:ext cx="8305800" cy="1997919"/>
              </a:xfrm>
              <a:prstGeom prst="rect">
                <a:avLst/>
              </a:prstGeom>
              <a:blipFill>
                <a:blip r:embed="rId9"/>
                <a:stretch>
                  <a:fillRect l="-2201" t="-5183" b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9D0FE237-0788-D18B-E9D7-0671AB57DA19}"/>
              </a:ext>
            </a:extLst>
          </p:cNvPr>
          <p:cNvSpPr txBox="1"/>
          <p:nvPr/>
        </p:nvSpPr>
        <p:spPr>
          <a:xfrm>
            <a:off x="4143844" y="3481436"/>
            <a:ext cx="440532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AB318C-FF64-F983-CB4B-B881E3E6A99B}"/>
              </a:ext>
            </a:extLst>
          </p:cNvPr>
          <p:cNvSpPr txBox="1"/>
          <p:nvPr/>
        </p:nvSpPr>
        <p:spPr>
          <a:xfrm flipH="1">
            <a:off x="4397735" y="6242962"/>
            <a:ext cx="440531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1FCDB6-D396-C20F-D53C-135943A27D82}"/>
              </a:ext>
            </a:extLst>
          </p:cNvPr>
          <p:cNvSpPr txBox="1"/>
          <p:nvPr/>
        </p:nvSpPr>
        <p:spPr>
          <a:xfrm>
            <a:off x="4406575" y="6248022"/>
            <a:ext cx="440532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" name="Picture 5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24213" y="6782169"/>
            <a:ext cx="2038937" cy="227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44369" y="65006"/>
            <a:ext cx="2316397" cy="21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637" y="6863575"/>
            <a:ext cx="2316397" cy="218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20375" y="-117326"/>
            <a:ext cx="2038937" cy="227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ài 4a">
            <a:hlinkClick r:id="" action="ppaction://media"/>
            <a:extLst>
              <a:ext uri="{FF2B5EF4-FFF2-40B4-BE49-F238E27FC236}">
                <a16:creationId xmlns:a16="http://schemas.microsoft.com/office/drawing/2014/main" id="{FF65FE02-B7CA-DB8A-6C5B-010AD1697B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280607" y="4867960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0B0B28-CD3E-1372-8166-39D0AF4DF901}"/>
              </a:ext>
            </a:extLst>
          </p:cNvPr>
          <p:cNvSpPr txBox="1"/>
          <p:nvPr/>
        </p:nvSpPr>
        <p:spPr>
          <a:xfrm>
            <a:off x="4126343" y="3476409"/>
            <a:ext cx="440532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Bài 4b">
            <a:hlinkClick r:id="" action="ppaction://media"/>
            <a:extLst>
              <a:ext uri="{FF2B5EF4-FFF2-40B4-BE49-F238E27FC236}">
                <a16:creationId xmlns:a16="http://schemas.microsoft.com/office/drawing/2014/main" id="{8A671F7B-8A34-D5D1-98A7-91C274F7C7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263150" y="5938162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4B743B-FC04-D918-ABBF-3F6377CBB6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13809" y="1828924"/>
            <a:ext cx="1922901" cy="154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0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06 -0.01476 L 0.36974 -0.1602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0" y="-727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" grpId="0" animBg="1"/>
      <p:bldP spid="26" grpId="0" animBg="1"/>
      <p:bldP spid="27" grpId="0" animBg="1"/>
      <p:bldP spid="33" grpId="0" animBg="1"/>
      <p:bldP spid="34" grpId="0" animBg="1"/>
      <p:bldP spid="34" grpId="1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" y="5797"/>
            <a:ext cx="16235389" cy="913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white plate with a black background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93" y="1873502"/>
            <a:ext cx="13054901" cy="581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8108" y="3715838"/>
            <a:ext cx="7087128" cy="205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60738" indent="-1074738" defTabSz="1219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817938" indent="-1074738" defTabSz="1219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275138" indent="-1074738" defTabSz="1219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732338" indent="-1074738" defTabSz="1219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783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12783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altLang="en-US" sz="12783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08128" y="-95674"/>
            <a:ext cx="1756720" cy="195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8038" y="54154"/>
            <a:ext cx="1756720" cy="166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471" y="7343432"/>
            <a:ext cx="1918439" cy="181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335197" y="7035848"/>
            <a:ext cx="1902585" cy="211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4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93827E-7 L 1.66667E-6 -0.07222 " pathEditMode="relative" rAng="0" ptsTypes="AA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" y="5797"/>
            <a:ext cx="16235389" cy="913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white plate with a black background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681" y="1762517"/>
            <a:ext cx="17678400" cy="639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91281" y="2794475"/>
            <a:ext cx="164591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60738" indent="-1074738" defTabSz="1219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817938" indent="-1074738" defTabSz="1219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275138" indent="-1074738" defTabSz="1219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732338" indent="-1074738" defTabSz="1219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altLang="en-US" sz="96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9600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altLang="en-US" sz="96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9600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96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96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9600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96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9600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altLang="en-US" sz="96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9600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altLang="en-US" sz="96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9600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altLang="en-US" sz="96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9600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96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học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293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08128" y="-95674"/>
            <a:ext cx="1756720" cy="195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8038" y="54154"/>
            <a:ext cx="1756720" cy="166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471" y="7343432"/>
            <a:ext cx="1918439" cy="181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335197" y="7035848"/>
            <a:ext cx="1902585" cy="211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45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93827E-7 L 1.66667E-6 -0.07222 " pathEditMode="relative" rAng="0" ptsTypes="AA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" y="5797"/>
            <a:ext cx="16235389" cy="913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white plate with a black background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93" y="1873502"/>
            <a:ext cx="13054901" cy="581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8107" y="3715838"/>
            <a:ext cx="7751211" cy="20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121920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60738" indent="-1074738" defTabSz="1219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817938" indent="-1074738" defTabSz="1219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275138" indent="-1074738" defTabSz="1219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732338" indent="-1074738" defTabSz="1219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altLang="en-US" sz="12783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BẠN</a:t>
            </a:r>
            <a:endParaRPr kumimoji="0" lang="en-US" altLang="en-US" sz="12783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293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08128" y="-95674"/>
            <a:ext cx="1756720" cy="195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8038" y="54154"/>
            <a:ext cx="1756720" cy="166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471" y="7343432"/>
            <a:ext cx="1918439" cy="181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335197" y="7035848"/>
            <a:ext cx="1902585" cy="211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0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80525" y="169103"/>
            <a:ext cx="13574941" cy="82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326" tIns="71662" rIns="143326" bIns="7166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2087">
              <a:spcBef>
                <a:spcPct val="50000"/>
              </a:spcBef>
              <a:defRPr/>
            </a:pPr>
            <a:r>
              <a:rPr lang="vi-VN" altLang="en-US" sz="43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Thứ</a:t>
            </a:r>
            <a:r>
              <a:rPr lang="en-US" altLang="en-US" sz="43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39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Sáu</a:t>
            </a:r>
            <a:r>
              <a:rPr lang="vi-VN" altLang="en-US" sz="43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ngày </a:t>
            </a:r>
            <a:r>
              <a:rPr lang="en-US" altLang="en-US" sz="43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18</a:t>
            </a:r>
            <a:r>
              <a:rPr lang="vi-VN" altLang="en-US" sz="43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tháng </a:t>
            </a:r>
            <a:r>
              <a:rPr lang="en-US" altLang="en-US" sz="43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10</a:t>
            </a:r>
            <a:r>
              <a:rPr lang="vi-VN" altLang="en-US" sz="43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năm 202</a:t>
            </a:r>
            <a:r>
              <a:rPr lang="en-US" altLang="en-US" sz="43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4</a:t>
            </a:r>
          </a:p>
        </p:txBody>
      </p:sp>
      <p:pic>
        <p:nvPicPr>
          <p:cNvPr id="7171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54686" y="70803"/>
            <a:ext cx="2316397" cy="21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20" y="6869372"/>
            <a:ext cx="2316397" cy="218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24213" y="6782169"/>
            <a:ext cx="2038937" cy="227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625460" y="10310921"/>
            <a:ext cx="2316396" cy="21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312632" y="835008"/>
            <a:ext cx="2371889" cy="82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326" tIns="71662" rIns="143326" bIns="7166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2087">
              <a:spcBef>
                <a:spcPct val="50000"/>
              </a:spcBef>
              <a:defRPr/>
            </a:pPr>
            <a:r>
              <a:rPr lang="vi-VN" altLang="en-US" sz="43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Toán</a:t>
            </a:r>
            <a:endParaRPr lang="en-US" altLang="en-US" sz="439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17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10058" y="-111529"/>
            <a:ext cx="2038937" cy="227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2136276" y="2438400"/>
            <a:ext cx="2966447" cy="82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326" tIns="71662" rIns="143326" bIns="7166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2087">
              <a:spcBef>
                <a:spcPct val="50000"/>
              </a:spcBef>
              <a:defRPr/>
            </a:pPr>
            <a:r>
              <a:rPr lang="vi-VN" altLang="en-US" sz="43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(Tiết </a:t>
            </a:r>
            <a:r>
              <a:rPr lang="en-US" altLang="en-US" sz="43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2</a:t>
            </a:r>
            <a:r>
              <a:rPr lang="vi-VN" altLang="en-US" sz="43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)</a:t>
            </a:r>
            <a:endParaRPr lang="en-US" altLang="en-US" sz="439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44369" y="65006"/>
            <a:ext cx="2316397" cy="21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637" y="6863575"/>
            <a:ext cx="2316397" cy="218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20375" y="-117326"/>
            <a:ext cx="2038937" cy="227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034" y="1656290"/>
            <a:ext cx="10284240" cy="217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9AE0E3-119A-D44B-E444-023C8902F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538" y="2286182"/>
            <a:ext cx="11591510" cy="602997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06F92A2-C3C0-94E1-BC40-6C5066BB22B2}"/>
              </a:ext>
            </a:extLst>
          </p:cNvPr>
          <p:cNvGrpSpPr/>
          <p:nvPr/>
        </p:nvGrpSpPr>
        <p:grpSpPr>
          <a:xfrm>
            <a:off x="6828436" y="1243812"/>
            <a:ext cx="2139694" cy="695976"/>
            <a:chOff x="1470819" y="1943100"/>
            <a:chExt cx="2139694" cy="69597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4601BBA-04F3-B111-4E53-C31F15B0CFC7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4CC4FB5-7E18-AA85-41A4-213857ED2D64}"/>
                </a:ext>
              </a:extLst>
            </p:cNvPr>
            <p:cNvSpPr txBox="1"/>
            <p:nvPr/>
          </p:nvSpPr>
          <p:spPr>
            <a:xfrm>
              <a:off x="2071309" y="1961968"/>
              <a:ext cx="153920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 ? </a:t>
              </a:r>
            </a:p>
          </p:txBody>
        </p:sp>
      </p:grpSp>
      <p:pic>
        <p:nvPicPr>
          <p:cNvPr id="19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24213" y="6782169"/>
            <a:ext cx="2038937" cy="227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44369" y="65006"/>
            <a:ext cx="2316397" cy="21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637" y="6863575"/>
            <a:ext cx="2316397" cy="218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20375" y="-117326"/>
            <a:ext cx="2038937" cy="227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D9B84-B5A5-3BC9-5121-53B65801A0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94" y="1502823"/>
            <a:ext cx="2466975" cy="22955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F295A-17A8-BCF8-2F1B-EC150D7DE3D6}"/>
              </a:ext>
            </a:extLst>
          </p:cNvPr>
          <p:cNvSpPr/>
          <p:nvPr/>
        </p:nvSpPr>
        <p:spPr>
          <a:xfrm>
            <a:off x="6412278" y="111713"/>
            <a:ext cx="35413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</a:t>
            </a:r>
            <a:r>
              <a:rPr kumimoji="0" lang="en-US" sz="6000" b="1" i="0" u="none" strike="noStrike" kern="1200" normalizeH="0" baseline="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Âm thanh bài 1">
            <a:hlinkClick r:id="" action="ppaction://media"/>
            <a:extLst>
              <a:ext uri="{FF2B5EF4-FFF2-40B4-BE49-F238E27FC236}">
                <a16:creationId xmlns:a16="http://schemas.microsoft.com/office/drawing/2014/main" id="{57D15DC5-02E7-4188-A8BF-00D996AF9F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01319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87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004E-6 -5.55556E-7 L 0.22969 -0.145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0" y="-7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6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73F709-E883-0883-5B3D-F7FB13FB6AA1}"/>
              </a:ext>
            </a:extLst>
          </p:cNvPr>
          <p:cNvSpPr/>
          <p:nvPr/>
        </p:nvSpPr>
        <p:spPr>
          <a:xfrm>
            <a:off x="2377743" y="355759"/>
            <a:ext cx="10951537" cy="8378511"/>
          </a:xfrm>
          <a:prstGeom prst="roundRect">
            <a:avLst>
              <a:gd name="adj" fmla="val 5521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9E489692-F285-198B-54E5-408AAFA84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2400"/>
            <a:ext cx="16276638" cy="899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6B4854-BCE7-389C-E6D7-F550974532F6}"/>
              </a:ext>
            </a:extLst>
          </p:cNvPr>
          <p:cNvSpPr txBox="1"/>
          <p:nvPr/>
        </p:nvSpPr>
        <p:spPr>
          <a:xfrm>
            <a:off x="13060695" y="6858000"/>
            <a:ext cx="1676399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67299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8C221D4-D898-665A-5B6A-0F574C9881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85125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B72C6-EF62-580E-71C3-96FCD65A4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435310-B236-EEB3-E354-7595FFD1645D}"/>
              </a:ext>
            </a:extLst>
          </p:cNvPr>
          <p:cNvSpPr txBox="1"/>
          <p:nvPr/>
        </p:nvSpPr>
        <p:spPr>
          <a:xfrm>
            <a:off x="13243719" y="6858000"/>
            <a:ext cx="16002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5463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31580-8C1F-7838-ADEA-C338884B4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519" y="304800"/>
            <a:ext cx="15849599" cy="861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149CCC-E791-F026-83A2-C8EF30340463}"/>
              </a:ext>
            </a:extLst>
          </p:cNvPr>
          <p:cNvSpPr txBox="1"/>
          <p:nvPr/>
        </p:nvSpPr>
        <p:spPr>
          <a:xfrm>
            <a:off x="12405519" y="6781800"/>
            <a:ext cx="16002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6068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4B3BE3-A920-A426-F1EA-2B37B044E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9881" y="161835"/>
            <a:ext cx="16596519" cy="8820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4AE37C-3180-59D8-2B73-80027BBF29F2}"/>
              </a:ext>
            </a:extLst>
          </p:cNvPr>
          <p:cNvSpPr txBox="1"/>
          <p:nvPr/>
        </p:nvSpPr>
        <p:spPr>
          <a:xfrm>
            <a:off x="13548519" y="6553200"/>
            <a:ext cx="17526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6639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B0B1CB-C962-5A09-62D3-8B7EC11D8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409" y="1398339"/>
            <a:ext cx="12928812" cy="7267674"/>
          </a:xfrm>
          <a:prstGeom prst="rect">
            <a:avLst/>
          </a:prstGeom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636" y="6890880"/>
            <a:ext cx="2316397" cy="218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06F92A2-C3C0-94E1-BC40-6C5066BB22B2}"/>
              </a:ext>
            </a:extLst>
          </p:cNvPr>
          <p:cNvGrpSpPr/>
          <p:nvPr/>
        </p:nvGrpSpPr>
        <p:grpSpPr>
          <a:xfrm>
            <a:off x="1889919" y="735585"/>
            <a:ext cx="5546981" cy="937116"/>
            <a:chOff x="1470819" y="1817442"/>
            <a:chExt cx="5546981" cy="93711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4601BBA-04F3-B111-4E53-C31F15B0CFC7}"/>
                </a:ext>
              </a:extLst>
            </p:cNvPr>
            <p:cNvGrpSpPr/>
            <p:nvPr/>
          </p:nvGrpSpPr>
          <p:grpSpPr>
            <a:xfrm>
              <a:off x="1470819" y="1949322"/>
              <a:ext cx="533400" cy="646331"/>
              <a:chOff x="1737519" y="1949322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55421" y="194932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4CC4FB5-7E18-AA85-41A4-213857ED2D64}"/>
                    </a:ext>
                  </a:extLst>
                </p:cNvPr>
                <p:cNvSpPr txBox="1"/>
                <p:nvPr/>
              </p:nvSpPr>
              <p:spPr>
                <a:xfrm>
                  <a:off x="2122121" y="1817442"/>
                  <a:ext cx="4895679" cy="9371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Đã </a:t>
                  </a:r>
                  <a:r>
                    <a:rPr lang="en-US" sz="3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tô</a:t>
                  </a:r>
                  <a:r>
                    <a:rPr lang="en-US" sz="3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màu</a:t>
                  </a:r>
                  <a:r>
                    <a:rPr lang="en-US" sz="3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3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3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?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4CC4FB5-7E18-AA85-41A4-213857ED2D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121" y="1817442"/>
                  <a:ext cx="4895679" cy="937116"/>
                </a:xfrm>
                <a:prstGeom prst="rect">
                  <a:avLst/>
                </a:prstGeom>
                <a:blipFill>
                  <a:blip r:embed="rId6"/>
                  <a:stretch>
                    <a:fillRect l="-4110" r="-5355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D07BD9C9-B99D-FDBA-A4D5-FFE1AB8A0C2E}"/>
              </a:ext>
            </a:extLst>
          </p:cNvPr>
          <p:cNvSpPr/>
          <p:nvPr/>
        </p:nvSpPr>
        <p:spPr>
          <a:xfrm>
            <a:off x="4581469" y="4513577"/>
            <a:ext cx="815181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24213" y="6782169"/>
            <a:ext cx="2038937" cy="227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44369" y="65006"/>
            <a:ext cx="2316397" cy="21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20375" y="-117326"/>
            <a:ext cx="2038937" cy="227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9B2855-01C0-6B6C-D3DB-4CE6D63348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96281" y="2615718"/>
            <a:ext cx="2466975" cy="2295525"/>
          </a:xfrm>
          <a:prstGeom prst="rect">
            <a:avLst/>
          </a:prstGeom>
        </p:spPr>
      </p:pic>
      <p:pic>
        <p:nvPicPr>
          <p:cNvPr id="6" name="Âm thanh robot">
            <a:hlinkClick r:id="" action="ppaction://media"/>
            <a:extLst>
              <a:ext uri="{FF2B5EF4-FFF2-40B4-BE49-F238E27FC236}">
                <a16:creationId xmlns:a16="http://schemas.microsoft.com/office/drawing/2014/main" id="{85CA9E69-3E2E-20AD-4435-D305C6C15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72394" y="5867400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88CDC6-44DA-4AB0-8A97-A8CE91238620}"/>
                  </a:ext>
                </a:extLst>
              </p:cNvPr>
              <p:cNvSpPr txBox="1"/>
              <p:nvPr/>
            </p:nvSpPr>
            <p:spPr>
              <a:xfrm>
                <a:off x="8387125" y="4495800"/>
                <a:ext cx="6464406" cy="948593"/>
              </a:xfrm>
              <a:prstGeom prst="rect">
                <a:avLst/>
              </a:prstGeom>
              <a:solidFill>
                <a:srgbClr val="FEF4EC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6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</a:t>
                </a:r>
                <a:r>
                  <a:rPr lang="en-US" sz="3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88CDC6-44DA-4AB0-8A97-A8CE91238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125" y="4495800"/>
                <a:ext cx="6464406" cy="948593"/>
              </a:xfrm>
              <a:prstGeom prst="rect">
                <a:avLst/>
              </a:prstGeom>
              <a:blipFill>
                <a:blip r:embed="rId9"/>
                <a:stretch>
                  <a:fillRect l="-2925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E05DFC-2174-2DB3-D91D-F3ABC438B1B3}"/>
                  </a:ext>
                </a:extLst>
              </p:cNvPr>
              <p:cNvSpPr txBox="1"/>
              <p:nvPr/>
            </p:nvSpPr>
            <p:spPr>
              <a:xfrm>
                <a:off x="1643173" y="8105580"/>
                <a:ext cx="6337867" cy="948593"/>
              </a:xfrm>
              <a:prstGeom prst="rect">
                <a:avLst/>
              </a:prstGeom>
              <a:solidFill>
                <a:srgbClr val="FEF4EC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6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</a:t>
                </a:r>
                <a:r>
                  <a:rPr lang="en-US" sz="3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E05DFC-2174-2DB3-D91D-F3ABC438B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73" y="8105580"/>
                <a:ext cx="6337867" cy="948593"/>
              </a:xfrm>
              <a:prstGeom prst="rect">
                <a:avLst/>
              </a:prstGeom>
              <a:blipFill>
                <a:blip r:embed="rId10"/>
                <a:stretch>
                  <a:fillRect l="-2984" r="-289" b="-10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C0FED5-5B7D-EE9F-756B-33053653426E}"/>
                  </a:ext>
                </a:extLst>
              </p:cNvPr>
              <p:cNvSpPr txBox="1"/>
              <p:nvPr/>
            </p:nvSpPr>
            <p:spPr>
              <a:xfrm>
                <a:off x="8603222" y="8048456"/>
                <a:ext cx="6337867" cy="948593"/>
              </a:xfrm>
              <a:prstGeom prst="rect">
                <a:avLst/>
              </a:prstGeom>
              <a:solidFill>
                <a:srgbClr val="FEF4EC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6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</a:t>
                </a:r>
                <a:r>
                  <a:rPr lang="en-US" sz="3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C0FED5-5B7D-EE9F-756B-330536534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222" y="8048456"/>
                <a:ext cx="6337867" cy="948593"/>
              </a:xfrm>
              <a:prstGeom prst="rect">
                <a:avLst/>
              </a:prstGeom>
              <a:blipFill>
                <a:blip r:embed="rId11"/>
                <a:stretch>
                  <a:fillRect l="-2885" r="-288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725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87 0.02535 L 0.19078 -0.0770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8" y="-5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106</Words>
  <Application>Microsoft Office PowerPoint</Application>
  <PresentationFormat>Custom</PresentationFormat>
  <Paragraphs>40</Paragraphs>
  <Slides>15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Saira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136</cp:revision>
  <dcterms:created xsi:type="dcterms:W3CDTF">2022-07-10T01:37:20Z</dcterms:created>
  <dcterms:modified xsi:type="dcterms:W3CDTF">2025-03-10T08:19:16Z</dcterms:modified>
</cp:coreProperties>
</file>