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46" r:id="rId3"/>
    <p:sldId id="264" r:id="rId4"/>
    <p:sldId id="296" r:id="rId5"/>
    <p:sldId id="322" r:id="rId6"/>
    <p:sldId id="323" r:id="rId7"/>
    <p:sldId id="339" r:id="rId8"/>
    <p:sldId id="266" r:id="rId9"/>
    <p:sldId id="270" r:id="rId10"/>
    <p:sldId id="315" r:id="rId11"/>
    <p:sldId id="316" r:id="rId12"/>
    <p:sldId id="317" r:id="rId13"/>
    <p:sldId id="344" r:id="rId14"/>
    <p:sldId id="326" r:id="rId15"/>
    <p:sldId id="336" r:id="rId16"/>
    <p:sldId id="332" r:id="rId17"/>
    <p:sldId id="337" r:id="rId18"/>
    <p:sldId id="345" r:id="rId19"/>
    <p:sldId id="327" r:id="rId20"/>
    <p:sldId id="334" r:id="rId21"/>
    <p:sldId id="338" r:id="rId22"/>
    <p:sldId id="340" r:id="rId23"/>
    <p:sldId id="328" r:id="rId24"/>
    <p:sldId id="329" r:id="rId25"/>
    <p:sldId id="341" r:id="rId26"/>
    <p:sldId id="342" r:id="rId27"/>
    <p:sldId id="330" r:id="rId28"/>
    <p:sldId id="343" r:id="rId29"/>
    <p:sldId id="31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3FB0B0-D083-4039-B347-0856CCAAB9B9}">
          <p14:sldIdLst>
            <p14:sldId id="346"/>
            <p14:sldId id="264"/>
            <p14:sldId id="296"/>
            <p14:sldId id="322"/>
            <p14:sldId id="323"/>
            <p14:sldId id="339"/>
            <p14:sldId id="266"/>
            <p14:sldId id="270"/>
            <p14:sldId id="315"/>
            <p14:sldId id="316"/>
            <p14:sldId id="317"/>
            <p14:sldId id="344"/>
            <p14:sldId id="326"/>
            <p14:sldId id="336"/>
            <p14:sldId id="332"/>
            <p14:sldId id="337"/>
            <p14:sldId id="345"/>
            <p14:sldId id="327"/>
            <p14:sldId id="334"/>
            <p14:sldId id="338"/>
            <p14:sldId id="340"/>
            <p14:sldId id="328"/>
            <p14:sldId id="329"/>
            <p14:sldId id="341"/>
          </p14:sldIdLst>
        </p14:section>
        <p14:section name="Untitled Section" id="{21922C3F-BB77-4AD2-8501-1196693D4E6A}">
          <p14:sldIdLst>
            <p14:sldId id="342"/>
            <p14:sldId id="330"/>
            <p14:sldId id="343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29DB-0D4C-4FCC-B7E5-2B27E9929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E856E-499F-402A-AF17-0E2BBCFFA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0543B-F3DA-4256-891D-9E066498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AD153-0790-42FD-A2D1-6E1CCB9B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079A0-0A04-4674-A9B0-FE630132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8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50FF-CB8B-484D-AAA4-652A8ABC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2C072-1DE8-4E58-B033-D606141B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EF8F-EE6B-4B7E-B6BD-52DB9F20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E9ECE-EDB7-474B-A339-6082F3DF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24E30-CB83-4631-BAB7-594DAE93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7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50FDB-17A8-40F2-9A2A-B5B6B515E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CF59F-EE93-44A7-8EFE-18A9A5FD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11B7C-9353-4C3B-A7D7-116598EE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7DBD-92C0-4744-AA56-327FA37B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70FF-C326-4F4A-8804-B80AD4A3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8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4186-F941-49C6-8092-9883DE317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0FD56-D565-4021-BABF-85D627101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7A61-0118-4212-B886-590A6FE9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12B47-8B05-4870-988A-D8386121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06CB-4317-4DD0-99B7-7D6B63ED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1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8D8-632D-406B-BFF7-3BF5A827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E93-CB6B-426D-8BB7-CB8D27892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E929B-C401-4F2E-9F91-B7078086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6BB31-9B1B-41C2-BA20-ACD944CA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F014D-2DD6-4495-A425-EEB02355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8670-DE0D-480A-98C2-DC66C7D2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EE315-8142-49C6-8574-D66CF4A25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5527-3C87-4B18-AC58-2F276597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49269-FF14-41E4-A2A2-5784088F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9EED-B935-4BF7-A0AE-E73B788C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94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D05E-6F29-4162-9D04-47445BF9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FE33-63CF-4CAD-B3A9-470FE9D88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2B12A-749A-4C9A-A03D-F3E38440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30BA3-B350-4C3C-AD47-8F6D9664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F0321-8BC9-43A1-8B66-E8D8FCB6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55CED-A6AE-4CC1-BC1D-CA1521CC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6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B410-1F26-40B3-8885-9BDCB2C6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7F361-4CAB-4D64-9C5F-3900DA516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311A9-571A-47CC-B887-981D1AE7F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89206-3428-4441-8537-2218A7FED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386CE-90F6-40B8-81A1-41A96D143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152FD-3EBA-4785-8123-01317A72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2EE85-5790-4ADD-B4C8-486E3B57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7ACD1-2304-4503-A759-34D7CDFE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39B9-8031-4EAC-A9D8-CDB4FC70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1D7CF-94E7-4B9D-92F1-67107149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5D4D-29F4-4828-A021-016094EB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84435-9BE7-4ED1-AA9E-EC8F72B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AAD7C-879A-4C98-8E6D-635C35B6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46E53-1E74-4E00-95BE-59A45470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AB8C1-5E47-4A6E-8F6A-CFD5AD82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1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83C6-C40E-4F41-92FE-B4366782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B5AB-29AF-455D-86EA-61360F1F0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7CEC6-8553-4362-AAA7-0D1B352A7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4E3B9-D5FF-4D6F-88BD-AB93F62F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B4C8D-B710-45F7-A989-CB4033B0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84EF3-EDF5-44D1-A12C-97883E8E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6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3B4C-45A2-4212-9710-4CF2639E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2116-5264-40C2-A662-81EBABDD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06550-C4DE-473C-93DA-D32CFE8C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1831-5FA8-4DC6-AC53-36541854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E68F3-F322-4BBE-8916-165B1256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7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C658-B2F1-4FA7-856E-843A865E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6C426-F8B1-48B0-9F71-E0E0E6950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7D68F-BFB0-432C-A1E2-4754DBA1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B43E4-3CF4-48CF-8B7C-66EA2763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8DAD7-BA70-4AA8-968F-2E2524EF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B4E1B-D983-47BB-8A99-32FBC11D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7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C499-ABE6-4ED1-98A7-8FFF5BA5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BEFBA-B666-48A4-9CD5-68A41561E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E842-CCAD-478A-9C50-3C1FD08A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093A-6150-48B9-BCE5-F7967471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129C-B4C9-408F-B596-C25B2AD5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9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33AF4-3578-473D-8459-45ABC81C1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05487-DFF6-4E86-ABC0-F095B5E20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97B89-7DFF-4F8F-B25C-EF4642B8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6769A-F998-4570-9DC8-7BB36CF7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584EA-6739-4712-807F-F6123D98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1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9DA3-A08B-4878-91ED-4A92332A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0BE6-266D-4EB9-8910-99170C63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EA689-DB39-4AC3-AD6D-4155CC1F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9132-DE11-4766-9FC2-FCC6040D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A6EB8-F572-47CF-A563-FB1EAFD6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B0E2-146E-4CEB-8B2F-35C2E6C5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19A9-EC37-42E6-8961-008DB108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46043-04B2-46C3-9FC0-D97F1B178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53F26-55DD-461E-915B-937AEB41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08F93-7AB7-4D8D-8A77-21C790B9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A5971-21D6-4D9B-9010-68A3C96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9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766E-B729-478F-9184-DE38A77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D74BD-5A1C-4A42-8AFB-5F29EC29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1FFD9-B002-4296-8A02-DB606240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8FC10-5880-46F2-8991-5014EEC0A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AE28C-C6C9-4652-887F-781576FD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AC6B1-13BC-4D86-A740-3C1E3DEA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96ACF-C087-487A-9763-BDB655D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08F51-AF9D-4AC6-8A37-01D8C817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1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4D14-8DB5-4186-9AB8-DD5A697F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44FFA-1233-404C-A80D-706DAA54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6BCF1-9340-44A7-8891-AEA0216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F11D-E93C-4279-9943-5D0C562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4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A8572-82D8-46C8-81DD-53B6D606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88F93-B158-4B9E-82EE-6A58AAE8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687D8-796F-4BE9-9F62-C8CFF63A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2071-B000-4E99-9E02-8C24EAA2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2F3C7-F44C-46B5-8BEC-CEC85158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B2F20-280F-4B32-94F1-C422433F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20263-8266-40D5-A003-74BCC514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92B62-148A-4734-AC01-B1928882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3AEE3-22EB-4C8C-9F3E-77B17184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692A-101B-46ED-B4F8-CFB9381F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ED867-31EE-4180-B74B-E8E9E32C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94923-8923-487E-9D46-B281B8C73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53991-0F9B-4EAE-8362-93299321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39D7F-3846-426A-A155-ADCD91A3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49805-74CB-4F68-83E5-E4D592D0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CE1C959-195B-52FF-93F2-35F806867F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3448" y="218191"/>
            <a:ext cx="1275171" cy="12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3A6D3FD-9F5D-FDD2-D54A-C0EAA549F53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7426B-AE24-4FF4-B4E3-84E474FF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C8EE1-76B0-4514-A4DE-B58F4D268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0E73E-1D2A-45E3-B0B7-A7A5D06FB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2219-D87A-4392-9884-26F64AC5648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CDBA-4660-432D-8300-EB29B3482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FCF41-0EDA-40ED-8425-AABF904A9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CB491D-DDE0-467D-B13C-63B868B66AD0}"/>
              </a:ext>
            </a:extLst>
          </p:cNvPr>
          <p:cNvGrpSpPr/>
          <p:nvPr userDrawn="1"/>
        </p:nvGrpSpPr>
        <p:grpSpPr>
          <a:xfrm>
            <a:off x="-3613467" y="604818"/>
            <a:ext cx="3958661" cy="2171739"/>
            <a:chOff x="6278216" y="1917262"/>
            <a:chExt cx="4339742" cy="29280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D2E504-EA59-9FED-95D3-9E0A017B5F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8BC9B1-B2E4-1F0B-1649-4D7B09AB25F1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D53686-4762-A60B-5E18-F11249DCC0F0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3E34D2-BD53-A519-274C-4452519688A0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50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6.tmp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2.jpe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38D850-A6FB-18F7-3207-D61D46A8F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4" t="7249"/>
          <a:stretch/>
        </p:blipFill>
        <p:spPr>
          <a:xfrm>
            <a:off x="-424" y="1"/>
            <a:ext cx="12192423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8B070A-1D9A-BF07-E623-F7512DB21201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224C8-8FC0-C5A2-72BA-965729E3AE04}"/>
              </a:ext>
            </a:extLst>
          </p:cNvPr>
          <p:cNvSpPr txBox="1"/>
          <p:nvPr/>
        </p:nvSpPr>
        <p:spPr>
          <a:xfrm>
            <a:off x="1776226" y="200026"/>
            <a:ext cx="8049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PHÒNG GIÁO DỤC VÀ ĐÀO TẠO QUẬN ĐỐNG ĐA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25000"/>
                  </a:srgb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TRƯỜNG TIỂU HỌC BẾ VĂN 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25000"/>
                </a:srgbClr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7E9D2-A2B6-64EC-A557-3F9AF120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5698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A9AA8EEE-6EBA-AB77-031A-3FAFE4041448}"/>
              </a:ext>
            </a:extLst>
          </p:cNvPr>
          <p:cNvSpPr/>
          <p:nvPr/>
        </p:nvSpPr>
        <p:spPr>
          <a:xfrm>
            <a:off x="1142429" y="2271761"/>
            <a:ext cx="9907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1905"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dern No. 20" panose="02070704070505020303" pitchFamily="18" charset="0"/>
                <a:ea typeface="inpin heiti" charset="-122"/>
                <a:cs typeface="+mn-cs"/>
              </a:rPr>
              <a:t>Lớp</a:t>
            </a:r>
            <a:r>
              <a:rPr kumimoji="0" lang="en-US" altLang="zh-CN" sz="4800" b="1" i="0" u="none" strike="noStrike" kern="1200" cap="none" spc="0" normalizeH="0" baseline="0" noProof="0" dirty="0">
                <a:ln w="1905"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dern No. 20" panose="02070704070505020303" pitchFamily="18" charset="0"/>
                <a:ea typeface="inpin heiti" charset="-122"/>
                <a:cs typeface="+mn-cs"/>
              </a:rPr>
              <a:t> 4 </a:t>
            </a:r>
            <a:r>
              <a:rPr kumimoji="0" lang="en-US" altLang="zh-CN" sz="4800" b="1" i="0" u="none" strike="noStrike" kern="1200" cap="none" spc="0" normalizeH="0" baseline="0" noProof="0" dirty="0" err="1">
                <a:ln w="1905"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dern No. 20" panose="02070704070505020303" pitchFamily="18" charset="0"/>
                <a:ea typeface="inpin heiti" charset="-122"/>
                <a:cs typeface="+mn-cs"/>
              </a:rPr>
              <a:t>Tuần</a:t>
            </a:r>
            <a:r>
              <a:rPr kumimoji="0" lang="en-US" altLang="zh-CN" sz="4800" b="1" i="0" u="none" strike="noStrike" kern="1200" cap="none" spc="0" normalizeH="0" baseline="0" noProof="0" dirty="0">
                <a:ln w="1905"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dern No. 20" panose="02070704070505020303" pitchFamily="18" charset="0"/>
                <a:ea typeface="inpin heiti" charset="-122"/>
                <a:cs typeface="+mn-cs"/>
              </a:rPr>
              <a:t> 22 </a:t>
            </a:r>
            <a:endParaRPr kumimoji="0" lang="zh-CN" altLang="en-US" sz="4800" b="1" i="0" u="none" strike="noStrike" kern="1200" cap="none" spc="0" normalizeH="0" baseline="0" noProof="0" dirty="0">
              <a:ln w="1905">
                <a:solidFill>
                  <a:srgbClr val="FFC000">
                    <a:lumMod val="60000"/>
                    <a:lumOff val="40000"/>
                  </a:srgb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dern No. 20" panose="02070704070505020303" pitchFamily="18" charset="0"/>
              <a:ea typeface="inpin heiti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00C3C-24B3-69E2-D582-F2EB5F08E3F0}"/>
              </a:ext>
            </a:extLst>
          </p:cNvPr>
          <p:cNvSpPr txBox="1"/>
          <p:nvPr/>
        </p:nvSpPr>
        <p:spPr>
          <a:xfrm>
            <a:off x="154627" y="3394038"/>
            <a:ext cx="12068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微软雅黑"/>
                <a:cs typeface="+mn-cs"/>
              </a:rPr>
              <a:t>Môn 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微软雅黑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sto MT" panose="02040603050505030304" pitchFamily="18" charset="0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trải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nghiệm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sto MT" panose="02040603050505030304" pitchFamily="18" charset="0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微软雅黑"/>
                <a:cs typeface="+mn-cs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微软雅黑"/>
                <a:cs typeface="+mn-cs"/>
              </a:rPr>
              <a:t>viên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微软雅黑"/>
                <a:cs typeface="+mn-cs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 Hoàng Hà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sto MT" panose="02040603050505030304" pitchFamily="18" charset="0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微软雅黑"/>
              </a:rPr>
              <a:t> : 4C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sto MT" panose="02040603050505030304" pitchFamily="18" charset="0"/>
              <a:ea typeface="微软雅黑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6B7259-BD37-F6E2-A7DF-7C05A7EE4D27}"/>
              </a:ext>
            </a:extLst>
          </p:cNvPr>
          <p:cNvSpPr/>
          <p:nvPr/>
        </p:nvSpPr>
        <p:spPr>
          <a:xfrm>
            <a:off x="2104540" y="1409288"/>
            <a:ext cx="7982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7030A0"/>
                </a:solidFill>
              </a:rPr>
              <a:t>BÀI GIẢNG ĐIỆN TỬ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3ADD0000-4EDD-3BB1-903D-E5A2FBE45A1C}"/>
              </a:ext>
            </a:extLst>
          </p:cNvPr>
          <p:cNvSpPr/>
          <p:nvPr/>
        </p:nvSpPr>
        <p:spPr>
          <a:xfrm>
            <a:off x="1235224" y="5960172"/>
            <a:ext cx="99071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1905"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dern No. 20" panose="02070704070505020303" pitchFamily="18" charset="0"/>
                <a:ea typeface="inpin heiti" charset="-122"/>
                <a:cs typeface="+mn-cs"/>
              </a:rPr>
              <a:t>Năm</a:t>
            </a:r>
            <a:r>
              <a:rPr kumimoji="0" lang="en-US" altLang="zh-CN" sz="4400" b="1" i="0" u="none" strike="noStrike" kern="1200" cap="none" spc="0" normalizeH="0" baseline="0" noProof="0" dirty="0">
                <a:ln w="1905"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dern No. 20" panose="02070704070505020303" pitchFamily="18" charset="0"/>
                <a:ea typeface="inpin heiti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1905"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dern No. 20" panose="02070704070505020303" pitchFamily="18" charset="0"/>
                <a:ea typeface="inpin heiti" charset="-122"/>
                <a:cs typeface="+mn-cs"/>
              </a:rPr>
              <a:t>học</a:t>
            </a:r>
            <a:r>
              <a:rPr kumimoji="0" lang="en-US" altLang="zh-CN" sz="4400" b="1" i="0" u="none" strike="noStrike" kern="1200" cap="none" spc="0" normalizeH="0" baseline="0" noProof="0" dirty="0">
                <a:ln w="1905"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dern No. 20" panose="02070704070505020303" pitchFamily="18" charset="0"/>
                <a:ea typeface="inpin heiti" charset="-122"/>
                <a:cs typeface="+mn-cs"/>
              </a:rPr>
              <a:t> 2024 - 2025</a:t>
            </a:r>
            <a:endParaRPr kumimoji="0" lang="zh-CN" altLang="en-US" sz="4400" b="1" i="0" u="none" strike="noStrike" kern="1200" cap="none" spc="0" normalizeH="0" baseline="0" noProof="0" dirty="0">
              <a:ln w="1905">
                <a:solidFill>
                  <a:srgbClr val="FFC000">
                    <a:lumMod val="60000"/>
                    <a:lumOff val="40000"/>
                  </a:srgb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dern No. 20" panose="02070704070505020303" pitchFamily="18" charset="0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33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43AEE6-230E-422D-B9B6-EA4767B9FFAC}"/>
              </a:ext>
            </a:extLst>
          </p:cNvPr>
          <p:cNvSpPr txBox="1"/>
          <p:nvPr/>
        </p:nvSpPr>
        <p:spPr>
          <a:xfrm>
            <a:off x="0" y="577974"/>
            <a:ext cx="11611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noProof="0" dirty="0">
                <a:solidFill>
                  <a:srgbClr val="C00000"/>
                </a:solidFill>
                <a:latin typeface="Calibri" panose="020F0502020204030204"/>
              </a:rPr>
              <a:t>Để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ước lượng, </a:t>
            </a:r>
            <a:r>
              <a:rPr lang="vi-VN" sz="4000" b="1" dirty="0">
                <a:solidFill>
                  <a:srgbClr val="C00000"/>
                </a:solidFill>
                <a:latin typeface="Calibri" panose="020F0502020204030204"/>
              </a:rPr>
              <a:t>ta thực hiện các bước làm sau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6F035-2CC1-824F-079D-BB92EEB9C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80272" y="3428999"/>
            <a:ext cx="2939949" cy="296994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A2C522B-9E1C-12FB-B762-0B5A73BC17F5}"/>
              </a:ext>
            </a:extLst>
          </p:cNvPr>
          <p:cNvSpPr/>
          <p:nvPr/>
        </p:nvSpPr>
        <p:spPr>
          <a:xfrm>
            <a:off x="504824" y="1615359"/>
            <a:ext cx="8686309" cy="1680104"/>
          </a:xfrm>
          <a:prstGeom prst="wedgeRoundRectCallout">
            <a:avLst>
              <a:gd name="adj1" fmla="val 60300"/>
              <a:gd name="adj2" fmla="val 57073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Bước 1: 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/>
              </a:rPr>
              <a:t>Làm tròn các số có mặt trong phép tính đến </a:t>
            </a:r>
            <a:r>
              <a:rPr lang="vi-VN" sz="4000" b="1" dirty="0">
                <a:solidFill>
                  <a:srgbClr val="0070C0"/>
                </a:solidFill>
                <a:latin typeface="Calibri" panose="020F0502020204030204"/>
              </a:rPr>
              <a:t>chữ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/>
              </a:rPr>
              <a:t> số ở hàng cao nhất.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D88F588-301D-226B-95BE-09B427682487}"/>
              </a:ext>
            </a:extLst>
          </p:cNvPr>
          <p:cNvSpPr/>
          <p:nvPr/>
        </p:nvSpPr>
        <p:spPr>
          <a:xfrm>
            <a:off x="571779" y="3562538"/>
            <a:ext cx="7882943" cy="1476375"/>
          </a:xfrm>
          <a:prstGeom prst="wedgeRoundRectCallout">
            <a:avLst>
              <a:gd name="adj1" fmla="val 65195"/>
              <a:gd name="adj2" fmla="val -17569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Bước 2: 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/>
              </a:rPr>
              <a:t>Thực hiện phép tính với các số đã làm tròn.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52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-1" y="154902"/>
            <a:ext cx="12192000" cy="6323954"/>
          </a:xfrm>
          <a:prstGeom prst="roundRect">
            <a:avLst>
              <a:gd name="adj" fmla="val 4939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43AEE6-230E-422D-B9B6-EA4767B9FFAC}"/>
              </a:ext>
            </a:extLst>
          </p:cNvPr>
          <p:cNvSpPr txBox="1"/>
          <p:nvPr/>
        </p:nvSpPr>
        <p:spPr>
          <a:xfrm>
            <a:off x="0" y="329799"/>
            <a:ext cx="12122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ước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lượng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A911C0-8C36-5D12-7969-F00EC692A3FC}"/>
              </a:ext>
            </a:extLst>
          </p:cNvPr>
          <p:cNvSpPr/>
          <p:nvPr/>
        </p:nvSpPr>
        <p:spPr>
          <a:xfrm>
            <a:off x="2955990" y="1283763"/>
            <a:ext cx="5433865" cy="2223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>
                <a:solidFill>
                  <a:srgbClr val="002060"/>
                </a:solidFill>
              </a:rPr>
              <a:t>Khoảng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mấy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nghìn</a:t>
            </a:r>
            <a:r>
              <a:rPr lang="en-US" sz="4800" dirty="0">
                <a:solidFill>
                  <a:srgbClr val="002060"/>
                </a:solidFill>
              </a:rPr>
              <a:t>?</a:t>
            </a:r>
          </a:p>
          <a:p>
            <a:pPr algn="just"/>
            <a:r>
              <a:rPr lang="en-US" sz="4800" dirty="0">
                <a:solidFill>
                  <a:srgbClr val="002060"/>
                </a:solidFill>
              </a:rPr>
              <a:t>7 960 + 1 980</a:t>
            </a:r>
          </a:p>
          <a:p>
            <a:pPr algn="just"/>
            <a:r>
              <a:rPr lang="en-US" sz="4800" dirty="0">
                <a:solidFill>
                  <a:srgbClr val="002060"/>
                </a:solidFill>
              </a:rPr>
              <a:t>5 985 – 3 897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8D89C2-39F0-3E05-C949-BAF430BBADB7}"/>
              </a:ext>
            </a:extLst>
          </p:cNvPr>
          <p:cNvSpPr/>
          <p:nvPr/>
        </p:nvSpPr>
        <p:spPr>
          <a:xfrm>
            <a:off x="2188835" y="3866775"/>
            <a:ext cx="6781898" cy="21401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>
                <a:solidFill>
                  <a:srgbClr val="002060"/>
                </a:solidFill>
              </a:rPr>
              <a:t>Khoảng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mấy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chục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nghìn</a:t>
            </a:r>
            <a:r>
              <a:rPr lang="en-US" sz="4800" dirty="0">
                <a:solidFill>
                  <a:srgbClr val="002060"/>
                </a:solidFill>
              </a:rPr>
              <a:t>?</a:t>
            </a:r>
          </a:p>
          <a:p>
            <a:pPr algn="just"/>
            <a:r>
              <a:rPr lang="en-US" sz="4800" dirty="0">
                <a:solidFill>
                  <a:srgbClr val="002060"/>
                </a:solidFill>
              </a:rPr>
              <a:t>19 870 + 30 480</a:t>
            </a:r>
          </a:p>
          <a:p>
            <a:pPr algn="just"/>
            <a:r>
              <a:rPr lang="en-US" sz="4800" dirty="0">
                <a:solidFill>
                  <a:srgbClr val="002060"/>
                </a:solidFill>
              </a:rPr>
              <a:t>50 217 – 21 052</a:t>
            </a:r>
          </a:p>
        </p:txBody>
      </p:sp>
    </p:spTree>
    <p:extLst>
      <p:ext uri="{BB962C8B-B14F-4D97-AF65-F5344CB8AC3E}">
        <p14:creationId xmlns:p14="http://schemas.microsoft.com/office/powerpoint/2010/main" val="203649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38110-6166-248F-C0D3-20719F0C558E}"/>
              </a:ext>
            </a:extLst>
          </p:cNvPr>
          <p:cNvSpPr txBox="1"/>
          <p:nvPr/>
        </p:nvSpPr>
        <p:spPr>
          <a:xfrm>
            <a:off x="69130" y="2079191"/>
            <a:ext cx="12122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C00000"/>
                </a:solidFill>
                <a:latin typeface="Calibri" panose="020F0502020204030204"/>
              </a:rPr>
              <a:t>*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Khi thực hiện ước lượng 1 số con ước lượng ở hàng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A0745-92D8-204D-30D5-223AF5BEE0B8}"/>
              </a:ext>
            </a:extLst>
          </p:cNvPr>
          <p:cNvSpPr txBox="1"/>
          <p:nvPr/>
        </p:nvSpPr>
        <p:spPr>
          <a:xfrm>
            <a:off x="427465" y="595842"/>
            <a:ext cx="121228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C00000"/>
                </a:solidFill>
                <a:latin typeface="Calibri" panose="020F0502020204030204"/>
              </a:rPr>
              <a:t>*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Khi thực hiện ước lượng 1 phép tính con thực hiện mấy bước? Đó là bước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EA9D9-7A88-A720-D7EE-B40E9BDFA532}"/>
              </a:ext>
            </a:extLst>
          </p:cNvPr>
          <p:cNvSpPr txBox="1"/>
          <p:nvPr/>
        </p:nvSpPr>
        <p:spPr>
          <a:xfrm>
            <a:off x="-330741" y="3105834"/>
            <a:ext cx="12122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C00000"/>
                </a:solidFill>
                <a:latin typeface="Calibri" panose="020F0502020204030204"/>
              </a:rPr>
              <a:t>*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Sau khi ước lượng các số trong phép tính con làm gì?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D2431-A911-6F15-2488-B60D5B9E3538}"/>
              </a:ext>
            </a:extLst>
          </p:cNvPr>
          <p:cNvSpPr txBox="1"/>
          <p:nvPr/>
        </p:nvSpPr>
        <p:spPr>
          <a:xfrm>
            <a:off x="427465" y="3936551"/>
            <a:ext cx="1100632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C00000"/>
                </a:solidFill>
                <a:latin typeface="Calibri" panose="020F0502020204030204"/>
              </a:rPr>
              <a:t>*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Con có biết tại sao con phải học ước lượng không? Ước lượng này giúp con điều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13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160545" y="267021"/>
            <a:ext cx="11814204" cy="6407155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C03C2-E71A-63B5-B346-AC77CCB51173}"/>
              </a:ext>
            </a:extLst>
          </p:cNvPr>
          <p:cNvSpPr txBox="1"/>
          <p:nvPr/>
        </p:nvSpPr>
        <p:spPr>
          <a:xfrm>
            <a:off x="1095375" y="462868"/>
            <a:ext cx="10689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vi-VN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endParaRPr lang="vi-VN" sz="4000" b="1" dirty="0">
              <a:solidFill>
                <a:srgbClr val="1F2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FB06CC-E191-7806-FD8C-3076D2CC0074}"/>
              </a:ext>
            </a:extLst>
          </p:cNvPr>
          <p:cNvSpPr/>
          <p:nvPr/>
        </p:nvSpPr>
        <p:spPr>
          <a:xfrm>
            <a:off x="514350" y="504826"/>
            <a:ext cx="581025" cy="5524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C10DF1-0F09-4A2D-87C8-593781FCD9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15" t="-38037" r="33548" b="38037"/>
          <a:stretch/>
        </p:blipFill>
        <p:spPr>
          <a:xfrm>
            <a:off x="691476" y="-659876"/>
            <a:ext cx="10549945" cy="5843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3EDC5-2667-5356-CE29-0BAA6DC901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49" y="3364224"/>
            <a:ext cx="259102" cy="1295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0B220D-E7D1-4922-4110-4570B5CC725C}"/>
              </a:ext>
            </a:extLst>
          </p:cNvPr>
          <p:cNvSpPr/>
          <p:nvPr/>
        </p:nvSpPr>
        <p:spPr>
          <a:xfrm>
            <a:off x="9603674" y="4427079"/>
            <a:ext cx="1644256" cy="12196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Nam">
            <a:hlinkClick r:id="" action="ppaction://media"/>
            <a:extLst>
              <a:ext uri="{FF2B5EF4-FFF2-40B4-BE49-F238E27FC236}">
                <a16:creationId xmlns:a16="http://schemas.microsoft.com/office/drawing/2014/main" id="{F364F085-0BC7-05D7-C365-E001B06A7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25551" y="46842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88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9208C-9797-76F9-CFE1-5CFFBC1A1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38A3E-0CFC-89FA-A40F-547DB590FB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AEA058-5F16-EB89-901D-8D6656CA5534}"/>
              </a:ext>
            </a:extLst>
          </p:cNvPr>
          <p:cNvSpPr/>
          <p:nvPr/>
        </p:nvSpPr>
        <p:spPr>
          <a:xfrm>
            <a:off x="99857" y="183848"/>
            <a:ext cx="11611808" cy="6547691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470EC2-F594-4073-160E-283D683585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7135"/>
          <a:stretch/>
        </p:blipFill>
        <p:spPr>
          <a:xfrm>
            <a:off x="271651" y="226057"/>
            <a:ext cx="10997143" cy="33598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8D7B96-A780-89C2-C353-8B258C134031}"/>
              </a:ext>
            </a:extLst>
          </p:cNvPr>
          <p:cNvSpPr/>
          <p:nvPr/>
        </p:nvSpPr>
        <p:spPr>
          <a:xfrm>
            <a:off x="7621386" y="328785"/>
            <a:ext cx="3665735" cy="3481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CF36E1-B741-3D62-74F0-71265EF4CAE0}"/>
              </a:ext>
            </a:extLst>
          </p:cNvPr>
          <p:cNvSpPr/>
          <p:nvPr/>
        </p:nvSpPr>
        <p:spPr>
          <a:xfrm>
            <a:off x="6518749" y="2492523"/>
            <a:ext cx="1102637" cy="1580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Nam sai">
            <a:hlinkClick r:id="" action="ppaction://media"/>
            <a:extLst>
              <a:ext uri="{FF2B5EF4-FFF2-40B4-BE49-F238E27FC236}">
                <a16:creationId xmlns:a16="http://schemas.microsoft.com/office/drawing/2014/main" id="{AEBC5115-D3CC-1631-9CE2-9230489801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1862" y="592521"/>
            <a:ext cx="487363" cy="487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E286EC-6A4D-CB12-CFE1-D72F0EEC4B98}"/>
              </a:ext>
            </a:extLst>
          </p:cNvPr>
          <p:cNvSpPr txBox="1"/>
          <p:nvPr/>
        </p:nvSpPr>
        <p:spPr>
          <a:xfrm>
            <a:off x="535856" y="3367611"/>
            <a:ext cx="254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Nam sai rồi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807FD4-31A2-DC3A-4BF4-253E8B5A396F}"/>
              </a:ext>
            </a:extLst>
          </p:cNvPr>
          <p:cNvSpPr txBox="1"/>
          <p:nvPr/>
        </p:nvSpPr>
        <p:spPr>
          <a:xfrm>
            <a:off x="1684483" y="3913915"/>
            <a:ext cx="538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* Làm tròn 39 lên thành 40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79952-A294-7148-5BF0-13C3B4E6D043}"/>
              </a:ext>
            </a:extLst>
          </p:cNvPr>
          <p:cNvSpPr txBox="1"/>
          <p:nvPr/>
        </p:nvSpPr>
        <p:spPr>
          <a:xfrm>
            <a:off x="1684483" y="4498690"/>
            <a:ext cx="538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* Làm tròn 19 lên thành 20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856603-5480-129B-ADD9-E81AB4972FDA}"/>
              </a:ext>
            </a:extLst>
          </p:cNvPr>
          <p:cNvSpPr txBox="1"/>
          <p:nvPr/>
        </p:nvSpPr>
        <p:spPr>
          <a:xfrm>
            <a:off x="244874" y="5070400"/>
            <a:ext cx="11518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-&gt;  </a:t>
            </a:r>
            <a:r>
              <a:rPr lang="vi-VN" sz="4000" b="1" dirty="0">
                <a:solidFill>
                  <a:srgbClr val="FF0000"/>
                </a:solidFill>
              </a:rPr>
              <a:t>Diện tích mảnh vườn A không thể lớn hơn 				40 x 20 = 800 (m 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92F875-0DEB-4946-7F55-3D9CFCFA1E29}"/>
              </a:ext>
            </a:extLst>
          </p:cNvPr>
          <p:cNvSpPr txBox="1"/>
          <p:nvPr/>
        </p:nvSpPr>
        <p:spPr>
          <a:xfrm>
            <a:off x="6817148" y="5618932"/>
            <a:ext cx="25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CC8009-CE67-1219-3AAF-D3031FEAC8AC}"/>
              </a:ext>
            </a:extLst>
          </p:cNvPr>
          <p:cNvSpPr/>
          <p:nvPr/>
        </p:nvSpPr>
        <p:spPr>
          <a:xfrm>
            <a:off x="514350" y="504826"/>
            <a:ext cx="581025" cy="5524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A1C95-8C58-948D-28E1-14024849C20D}"/>
              </a:ext>
            </a:extLst>
          </p:cNvPr>
          <p:cNvSpPr txBox="1"/>
          <p:nvPr/>
        </p:nvSpPr>
        <p:spPr>
          <a:xfrm>
            <a:off x="1485381" y="345152"/>
            <a:ext cx="10182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endParaRPr lang="vi-VN" sz="4000" b="1" dirty="0">
              <a:solidFill>
                <a:srgbClr val="1F2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30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6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8C003-F1D8-F552-87B4-535B8C9CD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657368-E5E3-0E13-1C95-DFC80D4B1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22" t="73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6A074B-631B-1F4C-4A06-7E80AD10EE86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510EF-4865-BA14-2E21-6FF08F186104}"/>
              </a:ext>
            </a:extLst>
          </p:cNvPr>
          <p:cNvSpPr txBox="1"/>
          <p:nvPr/>
        </p:nvSpPr>
        <p:spPr>
          <a:xfrm>
            <a:off x="1047749" y="428625"/>
            <a:ext cx="10182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endParaRPr lang="vi-VN" sz="3200" dirty="0">
              <a:solidFill>
                <a:srgbClr val="1F2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67131D-5419-B0B3-A913-CF662D49A558}"/>
              </a:ext>
            </a:extLst>
          </p:cNvPr>
          <p:cNvSpPr/>
          <p:nvPr/>
        </p:nvSpPr>
        <p:spPr>
          <a:xfrm>
            <a:off x="514350" y="504826"/>
            <a:ext cx="581025" cy="5524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92921-E62C-0985-13C2-78BA108D04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9643"/>
          <a:stretch/>
        </p:blipFill>
        <p:spPr>
          <a:xfrm>
            <a:off x="346229" y="1445040"/>
            <a:ext cx="11333580" cy="46446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86FDA3-4DE4-4D5B-3844-6CEF3C5CBB68}"/>
              </a:ext>
            </a:extLst>
          </p:cNvPr>
          <p:cNvSpPr/>
          <p:nvPr/>
        </p:nvSpPr>
        <p:spPr>
          <a:xfrm>
            <a:off x="3212681" y="1401164"/>
            <a:ext cx="1366886" cy="903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8E1AF-72B9-46BC-1F5F-800F03FAFC83}"/>
              </a:ext>
            </a:extLst>
          </p:cNvPr>
          <p:cNvSpPr/>
          <p:nvPr/>
        </p:nvSpPr>
        <p:spPr>
          <a:xfrm>
            <a:off x="6589048" y="1328557"/>
            <a:ext cx="1366886" cy="1405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i">
            <a:hlinkClick r:id="" action="ppaction://media"/>
            <a:extLst>
              <a:ext uri="{FF2B5EF4-FFF2-40B4-BE49-F238E27FC236}">
                <a16:creationId xmlns:a16="http://schemas.microsoft.com/office/drawing/2014/main" id="{1C3DA398-C121-4001-8012-EBC3BCE1A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50350" y="3846006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AD14B1-51BF-946C-A3D8-EA8298231ECF}"/>
              </a:ext>
            </a:extLst>
          </p:cNvPr>
          <p:cNvSpPr/>
          <p:nvPr/>
        </p:nvSpPr>
        <p:spPr>
          <a:xfrm>
            <a:off x="7879404" y="1328557"/>
            <a:ext cx="3745149" cy="2017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03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5CE9E-67AC-09F6-A4EB-A3214F252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C6E6A4-460A-B97B-5102-DA699A7DA4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847615-1870-6504-5C3B-32B123E33E03}"/>
              </a:ext>
            </a:extLst>
          </p:cNvPr>
          <p:cNvSpPr/>
          <p:nvPr/>
        </p:nvSpPr>
        <p:spPr>
          <a:xfrm>
            <a:off x="99857" y="183848"/>
            <a:ext cx="11611808" cy="6547691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E2C790-AC53-52AC-C92B-9DE7F7E86E07}"/>
              </a:ext>
            </a:extLst>
          </p:cNvPr>
          <p:cNvSpPr/>
          <p:nvPr/>
        </p:nvSpPr>
        <p:spPr>
          <a:xfrm>
            <a:off x="7621386" y="328785"/>
            <a:ext cx="3665735" cy="3481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CA0766-6EFB-01D4-DF0E-C94F41FC3527}"/>
              </a:ext>
            </a:extLst>
          </p:cNvPr>
          <p:cNvSpPr/>
          <p:nvPr/>
        </p:nvSpPr>
        <p:spPr>
          <a:xfrm>
            <a:off x="6518749" y="2492523"/>
            <a:ext cx="1102637" cy="1580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7F866-E97D-46B0-9F1D-3B73D6FEE4F3}"/>
              </a:ext>
            </a:extLst>
          </p:cNvPr>
          <p:cNvSpPr txBox="1"/>
          <p:nvPr/>
        </p:nvSpPr>
        <p:spPr>
          <a:xfrm>
            <a:off x="894945" y="3913915"/>
            <a:ext cx="1081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</a:rPr>
              <a:t>* Làm tròn 1050 xuống thành 1000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60BE0-CCF0-8B76-8B06-1539863F779F}"/>
              </a:ext>
            </a:extLst>
          </p:cNvPr>
          <p:cNvSpPr txBox="1"/>
          <p:nvPr/>
        </p:nvSpPr>
        <p:spPr>
          <a:xfrm>
            <a:off x="192970" y="4704437"/>
            <a:ext cx="11518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</a:rPr>
              <a:t>-&gt;  </a:t>
            </a:r>
            <a:r>
              <a:rPr lang="vi-VN" sz="4000" b="1" dirty="0">
                <a:solidFill>
                  <a:srgbClr val="FF0000"/>
                </a:solidFill>
              </a:rPr>
              <a:t>Chiều rộng mảnh vườn B không thể bé hơn 1000 : 50 = 20 (m)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C5DE52-09DD-0874-A78D-17A3C2A05E2D}"/>
              </a:ext>
            </a:extLst>
          </p:cNvPr>
          <p:cNvSpPr/>
          <p:nvPr/>
        </p:nvSpPr>
        <p:spPr>
          <a:xfrm>
            <a:off x="514350" y="504826"/>
            <a:ext cx="581025" cy="5524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FAF06-13BD-A94B-4453-5C6B5F00F89B}"/>
              </a:ext>
            </a:extLst>
          </p:cNvPr>
          <p:cNvSpPr txBox="1"/>
          <p:nvPr/>
        </p:nvSpPr>
        <p:spPr>
          <a:xfrm>
            <a:off x="1427636" y="266484"/>
            <a:ext cx="10182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endParaRPr lang="vi-VN" sz="4000" b="1" dirty="0">
              <a:solidFill>
                <a:srgbClr val="1F2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6168A0-EAF9-34A4-4954-5805C1E240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9643"/>
          <a:stretch/>
        </p:blipFill>
        <p:spPr>
          <a:xfrm>
            <a:off x="1261051" y="1231789"/>
            <a:ext cx="9441403" cy="22685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26F4E21-3D8E-2E32-81D5-DB636DD0C8AE}"/>
              </a:ext>
            </a:extLst>
          </p:cNvPr>
          <p:cNvSpPr/>
          <p:nvPr/>
        </p:nvSpPr>
        <p:spPr>
          <a:xfrm>
            <a:off x="6605081" y="845263"/>
            <a:ext cx="4097373" cy="10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445EFC-F75C-23EA-D8AF-303D147D133B}"/>
              </a:ext>
            </a:extLst>
          </p:cNvPr>
          <p:cNvSpPr txBox="1"/>
          <p:nvPr/>
        </p:nvSpPr>
        <p:spPr>
          <a:xfrm>
            <a:off x="540610" y="3221517"/>
            <a:ext cx="356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Mai sai rồi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8" name="Mai sai">
            <a:hlinkClick r:id="" action="ppaction://media"/>
            <a:extLst>
              <a:ext uri="{FF2B5EF4-FFF2-40B4-BE49-F238E27FC236}">
                <a16:creationId xmlns:a16="http://schemas.microsoft.com/office/drawing/2014/main" id="{FD2DDCE2-2105-252F-231B-E50C374D6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1661" y="607862"/>
            <a:ext cx="54120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75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0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71F8950-41EE-E9C7-9882-069A6A7CBD77}"/>
              </a:ext>
            </a:extLst>
          </p:cNvPr>
          <p:cNvSpPr/>
          <p:nvPr/>
        </p:nvSpPr>
        <p:spPr>
          <a:xfrm>
            <a:off x="514350" y="150883"/>
            <a:ext cx="581025" cy="5524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1CBFF-666A-0A7B-85FE-9C01485AB003}"/>
              </a:ext>
            </a:extLst>
          </p:cNvPr>
          <p:cNvSpPr txBox="1"/>
          <p:nvPr/>
        </p:nvSpPr>
        <p:spPr>
          <a:xfrm>
            <a:off x="1495424" y="150883"/>
            <a:ext cx="10182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b="1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endParaRPr lang="vi-VN" sz="4000" b="1" dirty="0">
              <a:solidFill>
                <a:srgbClr val="1F2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098F3-CD30-F1EB-A8AD-39DEB1AEC3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747" b="37135"/>
          <a:stretch/>
        </p:blipFill>
        <p:spPr>
          <a:xfrm>
            <a:off x="981770" y="858769"/>
            <a:ext cx="4115524" cy="3359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3083A1-0E1D-653E-5110-A65C8713DE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643" r="33010"/>
          <a:stretch/>
        </p:blipFill>
        <p:spPr>
          <a:xfrm>
            <a:off x="5725624" y="1310411"/>
            <a:ext cx="4974801" cy="27864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E461B8-AF3A-7ED0-E504-8E3DE66BDE80}"/>
              </a:ext>
            </a:extLst>
          </p:cNvPr>
          <p:cNvSpPr/>
          <p:nvPr/>
        </p:nvSpPr>
        <p:spPr>
          <a:xfrm>
            <a:off x="9841148" y="1118681"/>
            <a:ext cx="946826" cy="992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CD33D-4C3C-757F-D6FE-65001BC3CD0A}"/>
              </a:ext>
            </a:extLst>
          </p:cNvPr>
          <p:cNvSpPr txBox="1"/>
          <p:nvPr/>
        </p:nvSpPr>
        <p:spPr>
          <a:xfrm>
            <a:off x="371335" y="4288633"/>
            <a:ext cx="463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70C0"/>
                </a:solidFill>
              </a:rPr>
              <a:t>-&gt;  </a:t>
            </a:r>
            <a:r>
              <a:rPr lang="vi-VN" sz="2800" b="1" dirty="0">
                <a:solidFill>
                  <a:srgbClr val="FF0000"/>
                </a:solidFill>
              </a:rPr>
              <a:t>Diện tích mảnh vườn A </a:t>
            </a:r>
            <a:r>
              <a:rPr lang="vi-VN" sz="2800" b="1" dirty="0"/>
              <a:t>bé hơn </a:t>
            </a:r>
            <a:r>
              <a:rPr lang="vi-VN" sz="2800" b="1" dirty="0">
                <a:solidFill>
                  <a:srgbClr val="FF0000"/>
                </a:solidFill>
              </a:rPr>
              <a:t>800 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F24BA-1E7B-5B8D-63E4-BAA8D530D5DA}"/>
              </a:ext>
            </a:extLst>
          </p:cNvPr>
          <p:cNvSpPr txBox="1"/>
          <p:nvPr/>
        </p:nvSpPr>
        <p:spPr>
          <a:xfrm>
            <a:off x="2690540" y="4731263"/>
            <a:ext cx="4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1B89B-AAF0-09EA-0B15-8FD7DF892438}"/>
              </a:ext>
            </a:extLst>
          </p:cNvPr>
          <p:cNvSpPr txBox="1"/>
          <p:nvPr/>
        </p:nvSpPr>
        <p:spPr>
          <a:xfrm>
            <a:off x="6159405" y="3961822"/>
            <a:ext cx="5319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-&gt; </a:t>
            </a:r>
            <a:r>
              <a:rPr lang="vi-VN" sz="2800" b="1" dirty="0">
                <a:solidFill>
                  <a:srgbClr val="FF0000"/>
                </a:solidFill>
              </a:rPr>
              <a:t>Chiều rộng mảnh vườn B </a:t>
            </a:r>
            <a:r>
              <a:rPr lang="vi-VN" sz="2800" b="1" dirty="0"/>
              <a:t>lớn hơn </a:t>
            </a:r>
            <a:r>
              <a:rPr lang="vi-VN" sz="2800" b="1" dirty="0">
                <a:solidFill>
                  <a:srgbClr val="FF0000"/>
                </a:solidFill>
              </a:rPr>
              <a:t>20 (m)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6695D8-A179-8E14-C18B-F81FE06AC6E4}"/>
              </a:ext>
            </a:extLst>
          </p:cNvPr>
          <p:cNvSpPr txBox="1"/>
          <p:nvPr/>
        </p:nvSpPr>
        <p:spPr>
          <a:xfrm>
            <a:off x="448485" y="5470769"/>
            <a:ext cx="11295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* Qua 2 phần bài làm của Rô bốt, các con làm thế nào để khẳng định kết quả của 1 phép tính là đúng hay sai?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152175" y="154667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014B3-317F-C07E-1F73-E279E432893A}"/>
              </a:ext>
            </a:extLst>
          </p:cNvPr>
          <p:cNvSpPr txBox="1"/>
          <p:nvPr/>
        </p:nvSpPr>
        <p:spPr>
          <a:xfrm>
            <a:off x="369890" y="315158"/>
            <a:ext cx="111763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 vào cách ước lượng của Rô-bốt, em hãy cho biết các khẳng định sau đúng hay sai.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a) 89 x 26 &gt; 2 700                             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b) 9 170 : 30 &lt; 300    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2CBA52-8547-997F-705C-641C64DFB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9" y="4072689"/>
            <a:ext cx="2445201" cy="247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9953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1B702-99C9-014F-3E3B-4C037A0D4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872E2A-B906-EA16-11AA-594976DD6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1EE7D7-A8A4-2D9F-A63C-49430F993D70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135B6-C2AB-C378-DE56-E95997520C49}"/>
              </a:ext>
            </a:extLst>
          </p:cNvPr>
          <p:cNvSpPr txBox="1"/>
          <p:nvPr/>
        </p:nvSpPr>
        <p:spPr>
          <a:xfrm>
            <a:off x="233963" y="500823"/>
            <a:ext cx="11611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 vào cách ước lượng của Rô-bốt, em hãy cho biết các khẳng định sau đúng hay sai.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89 x 26 &gt; 2 700                              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0A3837E-47C1-8BC0-B23B-52F84A5B784E}"/>
              </a:ext>
            </a:extLst>
          </p:cNvPr>
          <p:cNvSpPr/>
          <p:nvPr/>
        </p:nvSpPr>
        <p:spPr>
          <a:xfrm flipH="1">
            <a:off x="876258" y="3107423"/>
            <a:ext cx="10439483" cy="2661080"/>
          </a:xfrm>
          <a:prstGeom prst="wedgeRoundRectCallout">
            <a:avLst>
              <a:gd name="adj1" fmla="val 41370"/>
              <a:gd name="adj2" fmla="val -72761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Calibri" panose="020F0502020204030204"/>
              </a:rPr>
              <a:t>Làm tròn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89 </a:t>
            </a:r>
            <a:r>
              <a:rPr lang="vi-VN" sz="3600" dirty="0">
                <a:solidFill>
                  <a:prstClr val="black"/>
                </a:solidFill>
                <a:latin typeface="Calibri" panose="020F0502020204030204"/>
              </a:rPr>
              <a:t>lên thành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90</a:t>
            </a:r>
            <a:r>
              <a:rPr lang="vi-VN" sz="3600" dirty="0">
                <a:solidFill>
                  <a:prstClr val="black"/>
                </a:solidFill>
                <a:latin typeface="Calibri" panose="020F0502020204030204"/>
              </a:rPr>
              <a:t>; </a:t>
            </a:r>
          </a:p>
          <a:p>
            <a:pPr lvl="0" algn="just"/>
            <a:r>
              <a:rPr lang="vi-VN" sz="3600" dirty="0">
                <a:solidFill>
                  <a:prstClr val="black"/>
                </a:solidFill>
                <a:latin typeface="Calibri" panose="020F0502020204030204"/>
              </a:rPr>
              <a:t>Làm tròn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26 </a:t>
            </a:r>
            <a:r>
              <a:rPr lang="vi-VN" sz="3600" dirty="0">
                <a:solidFill>
                  <a:prstClr val="black"/>
                </a:solidFill>
                <a:latin typeface="Calibri" panose="020F0502020204030204"/>
              </a:rPr>
              <a:t>lên thành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30</a:t>
            </a:r>
            <a:r>
              <a:rPr lang="vi-VN" sz="36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lvl="0" algn="just"/>
            <a:r>
              <a:rPr lang="vi-VN" sz="3600" dirty="0">
                <a:solidFill>
                  <a:prstClr val="black"/>
                </a:solidFill>
                <a:latin typeface="Calibri" panose="020F0502020204030204"/>
              </a:rPr>
              <a:t>Phép tính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89 x 26 </a:t>
            </a:r>
            <a:r>
              <a:rPr lang="vi-VN" sz="3600" dirty="0">
                <a:solidFill>
                  <a:prstClr val="black"/>
                </a:solidFill>
                <a:latin typeface="Calibri" panose="020F0502020204030204"/>
              </a:rPr>
              <a:t>không thể lớn hơn 90 x 30 = 2700.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Vậy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khẳng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định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89 x 26 &gt; 2700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sai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99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83D661-FB44-214D-4F2F-999142B19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8C1F72-333F-FEB5-BB0E-DC83432BD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364" y="1354507"/>
            <a:ext cx="3412331" cy="26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72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C573E-CF63-14D1-4472-4744BACC5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9BFF1-B147-8E6B-479D-B8C2231F9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D954BD-9FBA-09A4-B929-976EA45B6D83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EC557F-A571-744E-5406-25D91F5AB0A3}"/>
              </a:ext>
            </a:extLst>
          </p:cNvPr>
          <p:cNvSpPr txBox="1"/>
          <p:nvPr/>
        </p:nvSpPr>
        <p:spPr>
          <a:xfrm>
            <a:off x="342068" y="533400"/>
            <a:ext cx="11611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 vào cách ước lượng của Rô-bốt, em hãy cho biết các khẳng định sau đúng hay sai.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b) 9 170 : 30 &lt; 300                               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18D1174-438F-0823-59A3-66642A6988C3}"/>
              </a:ext>
            </a:extLst>
          </p:cNvPr>
          <p:cNvSpPr/>
          <p:nvPr/>
        </p:nvSpPr>
        <p:spPr>
          <a:xfrm flipH="1">
            <a:off x="2363820" y="3294040"/>
            <a:ext cx="9182909" cy="2892756"/>
          </a:xfrm>
          <a:prstGeom prst="wedgeRoundRectCallout">
            <a:avLst>
              <a:gd name="adj1" fmla="val 33219"/>
              <a:gd name="adj2" fmla="val -69439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dirty="0">
                <a:solidFill>
                  <a:prstClr val="black"/>
                </a:solidFill>
                <a:latin typeface="Calibri" panose="020F0502020204030204"/>
              </a:rPr>
              <a:t>Làm tròn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9 170 </a:t>
            </a:r>
            <a:r>
              <a:rPr lang="vi-VN" sz="4000" dirty="0">
                <a:solidFill>
                  <a:prstClr val="black"/>
                </a:solidFill>
                <a:latin typeface="Calibri" panose="020F0502020204030204"/>
              </a:rPr>
              <a:t>xuống thành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9 000</a:t>
            </a:r>
            <a:r>
              <a:rPr lang="vi-VN" sz="400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libri" panose="020F0502020204030204"/>
              </a:rPr>
              <a:t>Phép tính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9 170 : 30 </a:t>
            </a:r>
            <a:r>
              <a:rPr lang="vi-VN" sz="4000" dirty="0">
                <a:solidFill>
                  <a:prstClr val="black"/>
                </a:solidFill>
                <a:latin typeface="Calibri" panose="020F0502020204030204"/>
              </a:rPr>
              <a:t>không thể 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libri" panose="020F0502020204030204"/>
              </a:rPr>
              <a:t>           bé hơn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9 000 : 30 = 300.</a:t>
            </a:r>
          </a:p>
          <a:p>
            <a:pPr lvl="0" algn="just"/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Vậy khẳng định 9170 : 30 &lt; 300 là sai.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50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D0158-B5B6-ECEE-2A7C-428EB358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165C0-1DBF-B1CD-EA2E-0E476D3DE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FB6AFE-97D7-EAD7-D44B-5AB3579F641E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76123-B180-D591-5CD8-513C24D0D6DD}"/>
              </a:ext>
            </a:extLst>
          </p:cNvPr>
          <p:cNvSpPr txBox="1"/>
          <p:nvPr/>
        </p:nvSpPr>
        <p:spPr>
          <a:xfrm>
            <a:off x="346229" y="315158"/>
            <a:ext cx="113894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 vào cách ước lượng của Rô-bốt, em hãy cho biết các khẳng định sau đúng hay sai.</a:t>
            </a:r>
          </a:p>
          <a:p>
            <a:pPr algn="just"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a) 89 x 26 &gt; 2 700       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Sai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                    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9 170 : 30 &lt; 300     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lang="vi-VN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                   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2656B-1941-3D3D-9BEA-9B862BCFCDD3}"/>
              </a:ext>
            </a:extLst>
          </p:cNvPr>
          <p:cNvSpPr txBox="1"/>
          <p:nvPr/>
        </p:nvSpPr>
        <p:spPr>
          <a:xfrm>
            <a:off x="1880875" y="3061636"/>
            <a:ext cx="8210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70C0"/>
                </a:solidFill>
              </a:rPr>
              <a:t>-&gt; 89 x 26 &lt; 2 700   Đúng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477ED-79D4-9B2C-2198-C1ADE3A13200}"/>
              </a:ext>
            </a:extLst>
          </p:cNvPr>
          <p:cNvSpPr txBox="1"/>
          <p:nvPr/>
        </p:nvSpPr>
        <p:spPr>
          <a:xfrm>
            <a:off x="1990928" y="5722258"/>
            <a:ext cx="8210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70C0"/>
                </a:solidFill>
              </a:rPr>
              <a:t>-&gt; 9 170 : 30  &gt; 300   Đúng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5A106-0513-A29B-4791-4AF32A01F6BA}"/>
              </a:ext>
            </a:extLst>
          </p:cNvPr>
          <p:cNvSpPr txBox="1"/>
          <p:nvPr/>
        </p:nvSpPr>
        <p:spPr>
          <a:xfrm>
            <a:off x="1990928" y="2379786"/>
            <a:ext cx="8210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70C0"/>
                </a:solidFill>
              </a:rPr>
              <a:t>    90 x 30 = 2700   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0283C-D1EA-BB7D-2936-ED0115754B18}"/>
              </a:ext>
            </a:extLst>
          </p:cNvPr>
          <p:cNvSpPr txBox="1"/>
          <p:nvPr/>
        </p:nvSpPr>
        <p:spPr>
          <a:xfrm>
            <a:off x="1990928" y="4923797"/>
            <a:ext cx="599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70C0"/>
                </a:solidFill>
              </a:rPr>
              <a:t>    9 000 : 30  = 300   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8859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C03C2-E71A-63B5-B346-AC77CCB51173}"/>
              </a:ext>
            </a:extLst>
          </p:cNvPr>
          <p:cNvSpPr txBox="1"/>
          <p:nvPr/>
        </p:nvSpPr>
        <p:spPr>
          <a:xfrm>
            <a:off x="1047749" y="428625"/>
            <a:ext cx="10182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FB06CC-E191-7806-FD8C-3076D2CC0074}"/>
              </a:ext>
            </a:extLst>
          </p:cNvPr>
          <p:cNvSpPr/>
          <p:nvPr/>
        </p:nvSpPr>
        <p:spPr>
          <a:xfrm>
            <a:off x="514350" y="504826"/>
            <a:ext cx="581025" cy="5524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D96EF-CB89-288F-D22B-A4DBC0BB9021}"/>
              </a:ext>
            </a:extLst>
          </p:cNvPr>
          <p:cNvSpPr txBox="1"/>
          <p:nvPr/>
        </p:nvSpPr>
        <p:spPr>
          <a:xfrm>
            <a:off x="3298546" y="1767176"/>
            <a:ext cx="533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Đường đua kỳ thú</a:t>
            </a:r>
            <a:endParaRPr lang="en-US" sz="4800" dirty="0">
              <a:latin typeface=".VnArabiaH" panose="020B7200000000000000" pitchFamily="34" charset="0"/>
            </a:endParaRPr>
          </a:p>
        </p:txBody>
      </p:sp>
      <p:pic>
        <p:nvPicPr>
          <p:cNvPr id="8" name="trò chơi">
            <a:hlinkClick r:id="" action="ppaction://media"/>
            <a:extLst>
              <a:ext uri="{FF2B5EF4-FFF2-40B4-BE49-F238E27FC236}">
                <a16:creationId xmlns:a16="http://schemas.microsoft.com/office/drawing/2014/main" id="{15E3ECE8-5F4A-03B0-DC83-B396CEE8F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368" y="1212984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E73F25-6804-4950-8B19-67F4EDE85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877" y="2682774"/>
            <a:ext cx="9046119" cy="38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16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1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290096" y="122623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DAAFD-BF0F-9F42-B72F-C1DA257B4EA4}"/>
              </a:ext>
            </a:extLst>
          </p:cNvPr>
          <p:cNvSpPr txBox="1"/>
          <p:nvPr/>
        </p:nvSpPr>
        <p:spPr>
          <a:xfrm>
            <a:off x="543836" y="455630"/>
            <a:ext cx="10612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Bạn hãy khẳng định phép tính sau là đúng hay sai?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A6737-94FF-2390-C275-8E51B4EAB3EA}"/>
              </a:ext>
            </a:extLst>
          </p:cNvPr>
          <p:cNvSpPr txBox="1"/>
          <p:nvPr/>
        </p:nvSpPr>
        <p:spPr>
          <a:xfrm>
            <a:off x="811553" y="1714940"/>
            <a:ext cx="10836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Chặng 1: </a:t>
            </a:r>
          </a:p>
          <a:p>
            <a:pPr algn="ctr"/>
            <a:r>
              <a:rPr lang="vi-VN" sz="480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3 970 + 4 980 khoảng  10 000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C8F4F-4610-1334-C1FE-D516087F7A2E}"/>
              </a:ext>
            </a:extLst>
          </p:cNvPr>
          <p:cNvSpPr txBox="1"/>
          <p:nvPr/>
        </p:nvSpPr>
        <p:spPr>
          <a:xfrm>
            <a:off x="10145256" y="2488142"/>
            <a:ext cx="1255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Sai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8ECF1C-3930-0FCE-699B-2B3AB4256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7" y="3167668"/>
            <a:ext cx="4186136" cy="30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8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EFAC9-3BC8-1D8E-E850-678797338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02A4E4-533C-26D7-0361-71FDC4956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51CE06-DB43-CFB0-EB4B-7AB789CB751E}"/>
              </a:ext>
            </a:extLst>
          </p:cNvPr>
          <p:cNvSpPr/>
          <p:nvPr/>
        </p:nvSpPr>
        <p:spPr>
          <a:xfrm>
            <a:off x="149699" y="0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6E9AD-5FC3-E0B5-7E73-49D35283281A}"/>
              </a:ext>
            </a:extLst>
          </p:cNvPr>
          <p:cNvSpPr txBox="1"/>
          <p:nvPr/>
        </p:nvSpPr>
        <p:spPr>
          <a:xfrm>
            <a:off x="475742" y="241224"/>
            <a:ext cx="11061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2. Bạn hãy khẳng định phép tính sau là đúng hay sai?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54718-55B2-01EC-078A-5743FE758BE8}"/>
              </a:ext>
            </a:extLst>
          </p:cNvPr>
          <p:cNvSpPr txBox="1"/>
          <p:nvPr/>
        </p:nvSpPr>
        <p:spPr>
          <a:xfrm>
            <a:off x="1125462" y="1730624"/>
            <a:ext cx="976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Chặng 2: </a:t>
            </a:r>
          </a:p>
          <a:p>
            <a:pPr algn="ctr"/>
            <a:r>
              <a:rPr lang="vi-VN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7 927</a:t>
            </a:r>
            <a:r>
              <a:rPr lang="vi-VN" sz="4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4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1 980 khoảng  6 000</a:t>
            </a:r>
            <a:endParaRPr lang="en-US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56E34-C646-7A05-AABB-61B44CA4EC51}"/>
              </a:ext>
            </a:extLst>
          </p:cNvPr>
          <p:cNvSpPr txBox="1"/>
          <p:nvPr/>
        </p:nvSpPr>
        <p:spPr>
          <a:xfrm>
            <a:off x="9955850" y="2533603"/>
            <a:ext cx="1581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B0F0"/>
                </a:solidFill>
              </a:rPr>
              <a:t>Đúng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CE7D9-F9E7-7732-BA26-2032F9F4B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0" y="3381531"/>
            <a:ext cx="4186136" cy="30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17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3A562-6F0F-9B6D-E7BD-F681E8FCC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A00CBB-0DAE-5E24-B0CB-986BE43FB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A74879-3F4B-9052-7353-85F21CE3124F}"/>
              </a:ext>
            </a:extLst>
          </p:cNvPr>
          <p:cNvSpPr/>
          <p:nvPr/>
        </p:nvSpPr>
        <p:spPr>
          <a:xfrm>
            <a:off x="176608" y="142382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F9B62-10F6-0C58-D964-B7A9CAA51FF5}"/>
              </a:ext>
            </a:extLst>
          </p:cNvPr>
          <p:cNvSpPr txBox="1"/>
          <p:nvPr/>
        </p:nvSpPr>
        <p:spPr>
          <a:xfrm>
            <a:off x="617706" y="391664"/>
            <a:ext cx="1128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3. Bạn hãy khẳng định phép tính sau là đúng hay sai?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63AD5-FE8F-2A0E-D701-5CE61EBF6371}"/>
              </a:ext>
            </a:extLst>
          </p:cNvPr>
          <p:cNvSpPr txBox="1"/>
          <p:nvPr/>
        </p:nvSpPr>
        <p:spPr>
          <a:xfrm>
            <a:off x="3122579" y="2277427"/>
            <a:ext cx="6099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Chặng 3: </a:t>
            </a:r>
          </a:p>
          <a:p>
            <a:pPr algn="ctr"/>
            <a:r>
              <a:rPr lang="vi-VN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821 </a:t>
            </a:r>
            <a:r>
              <a:rPr lang="vi-VN" sz="4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39  &gt;  20</a:t>
            </a:r>
            <a:endParaRPr lang="en-US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805ED-4475-884E-F6A0-49602BEFB22E}"/>
              </a:ext>
            </a:extLst>
          </p:cNvPr>
          <p:cNvSpPr txBox="1"/>
          <p:nvPr/>
        </p:nvSpPr>
        <p:spPr>
          <a:xfrm>
            <a:off x="8487990" y="3075057"/>
            <a:ext cx="1581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B0F0"/>
                </a:solidFill>
              </a:rPr>
              <a:t>Đúng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476F6-869B-E0D1-0493-77ECB0C35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6" y="3011064"/>
            <a:ext cx="4186136" cy="30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02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116981" y="59552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909328-94B1-57B6-841D-A7C6554C53B8}"/>
              </a:ext>
            </a:extLst>
          </p:cNvPr>
          <p:cNvSpPr/>
          <p:nvPr/>
        </p:nvSpPr>
        <p:spPr>
          <a:xfrm>
            <a:off x="6096000" y="1157591"/>
            <a:ext cx="4186136" cy="19649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0A1BB-D54A-8ACA-66B1-A3B2F8AB2E01}"/>
              </a:ext>
            </a:extLst>
          </p:cNvPr>
          <p:cNvSpPr txBox="1"/>
          <p:nvPr/>
        </p:nvSpPr>
        <p:spPr>
          <a:xfrm>
            <a:off x="7383294" y="393015"/>
            <a:ext cx="1313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? 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75E92-3723-6DC2-8B3D-344E328398AA}"/>
              </a:ext>
            </a:extLst>
          </p:cNvPr>
          <p:cNvSpPr txBox="1"/>
          <p:nvPr/>
        </p:nvSpPr>
        <p:spPr>
          <a:xfrm>
            <a:off x="4394919" y="1677543"/>
            <a:ext cx="152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17 m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92FC7-8DCE-2121-8C8C-0310E5D21E8A}"/>
              </a:ext>
            </a:extLst>
          </p:cNvPr>
          <p:cNvSpPr txBox="1"/>
          <p:nvPr/>
        </p:nvSpPr>
        <p:spPr>
          <a:xfrm>
            <a:off x="7168561" y="1668303"/>
            <a:ext cx="2169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573 m</a:t>
            </a:r>
            <a:endParaRPr 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F16FF-71DF-B950-5FE5-EAEA96B41066}"/>
              </a:ext>
            </a:extLst>
          </p:cNvPr>
          <p:cNvSpPr txBox="1"/>
          <p:nvPr/>
        </p:nvSpPr>
        <p:spPr>
          <a:xfrm>
            <a:off x="8725711" y="1556426"/>
            <a:ext cx="37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2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AB099-1515-7FD0-1074-FA7D1EA6EE11}"/>
              </a:ext>
            </a:extLst>
          </p:cNvPr>
          <p:cNvSpPr txBox="1"/>
          <p:nvPr/>
        </p:nvSpPr>
        <p:spPr>
          <a:xfrm>
            <a:off x="-542665" y="3900190"/>
            <a:ext cx="11946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Chặng 4: </a:t>
            </a:r>
          </a:p>
          <a:p>
            <a:pPr algn="ctr"/>
            <a:r>
              <a:rPr lang="vi-VN" sz="4400" b="1" dirty="0">
                <a:solidFill>
                  <a:srgbClr val="002060"/>
                </a:solidFill>
              </a:rPr>
              <a:t>Chiều dài của mảnh đất bé hơn 30 m.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080FA-5B45-E031-4CB0-B443334A9B3B}"/>
              </a:ext>
            </a:extLst>
          </p:cNvPr>
          <p:cNvSpPr txBox="1"/>
          <p:nvPr/>
        </p:nvSpPr>
        <p:spPr>
          <a:xfrm>
            <a:off x="10557023" y="4638854"/>
            <a:ext cx="1255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Sai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56060C-0EB5-ACB9-6FD7-D29071210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9" y="404051"/>
            <a:ext cx="4186136" cy="30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4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29AED-FD5B-290D-DFA0-F4F6BB724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87BE9B-9BA9-8A9C-1319-FA5619051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541867-6772-8FFF-8547-754A0DB322C1}"/>
              </a:ext>
            </a:extLst>
          </p:cNvPr>
          <p:cNvSpPr/>
          <p:nvPr/>
        </p:nvSpPr>
        <p:spPr>
          <a:xfrm>
            <a:off x="116981" y="59552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7713F-887B-51A1-8A11-89A264BA2349}"/>
              </a:ext>
            </a:extLst>
          </p:cNvPr>
          <p:cNvSpPr txBox="1"/>
          <p:nvPr/>
        </p:nvSpPr>
        <p:spPr>
          <a:xfrm>
            <a:off x="3535052" y="404051"/>
            <a:ext cx="7869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/>
              <a:t>Chặng 5: </a:t>
            </a:r>
          </a:p>
          <a:p>
            <a:pPr algn="ctr"/>
            <a:r>
              <a:rPr lang="vi-VN" sz="4400" b="1" dirty="0"/>
              <a:t>Tôi đi bộ được 23 bước, </a:t>
            </a:r>
            <a:r>
              <a:rPr lang="en-US" sz="4400" b="1" dirty="0"/>
              <a:t>m</a:t>
            </a:r>
            <a:r>
              <a:rPr lang="vi-VN" sz="4400" b="1" dirty="0"/>
              <a:t>ỗi bước đi khoảng 27 cm. Tôi đi bộ khoảng </a:t>
            </a:r>
            <a:r>
              <a:rPr lang="vi-VN" sz="4400" b="1" dirty="0">
                <a:solidFill>
                  <a:srgbClr val="FF0000"/>
                </a:solidFill>
              </a:rPr>
              <a:t>6 m</a:t>
            </a:r>
            <a:r>
              <a:rPr lang="vi-VN" sz="4400" b="1" dirty="0"/>
              <a:t>. </a:t>
            </a:r>
            <a:endParaRPr lang="en-US" sz="4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DAD823-5858-A52D-B51C-8C1E2928E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9" y="1070108"/>
            <a:ext cx="3273603" cy="2389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C8A5F1-17D8-7C70-99F1-C545A3423AD1}"/>
              </a:ext>
            </a:extLst>
          </p:cNvPr>
          <p:cNvSpPr txBox="1"/>
          <p:nvPr/>
        </p:nvSpPr>
        <p:spPr>
          <a:xfrm>
            <a:off x="9822909" y="3264369"/>
            <a:ext cx="1581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B0F0"/>
                </a:solidFill>
              </a:rPr>
              <a:t>Đúng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35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A9B428D0-9002-34EF-94A8-D738037E9EE1}"/>
              </a:ext>
            </a:extLst>
          </p:cNvPr>
          <p:cNvSpPr/>
          <p:nvPr/>
        </p:nvSpPr>
        <p:spPr>
          <a:xfrm>
            <a:off x="251963" y="248596"/>
            <a:ext cx="5996437" cy="3180404"/>
          </a:xfrm>
          <a:custGeom>
            <a:avLst/>
            <a:gdLst>
              <a:gd name="connsiteX0" fmla="*/ 0 w 5996437"/>
              <a:gd name="connsiteY0" fmla="*/ 318358 h 3180404"/>
              <a:gd name="connsiteX1" fmla="*/ 318358 w 5996437"/>
              <a:gd name="connsiteY1" fmla="*/ 0 h 3180404"/>
              <a:gd name="connsiteX2" fmla="*/ 5678079 w 5996437"/>
              <a:gd name="connsiteY2" fmla="*/ 0 h 3180404"/>
              <a:gd name="connsiteX3" fmla="*/ 5996437 w 5996437"/>
              <a:gd name="connsiteY3" fmla="*/ 318358 h 3180404"/>
              <a:gd name="connsiteX4" fmla="*/ 5996437 w 5996437"/>
              <a:gd name="connsiteY4" fmla="*/ 2862046 h 3180404"/>
              <a:gd name="connsiteX5" fmla="*/ 5678079 w 5996437"/>
              <a:gd name="connsiteY5" fmla="*/ 3180404 h 3180404"/>
              <a:gd name="connsiteX6" fmla="*/ 318358 w 5996437"/>
              <a:gd name="connsiteY6" fmla="*/ 3180404 h 3180404"/>
              <a:gd name="connsiteX7" fmla="*/ 0 w 5996437"/>
              <a:gd name="connsiteY7" fmla="*/ 2862046 h 3180404"/>
              <a:gd name="connsiteX8" fmla="*/ 0 w 5996437"/>
              <a:gd name="connsiteY8" fmla="*/ 318358 h 31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6437" h="3180404" fill="none" extrusionOk="0">
                <a:moveTo>
                  <a:pt x="0" y="318358"/>
                </a:moveTo>
                <a:cubicBezTo>
                  <a:pt x="2646" y="168971"/>
                  <a:pt x="164424" y="-16114"/>
                  <a:pt x="318358" y="0"/>
                </a:cubicBezTo>
                <a:cubicBezTo>
                  <a:pt x="2135222" y="139772"/>
                  <a:pt x="4459567" y="14259"/>
                  <a:pt x="5678079" y="0"/>
                </a:cubicBezTo>
                <a:cubicBezTo>
                  <a:pt x="5835630" y="-3048"/>
                  <a:pt x="6002229" y="137817"/>
                  <a:pt x="5996437" y="318358"/>
                </a:cubicBezTo>
                <a:cubicBezTo>
                  <a:pt x="5955985" y="1445347"/>
                  <a:pt x="6103510" y="1993225"/>
                  <a:pt x="5996437" y="2862046"/>
                </a:cubicBezTo>
                <a:cubicBezTo>
                  <a:pt x="5977639" y="3057837"/>
                  <a:pt x="5879268" y="3179492"/>
                  <a:pt x="5678079" y="3180404"/>
                </a:cubicBezTo>
                <a:cubicBezTo>
                  <a:pt x="4439670" y="3068450"/>
                  <a:pt x="1837183" y="3154171"/>
                  <a:pt x="318358" y="3180404"/>
                </a:cubicBezTo>
                <a:cubicBezTo>
                  <a:pt x="140940" y="3170216"/>
                  <a:pt x="506" y="3061931"/>
                  <a:pt x="0" y="2862046"/>
                </a:cubicBezTo>
                <a:cubicBezTo>
                  <a:pt x="-155877" y="2209536"/>
                  <a:pt x="-40573" y="1261826"/>
                  <a:pt x="0" y="318358"/>
                </a:cubicBezTo>
                <a:close/>
              </a:path>
              <a:path w="5996437" h="3180404" stroke="0" extrusionOk="0">
                <a:moveTo>
                  <a:pt x="0" y="318358"/>
                </a:moveTo>
                <a:cubicBezTo>
                  <a:pt x="-1990" y="121507"/>
                  <a:pt x="155619" y="10863"/>
                  <a:pt x="318358" y="0"/>
                </a:cubicBezTo>
                <a:cubicBezTo>
                  <a:pt x="2598604" y="-123725"/>
                  <a:pt x="3887194" y="31472"/>
                  <a:pt x="5678079" y="0"/>
                </a:cubicBezTo>
                <a:cubicBezTo>
                  <a:pt x="5829529" y="1402"/>
                  <a:pt x="6013127" y="165418"/>
                  <a:pt x="5996437" y="318358"/>
                </a:cubicBezTo>
                <a:cubicBezTo>
                  <a:pt x="5914071" y="871562"/>
                  <a:pt x="6162610" y="2093241"/>
                  <a:pt x="5996437" y="2862046"/>
                </a:cubicBezTo>
                <a:cubicBezTo>
                  <a:pt x="5987409" y="3053031"/>
                  <a:pt x="5836560" y="3161863"/>
                  <a:pt x="5678079" y="3180404"/>
                </a:cubicBezTo>
                <a:cubicBezTo>
                  <a:pt x="4835409" y="3117135"/>
                  <a:pt x="2173745" y="3042578"/>
                  <a:pt x="318358" y="3180404"/>
                </a:cubicBezTo>
                <a:cubicBezTo>
                  <a:pt x="138689" y="3172112"/>
                  <a:pt x="28146" y="3040200"/>
                  <a:pt x="0" y="2862046"/>
                </a:cubicBezTo>
                <a:cubicBezTo>
                  <a:pt x="-143197" y="2496077"/>
                  <a:pt x="-97552" y="1033550"/>
                  <a:pt x="0" y="318358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62322-7F3F-FDED-1D99-CFD56EF51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036D9-7070-C49C-33CC-C8225F65F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344" y="286765"/>
            <a:ext cx="551126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8CF2DC-F78E-067F-8F30-94B5AEC17A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34" t="7249"/>
          <a:stretch/>
        </p:blipFill>
        <p:spPr>
          <a:xfrm>
            <a:off x="-424" y="1"/>
            <a:ext cx="12192423" cy="6858000"/>
          </a:xfrm>
          <a:prstGeom prst="rect">
            <a:avLst/>
          </a:prstGeom>
        </p:spPr>
      </p:pic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B32ECB00-DB7D-71A8-6132-6C18F9FA47DB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8ABAF8FA-C4C4-62DD-F11B-D5CD14BFF487}"/>
              </a:ext>
            </a:extLst>
          </p:cNvPr>
          <p:cNvGrpSpPr/>
          <p:nvPr/>
        </p:nvGrpSpPr>
        <p:grpSpPr>
          <a:xfrm>
            <a:off x="2781901" y="460212"/>
            <a:ext cx="8755762" cy="1282863"/>
            <a:chOff x="4983869" y="1565099"/>
            <a:chExt cx="8755762" cy="1282863"/>
          </a:xfrm>
        </p:grpSpPr>
        <p:sp>
          <p:nvSpPr>
            <p:cNvPr id="4" name="Rectangle: Rounded Corners 30">
              <a:extLst>
                <a:ext uri="{FF2B5EF4-FFF2-40B4-BE49-F238E27FC236}">
                  <a16:creationId xmlns:a16="http://schemas.microsoft.com/office/drawing/2014/main" id="{CC345D18-F4FC-0CFC-0BED-9502AFDC2FCF}"/>
                </a:ext>
              </a:extLst>
            </p:cNvPr>
            <p:cNvSpPr/>
            <p:nvPr/>
          </p:nvSpPr>
          <p:spPr>
            <a:xfrm>
              <a:off x="5942088" y="1630589"/>
              <a:ext cx="7797543" cy="1217373"/>
            </a:xfrm>
            <a:custGeom>
              <a:avLst/>
              <a:gdLst>
                <a:gd name="connsiteX0" fmla="*/ 0 w 7797543"/>
                <a:gd name="connsiteY0" fmla="*/ 202900 h 1217373"/>
                <a:gd name="connsiteX1" fmla="*/ 202900 w 7797543"/>
                <a:gd name="connsiteY1" fmla="*/ 0 h 1217373"/>
                <a:gd name="connsiteX2" fmla="*/ 7594643 w 7797543"/>
                <a:gd name="connsiteY2" fmla="*/ 0 h 1217373"/>
                <a:gd name="connsiteX3" fmla="*/ 7797543 w 7797543"/>
                <a:gd name="connsiteY3" fmla="*/ 202900 h 1217373"/>
                <a:gd name="connsiteX4" fmla="*/ 7797543 w 7797543"/>
                <a:gd name="connsiteY4" fmla="*/ 1014473 h 1217373"/>
                <a:gd name="connsiteX5" fmla="*/ 7594643 w 7797543"/>
                <a:gd name="connsiteY5" fmla="*/ 1217373 h 1217373"/>
                <a:gd name="connsiteX6" fmla="*/ 202900 w 7797543"/>
                <a:gd name="connsiteY6" fmla="*/ 1217373 h 1217373"/>
                <a:gd name="connsiteX7" fmla="*/ 0 w 7797543"/>
                <a:gd name="connsiteY7" fmla="*/ 1014473 h 1217373"/>
                <a:gd name="connsiteX8" fmla="*/ 0 w 7797543"/>
                <a:gd name="connsiteY8" fmla="*/ 202900 h 1217373"/>
                <a:gd name="connsiteX0" fmla="*/ 0 w 7797543"/>
                <a:gd name="connsiteY0" fmla="*/ 202900 h 1217373"/>
                <a:gd name="connsiteX1" fmla="*/ 202900 w 7797543"/>
                <a:gd name="connsiteY1" fmla="*/ 0 h 1217373"/>
                <a:gd name="connsiteX2" fmla="*/ 7594643 w 7797543"/>
                <a:gd name="connsiteY2" fmla="*/ 0 h 1217373"/>
                <a:gd name="connsiteX3" fmla="*/ 7797543 w 7797543"/>
                <a:gd name="connsiteY3" fmla="*/ 202900 h 1217373"/>
                <a:gd name="connsiteX4" fmla="*/ 7797543 w 7797543"/>
                <a:gd name="connsiteY4" fmla="*/ 1014473 h 1217373"/>
                <a:gd name="connsiteX5" fmla="*/ 7594643 w 7797543"/>
                <a:gd name="connsiteY5" fmla="*/ 1217373 h 1217373"/>
                <a:gd name="connsiteX6" fmla="*/ 202900 w 7797543"/>
                <a:gd name="connsiteY6" fmla="*/ 1217373 h 1217373"/>
                <a:gd name="connsiteX7" fmla="*/ 0 w 7797543"/>
                <a:gd name="connsiteY7" fmla="*/ 1014473 h 1217373"/>
                <a:gd name="connsiteX8" fmla="*/ 0 w 7797543"/>
                <a:gd name="connsiteY8" fmla="*/ 202900 h 121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7543" h="1217373" fill="none" extrusionOk="0">
                  <a:moveTo>
                    <a:pt x="0" y="202900"/>
                  </a:moveTo>
                  <a:cubicBezTo>
                    <a:pt x="-18077" y="83281"/>
                    <a:pt x="112767" y="24959"/>
                    <a:pt x="202900" y="0"/>
                  </a:cubicBezTo>
                  <a:cubicBezTo>
                    <a:pt x="3812264" y="-65749"/>
                    <a:pt x="4090226" y="-69558"/>
                    <a:pt x="7594643" y="0"/>
                  </a:cubicBezTo>
                  <a:cubicBezTo>
                    <a:pt x="7670122" y="-11470"/>
                    <a:pt x="7809429" y="75002"/>
                    <a:pt x="7797543" y="202900"/>
                  </a:cubicBezTo>
                  <a:cubicBezTo>
                    <a:pt x="7830210" y="568859"/>
                    <a:pt x="7842677" y="658210"/>
                    <a:pt x="7797543" y="1014473"/>
                  </a:cubicBezTo>
                  <a:cubicBezTo>
                    <a:pt x="7770852" y="1113465"/>
                    <a:pt x="7703057" y="1200523"/>
                    <a:pt x="7594643" y="1217373"/>
                  </a:cubicBezTo>
                  <a:cubicBezTo>
                    <a:pt x="5119548" y="876067"/>
                    <a:pt x="3702103" y="1362844"/>
                    <a:pt x="202900" y="1217373"/>
                  </a:cubicBezTo>
                  <a:cubicBezTo>
                    <a:pt x="56313" y="1234649"/>
                    <a:pt x="-7839" y="1162274"/>
                    <a:pt x="0" y="1014473"/>
                  </a:cubicBezTo>
                  <a:cubicBezTo>
                    <a:pt x="29956" y="852861"/>
                    <a:pt x="-42687" y="309082"/>
                    <a:pt x="0" y="202900"/>
                  </a:cubicBezTo>
                  <a:close/>
                </a:path>
                <a:path w="7797543" h="1217373" stroke="0" extrusionOk="0">
                  <a:moveTo>
                    <a:pt x="0" y="202900"/>
                  </a:moveTo>
                  <a:cubicBezTo>
                    <a:pt x="-10181" y="67405"/>
                    <a:pt x="89118" y="-25417"/>
                    <a:pt x="202900" y="0"/>
                  </a:cubicBezTo>
                  <a:cubicBezTo>
                    <a:pt x="2708565" y="-211397"/>
                    <a:pt x="6656764" y="-62394"/>
                    <a:pt x="7594643" y="0"/>
                  </a:cubicBezTo>
                  <a:cubicBezTo>
                    <a:pt x="7721827" y="-28780"/>
                    <a:pt x="7796372" y="103906"/>
                    <a:pt x="7797543" y="202900"/>
                  </a:cubicBezTo>
                  <a:cubicBezTo>
                    <a:pt x="7753303" y="526182"/>
                    <a:pt x="7754811" y="895868"/>
                    <a:pt x="7797543" y="1014473"/>
                  </a:cubicBezTo>
                  <a:cubicBezTo>
                    <a:pt x="7809937" y="1131670"/>
                    <a:pt x="7716436" y="1211558"/>
                    <a:pt x="7594643" y="1217373"/>
                  </a:cubicBezTo>
                  <a:cubicBezTo>
                    <a:pt x="6567014" y="1024900"/>
                    <a:pt x="4006062" y="1490219"/>
                    <a:pt x="202900" y="1217373"/>
                  </a:cubicBezTo>
                  <a:cubicBezTo>
                    <a:pt x="91339" y="1229376"/>
                    <a:pt x="4234" y="1117160"/>
                    <a:pt x="0" y="1014473"/>
                  </a:cubicBezTo>
                  <a:cubicBezTo>
                    <a:pt x="54083" y="726249"/>
                    <a:pt x="-52984" y="414426"/>
                    <a:pt x="0" y="202900"/>
                  </a:cubicBezTo>
                  <a:close/>
                </a:path>
                <a:path w="7797543" h="1217373" fill="none" stroke="0" extrusionOk="0">
                  <a:moveTo>
                    <a:pt x="0" y="202900"/>
                  </a:moveTo>
                  <a:cubicBezTo>
                    <a:pt x="-10532" y="82417"/>
                    <a:pt x="95741" y="2396"/>
                    <a:pt x="202900" y="0"/>
                  </a:cubicBezTo>
                  <a:cubicBezTo>
                    <a:pt x="3815745" y="-113802"/>
                    <a:pt x="4132522" y="-66678"/>
                    <a:pt x="7594643" y="0"/>
                  </a:cubicBezTo>
                  <a:cubicBezTo>
                    <a:pt x="7691043" y="-27605"/>
                    <a:pt x="7788392" y="85006"/>
                    <a:pt x="7797543" y="202900"/>
                  </a:cubicBezTo>
                  <a:cubicBezTo>
                    <a:pt x="7823480" y="559028"/>
                    <a:pt x="7807254" y="665761"/>
                    <a:pt x="7797543" y="1014473"/>
                  </a:cubicBezTo>
                  <a:cubicBezTo>
                    <a:pt x="7793312" y="1133503"/>
                    <a:pt x="7702670" y="1204657"/>
                    <a:pt x="7594643" y="1217373"/>
                  </a:cubicBezTo>
                  <a:cubicBezTo>
                    <a:pt x="5059002" y="1112540"/>
                    <a:pt x="3602894" y="1106477"/>
                    <a:pt x="202900" y="1217373"/>
                  </a:cubicBezTo>
                  <a:cubicBezTo>
                    <a:pt x="70859" y="1237070"/>
                    <a:pt x="10126" y="1137019"/>
                    <a:pt x="0" y="1014473"/>
                  </a:cubicBezTo>
                  <a:cubicBezTo>
                    <a:pt x="20259" y="852645"/>
                    <a:pt x="-28338" y="305279"/>
                    <a:pt x="0" y="202900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custGeom>
                      <a:avLst/>
                      <a:gdLst>
                        <a:gd name="connsiteX0" fmla="*/ 0 w 7797543"/>
                        <a:gd name="connsiteY0" fmla="*/ 202900 h 1217373"/>
                        <a:gd name="connsiteX1" fmla="*/ 202900 w 7797543"/>
                        <a:gd name="connsiteY1" fmla="*/ 0 h 1217373"/>
                        <a:gd name="connsiteX2" fmla="*/ 7594643 w 7797543"/>
                        <a:gd name="connsiteY2" fmla="*/ 0 h 1217373"/>
                        <a:gd name="connsiteX3" fmla="*/ 7797543 w 7797543"/>
                        <a:gd name="connsiteY3" fmla="*/ 202900 h 1217373"/>
                        <a:gd name="connsiteX4" fmla="*/ 7797543 w 7797543"/>
                        <a:gd name="connsiteY4" fmla="*/ 1014473 h 1217373"/>
                        <a:gd name="connsiteX5" fmla="*/ 7594643 w 7797543"/>
                        <a:gd name="connsiteY5" fmla="*/ 1217373 h 1217373"/>
                        <a:gd name="connsiteX6" fmla="*/ 202900 w 7797543"/>
                        <a:gd name="connsiteY6" fmla="*/ 1217373 h 1217373"/>
                        <a:gd name="connsiteX7" fmla="*/ 0 w 7797543"/>
                        <a:gd name="connsiteY7" fmla="*/ 1014473 h 1217373"/>
                        <a:gd name="connsiteX8" fmla="*/ 0 w 7797543"/>
                        <a:gd name="connsiteY8" fmla="*/ 202900 h 12173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797543" h="1217373" fill="none" extrusionOk="0">
                          <a:moveTo>
                            <a:pt x="0" y="202900"/>
                          </a:moveTo>
                          <a:cubicBezTo>
                            <a:pt x="-6083" y="88297"/>
                            <a:pt x="101696" y="12357"/>
                            <a:pt x="202900" y="0"/>
                          </a:cubicBezTo>
                          <a:cubicBezTo>
                            <a:pt x="3787541" y="-61902"/>
                            <a:pt x="4099046" y="-101778"/>
                            <a:pt x="7594643" y="0"/>
                          </a:cubicBezTo>
                          <a:cubicBezTo>
                            <a:pt x="7692521" y="-4447"/>
                            <a:pt x="7803769" y="82544"/>
                            <a:pt x="7797543" y="202900"/>
                          </a:cubicBezTo>
                          <a:cubicBezTo>
                            <a:pt x="7820137" y="556355"/>
                            <a:pt x="7827076" y="670552"/>
                            <a:pt x="7797543" y="1014473"/>
                          </a:cubicBezTo>
                          <a:cubicBezTo>
                            <a:pt x="7782031" y="1118938"/>
                            <a:pt x="7704783" y="1208503"/>
                            <a:pt x="7594643" y="1217373"/>
                          </a:cubicBezTo>
                          <a:cubicBezTo>
                            <a:pt x="5056629" y="1074981"/>
                            <a:pt x="3630892" y="1328474"/>
                            <a:pt x="202900" y="1217373"/>
                          </a:cubicBezTo>
                          <a:cubicBezTo>
                            <a:pt x="71427" y="1227087"/>
                            <a:pt x="-3326" y="1141697"/>
                            <a:pt x="0" y="1014473"/>
                          </a:cubicBezTo>
                          <a:cubicBezTo>
                            <a:pt x="35910" y="858985"/>
                            <a:pt x="-32596" y="296254"/>
                            <a:pt x="0" y="202900"/>
                          </a:cubicBezTo>
                          <a:close/>
                        </a:path>
                        <a:path w="7797543" h="1217373" stroke="0" extrusionOk="0">
                          <a:moveTo>
                            <a:pt x="0" y="202900"/>
                          </a:moveTo>
                          <a:cubicBezTo>
                            <a:pt x="-12470" y="74361"/>
                            <a:pt x="86141" y="-7861"/>
                            <a:pt x="202900" y="0"/>
                          </a:cubicBezTo>
                          <a:cubicBezTo>
                            <a:pt x="2702471" y="-164947"/>
                            <a:pt x="6751501" y="-52288"/>
                            <a:pt x="7594643" y="0"/>
                          </a:cubicBezTo>
                          <a:cubicBezTo>
                            <a:pt x="7705318" y="-21675"/>
                            <a:pt x="7787284" y="92483"/>
                            <a:pt x="7797543" y="202900"/>
                          </a:cubicBezTo>
                          <a:cubicBezTo>
                            <a:pt x="7755535" y="526411"/>
                            <a:pt x="7757867" y="898282"/>
                            <a:pt x="7797543" y="1014473"/>
                          </a:cubicBezTo>
                          <a:cubicBezTo>
                            <a:pt x="7804817" y="1135924"/>
                            <a:pt x="7704623" y="1213590"/>
                            <a:pt x="7594643" y="1217373"/>
                          </a:cubicBezTo>
                          <a:cubicBezTo>
                            <a:pt x="6363657" y="1375914"/>
                            <a:pt x="3825199" y="1075537"/>
                            <a:pt x="202900" y="1217373"/>
                          </a:cubicBezTo>
                          <a:cubicBezTo>
                            <a:pt x="90083" y="1230686"/>
                            <a:pt x="5420" y="1124647"/>
                            <a:pt x="0" y="1014473"/>
                          </a:cubicBezTo>
                          <a:cubicBezTo>
                            <a:pt x="61134" y="696916"/>
                            <a:pt x="-51050" y="405494"/>
                            <a:pt x="0" y="20290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Đoán xem trong hình có bao nhiêu quả bóng?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31">
              <a:extLst>
                <a:ext uri="{FF2B5EF4-FFF2-40B4-BE49-F238E27FC236}">
                  <a16:creationId xmlns:a16="http://schemas.microsoft.com/office/drawing/2014/main" id="{600FCB40-60A4-944F-A6B6-6CF2F5217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69" y="1565099"/>
              <a:ext cx="1178088" cy="1178088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F657F8AF-BF1A-BA70-E61E-E397CEA69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65682" y="2315017"/>
            <a:ext cx="4114604" cy="4397343"/>
          </a:xfrm>
          <a:prstGeom prst="rect">
            <a:avLst/>
          </a:prstGeom>
        </p:spPr>
      </p:pic>
      <p:pic>
        <p:nvPicPr>
          <p:cNvPr id="1026" name="Picture 2" descr="Tranh Tô Màu Quả Bóng đơn Giản, đẹp Cho Bé Học Tập Tô">
            <a:extLst>
              <a:ext uri="{FF2B5EF4-FFF2-40B4-BE49-F238E27FC236}">
                <a16:creationId xmlns:a16="http://schemas.microsoft.com/office/drawing/2014/main" id="{B9CDFEC0-EB14-0802-3C86-8B9DB7AC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124075"/>
            <a:ext cx="42100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9">
            <a:extLst>
              <a:ext uri="{FF2B5EF4-FFF2-40B4-BE49-F238E27FC236}">
                <a16:creationId xmlns:a16="http://schemas.microsoft.com/office/drawing/2014/main" id="{4E31E07D-6FEA-1AE3-634B-5FD17ED67D1E}"/>
              </a:ext>
            </a:extLst>
          </p:cNvPr>
          <p:cNvGrpSpPr/>
          <p:nvPr/>
        </p:nvGrpSpPr>
        <p:grpSpPr>
          <a:xfrm>
            <a:off x="3790950" y="2449924"/>
            <a:ext cx="3448050" cy="1093376"/>
            <a:chOff x="1166754" y="3100128"/>
            <a:chExt cx="5648734" cy="1489580"/>
          </a:xfrm>
        </p:grpSpPr>
        <p:grpSp>
          <p:nvGrpSpPr>
            <p:cNvPr id="8" name="Nhóm 8">
              <a:extLst>
                <a:ext uri="{FF2B5EF4-FFF2-40B4-BE49-F238E27FC236}">
                  <a16:creationId xmlns:a16="http://schemas.microsoft.com/office/drawing/2014/main" id="{6189452F-B38C-52A4-986D-C923E9EC37B0}"/>
                </a:ext>
              </a:extLst>
            </p:cNvPr>
            <p:cNvGrpSpPr/>
            <p:nvPr/>
          </p:nvGrpSpPr>
          <p:grpSpPr>
            <a:xfrm>
              <a:off x="1166754" y="3100128"/>
              <a:ext cx="5648734" cy="1489580"/>
              <a:chOff x="5964519" y="4210180"/>
              <a:chExt cx="5648734" cy="1489580"/>
            </a:xfrm>
          </p:grpSpPr>
          <p:sp>
            <p:nvSpPr>
              <p:cNvPr id="11" name="Hình chữ nhật: Góc Tròn 6">
                <a:extLst>
                  <a:ext uri="{FF2B5EF4-FFF2-40B4-BE49-F238E27FC236}">
                    <a16:creationId xmlns:a16="http://schemas.microsoft.com/office/drawing/2014/main" id="{80883902-D93D-9606-7BA6-901660C26663}"/>
                  </a:ext>
                </a:extLst>
              </p:cNvPr>
              <p:cNvSpPr/>
              <p:nvPr/>
            </p:nvSpPr>
            <p:spPr>
              <a:xfrm>
                <a:off x="5964519" y="4210180"/>
                <a:ext cx="5496334" cy="1489580"/>
              </a:xfrm>
              <a:custGeom>
                <a:avLst/>
                <a:gdLst>
                  <a:gd name="connsiteX0" fmla="*/ 0 w 5496334"/>
                  <a:gd name="connsiteY0" fmla="*/ 248266 h 1489580"/>
                  <a:gd name="connsiteX1" fmla="*/ 248267 w 5496334"/>
                  <a:gd name="connsiteY1" fmla="*/ 0 h 1489580"/>
                  <a:gd name="connsiteX2" fmla="*/ 5248065 w 5496334"/>
                  <a:gd name="connsiteY2" fmla="*/ 0 h 1489580"/>
                  <a:gd name="connsiteX3" fmla="*/ 5496334 w 5496334"/>
                  <a:gd name="connsiteY3" fmla="*/ 248266 h 1489580"/>
                  <a:gd name="connsiteX4" fmla="*/ 5496334 w 5496334"/>
                  <a:gd name="connsiteY4" fmla="*/ 1241311 h 1489580"/>
                  <a:gd name="connsiteX5" fmla="*/ 5248065 w 5496334"/>
                  <a:gd name="connsiteY5" fmla="*/ 1489580 h 1489580"/>
                  <a:gd name="connsiteX6" fmla="*/ 248267 w 5496334"/>
                  <a:gd name="connsiteY6" fmla="*/ 1489580 h 1489580"/>
                  <a:gd name="connsiteX7" fmla="*/ 0 w 5496334"/>
                  <a:gd name="connsiteY7" fmla="*/ 1241311 h 1489580"/>
                  <a:gd name="connsiteX8" fmla="*/ 0 w 5496334"/>
                  <a:gd name="connsiteY8" fmla="*/ 248266 h 1489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6334" h="1489580" extrusionOk="0">
                    <a:moveTo>
                      <a:pt x="0" y="248266"/>
                    </a:moveTo>
                    <a:cubicBezTo>
                      <a:pt x="36540" y="83949"/>
                      <a:pt x="169103" y="4121"/>
                      <a:pt x="248267" y="0"/>
                    </a:cubicBezTo>
                    <a:cubicBezTo>
                      <a:pt x="2597005" y="-119652"/>
                      <a:pt x="3287733" y="89062"/>
                      <a:pt x="5248065" y="0"/>
                    </a:cubicBezTo>
                    <a:cubicBezTo>
                      <a:pt x="5417896" y="-9087"/>
                      <a:pt x="5513221" y="55468"/>
                      <a:pt x="5496334" y="248266"/>
                    </a:cubicBezTo>
                    <a:cubicBezTo>
                      <a:pt x="5551946" y="512106"/>
                      <a:pt x="5485851" y="1073313"/>
                      <a:pt x="5496334" y="1241311"/>
                    </a:cubicBezTo>
                    <a:cubicBezTo>
                      <a:pt x="5557545" y="1405989"/>
                      <a:pt x="5377390" y="1480871"/>
                      <a:pt x="5248065" y="1489580"/>
                    </a:cubicBezTo>
                    <a:cubicBezTo>
                      <a:pt x="3230311" y="1550553"/>
                      <a:pt x="2816682" y="1555460"/>
                      <a:pt x="248267" y="1489580"/>
                    </a:cubicBezTo>
                    <a:cubicBezTo>
                      <a:pt x="60052" y="1493417"/>
                      <a:pt x="-7199" y="1362787"/>
                      <a:pt x="0" y="1241311"/>
                    </a:cubicBezTo>
                    <a:cubicBezTo>
                      <a:pt x="27306" y="862689"/>
                      <a:pt x="-58519" y="531065"/>
                      <a:pt x="0" y="248266"/>
                    </a:cubicBezTo>
                    <a:close/>
                  </a:path>
                </a:pathLst>
              </a:custGeom>
              <a:noFill/>
              <a:ln w="28575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80158">
                      <a:custGeom>
                        <a:avLst/>
                        <a:gdLst>
                          <a:gd name="connsiteX0" fmla="*/ 0 w 3355023"/>
                          <a:gd name="connsiteY0" fmla="*/ 182232 h 1093376"/>
                          <a:gd name="connsiteX1" fmla="*/ 151545 w 3355023"/>
                          <a:gd name="connsiteY1" fmla="*/ 0 h 1093376"/>
                          <a:gd name="connsiteX2" fmla="*/ 3203477 w 3355023"/>
                          <a:gd name="connsiteY2" fmla="*/ 0 h 1093376"/>
                          <a:gd name="connsiteX3" fmla="*/ 3355023 w 3355023"/>
                          <a:gd name="connsiteY3" fmla="*/ 182232 h 1093376"/>
                          <a:gd name="connsiteX4" fmla="*/ 3355023 w 3355023"/>
                          <a:gd name="connsiteY4" fmla="*/ 911143 h 1093376"/>
                          <a:gd name="connsiteX5" fmla="*/ 3203477 w 3355023"/>
                          <a:gd name="connsiteY5" fmla="*/ 1093376 h 1093376"/>
                          <a:gd name="connsiteX6" fmla="*/ 151545 w 3355023"/>
                          <a:gd name="connsiteY6" fmla="*/ 1093376 h 1093376"/>
                          <a:gd name="connsiteX7" fmla="*/ 0 w 3355023"/>
                          <a:gd name="connsiteY7" fmla="*/ 911143 h 1093376"/>
                          <a:gd name="connsiteX8" fmla="*/ 0 w 3355023"/>
                          <a:gd name="connsiteY8" fmla="*/ 182232 h 10933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355023" h="1093376" extrusionOk="0">
                            <a:moveTo>
                              <a:pt x="0" y="182232"/>
                            </a:moveTo>
                            <a:cubicBezTo>
                              <a:pt x="20174" y="63675"/>
                              <a:pt x="92766" y="2074"/>
                              <a:pt x="151545" y="0"/>
                            </a:cubicBezTo>
                            <a:cubicBezTo>
                              <a:pt x="1539540" y="-93850"/>
                              <a:pt x="2014249" y="25337"/>
                              <a:pt x="3203477" y="0"/>
                            </a:cubicBezTo>
                            <a:cubicBezTo>
                              <a:pt x="3302982" y="-5174"/>
                              <a:pt x="3361553" y="56559"/>
                              <a:pt x="3355023" y="182232"/>
                            </a:cubicBezTo>
                            <a:cubicBezTo>
                              <a:pt x="3380900" y="365457"/>
                              <a:pt x="3357676" y="794987"/>
                              <a:pt x="3355023" y="911143"/>
                            </a:cubicBezTo>
                            <a:cubicBezTo>
                              <a:pt x="3382086" y="1026116"/>
                              <a:pt x="3284380" y="1089684"/>
                              <a:pt x="3203477" y="1093376"/>
                            </a:cubicBezTo>
                            <a:cubicBezTo>
                              <a:pt x="2003642" y="1129709"/>
                              <a:pt x="1694892" y="1146785"/>
                              <a:pt x="151545" y="1093376"/>
                            </a:cubicBezTo>
                            <a:cubicBezTo>
                              <a:pt x="40159" y="1095845"/>
                              <a:pt x="-2107" y="1006523"/>
                              <a:pt x="0" y="911143"/>
                            </a:cubicBezTo>
                            <a:cubicBezTo>
                              <a:pt x="18758" y="627833"/>
                              <a:pt x="-33398" y="368412"/>
                              <a:pt x="0" y="182232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Hình chữ nhật: Góc Tròn 7">
                <a:extLst>
                  <a:ext uri="{FF2B5EF4-FFF2-40B4-BE49-F238E27FC236}">
                    <a16:creationId xmlns:a16="http://schemas.microsoft.com/office/drawing/2014/main" id="{19DB3F3A-A6EB-E33F-4142-E3371EAF5239}"/>
                  </a:ext>
                </a:extLst>
              </p:cNvPr>
              <p:cNvSpPr/>
              <p:nvPr/>
            </p:nvSpPr>
            <p:spPr>
              <a:xfrm>
                <a:off x="6116920" y="4245414"/>
                <a:ext cx="5496333" cy="1355002"/>
              </a:xfrm>
              <a:custGeom>
                <a:avLst/>
                <a:gdLst>
                  <a:gd name="connsiteX0" fmla="*/ 0 w 5496333"/>
                  <a:gd name="connsiteY0" fmla="*/ 225836 h 1355002"/>
                  <a:gd name="connsiteX1" fmla="*/ 225837 w 5496333"/>
                  <a:gd name="connsiteY1" fmla="*/ 0 h 1355002"/>
                  <a:gd name="connsiteX2" fmla="*/ 5270493 w 5496333"/>
                  <a:gd name="connsiteY2" fmla="*/ 0 h 1355002"/>
                  <a:gd name="connsiteX3" fmla="*/ 5496333 w 5496333"/>
                  <a:gd name="connsiteY3" fmla="*/ 225836 h 1355002"/>
                  <a:gd name="connsiteX4" fmla="*/ 5496333 w 5496333"/>
                  <a:gd name="connsiteY4" fmla="*/ 1129163 h 1355002"/>
                  <a:gd name="connsiteX5" fmla="*/ 5270493 w 5496333"/>
                  <a:gd name="connsiteY5" fmla="*/ 1355002 h 1355002"/>
                  <a:gd name="connsiteX6" fmla="*/ 225837 w 5496333"/>
                  <a:gd name="connsiteY6" fmla="*/ 1355002 h 1355002"/>
                  <a:gd name="connsiteX7" fmla="*/ 0 w 5496333"/>
                  <a:gd name="connsiteY7" fmla="*/ 1129163 h 1355002"/>
                  <a:gd name="connsiteX8" fmla="*/ 0 w 5496333"/>
                  <a:gd name="connsiteY8" fmla="*/ 225836 h 1355002"/>
                  <a:gd name="connsiteX0" fmla="*/ 0 w 5496333"/>
                  <a:gd name="connsiteY0" fmla="*/ 225836 h 1355002"/>
                  <a:gd name="connsiteX1" fmla="*/ 225837 w 5496333"/>
                  <a:gd name="connsiteY1" fmla="*/ 0 h 1355002"/>
                  <a:gd name="connsiteX2" fmla="*/ 5270493 w 5496333"/>
                  <a:gd name="connsiteY2" fmla="*/ 0 h 1355002"/>
                  <a:gd name="connsiteX3" fmla="*/ 5496333 w 5496333"/>
                  <a:gd name="connsiteY3" fmla="*/ 225836 h 1355002"/>
                  <a:gd name="connsiteX4" fmla="*/ 5496333 w 5496333"/>
                  <a:gd name="connsiteY4" fmla="*/ 1129163 h 1355002"/>
                  <a:gd name="connsiteX5" fmla="*/ 5270493 w 5496333"/>
                  <a:gd name="connsiteY5" fmla="*/ 1355002 h 1355002"/>
                  <a:gd name="connsiteX6" fmla="*/ 225837 w 5496333"/>
                  <a:gd name="connsiteY6" fmla="*/ 1355002 h 1355002"/>
                  <a:gd name="connsiteX7" fmla="*/ 0 w 5496333"/>
                  <a:gd name="connsiteY7" fmla="*/ 1129163 h 1355002"/>
                  <a:gd name="connsiteX8" fmla="*/ 0 w 5496333"/>
                  <a:gd name="connsiteY8" fmla="*/ 225836 h 1355002"/>
                  <a:gd name="connsiteX0" fmla="*/ 0 w 5496333"/>
                  <a:gd name="connsiteY0" fmla="*/ 225836 h 1355002"/>
                  <a:gd name="connsiteX1" fmla="*/ 225837 w 5496333"/>
                  <a:gd name="connsiteY1" fmla="*/ 0 h 1355002"/>
                  <a:gd name="connsiteX2" fmla="*/ 5270493 w 5496333"/>
                  <a:gd name="connsiteY2" fmla="*/ 0 h 1355002"/>
                  <a:gd name="connsiteX3" fmla="*/ 5496333 w 5496333"/>
                  <a:gd name="connsiteY3" fmla="*/ 225836 h 1355002"/>
                  <a:gd name="connsiteX4" fmla="*/ 5496333 w 5496333"/>
                  <a:gd name="connsiteY4" fmla="*/ 1129163 h 1355002"/>
                  <a:gd name="connsiteX5" fmla="*/ 5270493 w 5496333"/>
                  <a:gd name="connsiteY5" fmla="*/ 1355002 h 1355002"/>
                  <a:gd name="connsiteX6" fmla="*/ 225837 w 5496333"/>
                  <a:gd name="connsiteY6" fmla="*/ 1355002 h 1355002"/>
                  <a:gd name="connsiteX7" fmla="*/ 0 w 5496333"/>
                  <a:gd name="connsiteY7" fmla="*/ 1129163 h 1355002"/>
                  <a:gd name="connsiteX8" fmla="*/ 0 w 5496333"/>
                  <a:gd name="connsiteY8" fmla="*/ 225836 h 135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6333" h="1355002" fill="none" extrusionOk="0">
                    <a:moveTo>
                      <a:pt x="0" y="225836"/>
                    </a:moveTo>
                    <a:cubicBezTo>
                      <a:pt x="6943" y="58789"/>
                      <a:pt x="63183" y="21030"/>
                      <a:pt x="225837" y="0"/>
                    </a:cubicBezTo>
                    <a:cubicBezTo>
                      <a:pt x="1972603" y="-8526"/>
                      <a:pt x="4800479" y="1371"/>
                      <a:pt x="5270493" y="0"/>
                    </a:cubicBezTo>
                    <a:cubicBezTo>
                      <a:pt x="5450711" y="3237"/>
                      <a:pt x="5507920" y="79675"/>
                      <a:pt x="5496333" y="225836"/>
                    </a:cubicBezTo>
                    <a:cubicBezTo>
                      <a:pt x="5537019" y="375646"/>
                      <a:pt x="5458407" y="825818"/>
                      <a:pt x="5496333" y="1129163"/>
                    </a:cubicBezTo>
                    <a:cubicBezTo>
                      <a:pt x="5445044" y="1244890"/>
                      <a:pt x="5397669" y="1325628"/>
                      <a:pt x="5270493" y="1355002"/>
                    </a:cubicBezTo>
                    <a:cubicBezTo>
                      <a:pt x="3324209" y="1227490"/>
                      <a:pt x="1520234" y="1296053"/>
                      <a:pt x="225837" y="1355002"/>
                    </a:cubicBezTo>
                    <a:cubicBezTo>
                      <a:pt x="125320" y="1357912"/>
                      <a:pt x="-54707" y="1232761"/>
                      <a:pt x="0" y="1129163"/>
                    </a:cubicBezTo>
                    <a:cubicBezTo>
                      <a:pt x="-33810" y="711308"/>
                      <a:pt x="-106051" y="634143"/>
                      <a:pt x="0" y="225836"/>
                    </a:cubicBezTo>
                    <a:close/>
                  </a:path>
                  <a:path w="5496333" h="1355002" stroke="0" extrusionOk="0">
                    <a:moveTo>
                      <a:pt x="0" y="225836"/>
                    </a:moveTo>
                    <a:cubicBezTo>
                      <a:pt x="13537" y="69930"/>
                      <a:pt x="142549" y="-6979"/>
                      <a:pt x="225837" y="0"/>
                    </a:cubicBezTo>
                    <a:cubicBezTo>
                      <a:pt x="1444322" y="-90651"/>
                      <a:pt x="3897831" y="284954"/>
                      <a:pt x="5270493" y="0"/>
                    </a:cubicBezTo>
                    <a:cubicBezTo>
                      <a:pt x="5431507" y="4459"/>
                      <a:pt x="5515320" y="106454"/>
                      <a:pt x="5496333" y="225836"/>
                    </a:cubicBezTo>
                    <a:cubicBezTo>
                      <a:pt x="5541390" y="585779"/>
                      <a:pt x="5592509" y="930231"/>
                      <a:pt x="5496333" y="1129163"/>
                    </a:cubicBezTo>
                    <a:cubicBezTo>
                      <a:pt x="5488638" y="1246896"/>
                      <a:pt x="5374201" y="1362107"/>
                      <a:pt x="5270493" y="1355002"/>
                    </a:cubicBezTo>
                    <a:cubicBezTo>
                      <a:pt x="3376654" y="1080958"/>
                      <a:pt x="1745345" y="1567403"/>
                      <a:pt x="225837" y="1355002"/>
                    </a:cubicBezTo>
                    <a:cubicBezTo>
                      <a:pt x="78454" y="1373850"/>
                      <a:pt x="8430" y="1236790"/>
                      <a:pt x="0" y="1129163"/>
                    </a:cubicBezTo>
                    <a:cubicBezTo>
                      <a:pt x="38566" y="710783"/>
                      <a:pt x="-90027" y="407079"/>
                      <a:pt x="0" y="225836"/>
                    </a:cubicBezTo>
                    <a:close/>
                  </a:path>
                  <a:path w="5496333" h="1355002" fill="none" stroke="0" extrusionOk="0">
                    <a:moveTo>
                      <a:pt x="0" y="225836"/>
                    </a:moveTo>
                    <a:cubicBezTo>
                      <a:pt x="18497" y="75170"/>
                      <a:pt x="84679" y="7048"/>
                      <a:pt x="225837" y="0"/>
                    </a:cubicBezTo>
                    <a:cubicBezTo>
                      <a:pt x="2002128" y="-30008"/>
                      <a:pt x="4625387" y="-36666"/>
                      <a:pt x="5270493" y="0"/>
                    </a:cubicBezTo>
                    <a:cubicBezTo>
                      <a:pt x="5440803" y="-6629"/>
                      <a:pt x="5524687" y="70150"/>
                      <a:pt x="5496333" y="225836"/>
                    </a:cubicBezTo>
                    <a:cubicBezTo>
                      <a:pt x="5577653" y="389875"/>
                      <a:pt x="5405293" y="701714"/>
                      <a:pt x="5496333" y="1129163"/>
                    </a:cubicBezTo>
                    <a:cubicBezTo>
                      <a:pt x="5496570" y="1269845"/>
                      <a:pt x="5384896" y="1333211"/>
                      <a:pt x="5270493" y="1355002"/>
                    </a:cubicBezTo>
                    <a:cubicBezTo>
                      <a:pt x="3223998" y="1289716"/>
                      <a:pt x="2075503" y="1336935"/>
                      <a:pt x="225837" y="1355002"/>
                    </a:cubicBezTo>
                    <a:cubicBezTo>
                      <a:pt x="106670" y="1368454"/>
                      <a:pt x="-14771" y="1220196"/>
                      <a:pt x="0" y="1129163"/>
                    </a:cubicBezTo>
                    <a:cubicBezTo>
                      <a:pt x="-28661" y="705922"/>
                      <a:pt x="-81559" y="649265"/>
                      <a:pt x="0" y="225836"/>
                    </a:cubicBezTo>
                    <a:close/>
                  </a:path>
                  <a:path w="5496333" h="1355002" fill="none" stroke="0" extrusionOk="0">
                    <a:moveTo>
                      <a:pt x="0" y="225836"/>
                    </a:moveTo>
                    <a:cubicBezTo>
                      <a:pt x="10715" y="66927"/>
                      <a:pt x="74567" y="18895"/>
                      <a:pt x="225837" y="0"/>
                    </a:cubicBezTo>
                    <a:cubicBezTo>
                      <a:pt x="2056927" y="-44486"/>
                      <a:pt x="4702752" y="33041"/>
                      <a:pt x="5270493" y="0"/>
                    </a:cubicBezTo>
                    <a:cubicBezTo>
                      <a:pt x="5455721" y="-3561"/>
                      <a:pt x="5508261" y="74810"/>
                      <a:pt x="5496333" y="225836"/>
                    </a:cubicBezTo>
                    <a:cubicBezTo>
                      <a:pt x="5574820" y="411633"/>
                      <a:pt x="5415585" y="741621"/>
                      <a:pt x="5496333" y="1129163"/>
                    </a:cubicBezTo>
                    <a:cubicBezTo>
                      <a:pt x="5469243" y="1251938"/>
                      <a:pt x="5389384" y="1332031"/>
                      <a:pt x="5270493" y="1355002"/>
                    </a:cubicBezTo>
                    <a:cubicBezTo>
                      <a:pt x="3227978" y="1289253"/>
                      <a:pt x="1762239" y="1270864"/>
                      <a:pt x="225837" y="1355002"/>
                    </a:cubicBezTo>
                    <a:cubicBezTo>
                      <a:pt x="103902" y="1357377"/>
                      <a:pt x="-44997" y="1228821"/>
                      <a:pt x="0" y="1129163"/>
                    </a:cubicBezTo>
                    <a:cubicBezTo>
                      <a:pt x="-35663" y="718056"/>
                      <a:pt x="-89612" y="643473"/>
                      <a:pt x="0" y="225836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sd="395280158">
                      <a:custGeom>
                        <a:avLst/>
                        <a:gdLst>
                          <a:gd name="connsiteX0" fmla="*/ 0 w 3355023"/>
                          <a:gd name="connsiteY0" fmla="*/ 165768 h 994594"/>
                          <a:gd name="connsiteX1" fmla="*/ 137854 w 3355023"/>
                          <a:gd name="connsiteY1" fmla="*/ 0 h 994594"/>
                          <a:gd name="connsiteX2" fmla="*/ 3217168 w 3355023"/>
                          <a:gd name="connsiteY2" fmla="*/ 0 h 994594"/>
                          <a:gd name="connsiteX3" fmla="*/ 3355023 w 3355023"/>
                          <a:gd name="connsiteY3" fmla="*/ 165768 h 994594"/>
                          <a:gd name="connsiteX4" fmla="*/ 3355023 w 3355023"/>
                          <a:gd name="connsiteY4" fmla="*/ 828825 h 994594"/>
                          <a:gd name="connsiteX5" fmla="*/ 3217168 w 3355023"/>
                          <a:gd name="connsiteY5" fmla="*/ 994594 h 994594"/>
                          <a:gd name="connsiteX6" fmla="*/ 137854 w 3355023"/>
                          <a:gd name="connsiteY6" fmla="*/ 994594 h 994594"/>
                          <a:gd name="connsiteX7" fmla="*/ 0 w 3355023"/>
                          <a:gd name="connsiteY7" fmla="*/ 828825 h 994594"/>
                          <a:gd name="connsiteX8" fmla="*/ 0 w 3355023"/>
                          <a:gd name="connsiteY8" fmla="*/ 165768 h 994594"/>
                          <a:gd name="connsiteX0" fmla="*/ 0 w 3355023"/>
                          <a:gd name="connsiteY0" fmla="*/ 165768 h 994594"/>
                          <a:gd name="connsiteX1" fmla="*/ 137854 w 3355023"/>
                          <a:gd name="connsiteY1" fmla="*/ 0 h 994594"/>
                          <a:gd name="connsiteX2" fmla="*/ 3217168 w 3355023"/>
                          <a:gd name="connsiteY2" fmla="*/ 0 h 994594"/>
                          <a:gd name="connsiteX3" fmla="*/ 3355023 w 3355023"/>
                          <a:gd name="connsiteY3" fmla="*/ 165768 h 994594"/>
                          <a:gd name="connsiteX4" fmla="*/ 3355023 w 3355023"/>
                          <a:gd name="connsiteY4" fmla="*/ 828825 h 994594"/>
                          <a:gd name="connsiteX5" fmla="*/ 3217168 w 3355023"/>
                          <a:gd name="connsiteY5" fmla="*/ 994594 h 994594"/>
                          <a:gd name="connsiteX6" fmla="*/ 137854 w 3355023"/>
                          <a:gd name="connsiteY6" fmla="*/ 994594 h 994594"/>
                          <a:gd name="connsiteX7" fmla="*/ 0 w 3355023"/>
                          <a:gd name="connsiteY7" fmla="*/ 828825 h 994594"/>
                          <a:gd name="connsiteX8" fmla="*/ 0 w 3355023"/>
                          <a:gd name="connsiteY8" fmla="*/ 165768 h 9945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355023" h="994594" fill="none" extrusionOk="0">
                            <a:moveTo>
                              <a:pt x="0" y="165768"/>
                            </a:moveTo>
                            <a:cubicBezTo>
                              <a:pt x="3028" y="52512"/>
                              <a:pt x="41257" y="13482"/>
                              <a:pt x="137854" y="0"/>
                            </a:cubicBezTo>
                            <a:cubicBezTo>
                              <a:pt x="1212109" y="-38382"/>
                              <a:pt x="2878312" y="-17517"/>
                              <a:pt x="3217168" y="0"/>
                            </a:cubicBezTo>
                            <a:cubicBezTo>
                              <a:pt x="3318243" y="1697"/>
                              <a:pt x="3360681" y="61719"/>
                              <a:pt x="3355023" y="165768"/>
                            </a:cubicBezTo>
                            <a:cubicBezTo>
                              <a:pt x="3379183" y="271424"/>
                              <a:pt x="3326017" y="560401"/>
                              <a:pt x="3355023" y="828825"/>
                            </a:cubicBezTo>
                            <a:cubicBezTo>
                              <a:pt x="3333218" y="915925"/>
                              <a:pt x="3294074" y="983700"/>
                              <a:pt x="3217168" y="994594"/>
                            </a:cubicBezTo>
                            <a:cubicBezTo>
                              <a:pt x="2041716" y="927457"/>
                              <a:pt x="960562" y="956630"/>
                              <a:pt x="137854" y="994594"/>
                            </a:cubicBezTo>
                            <a:cubicBezTo>
                              <a:pt x="69680" y="995715"/>
                              <a:pt x="-24860" y="909059"/>
                              <a:pt x="0" y="828825"/>
                            </a:cubicBezTo>
                            <a:cubicBezTo>
                              <a:pt x="-19364" y="520857"/>
                              <a:pt x="-53841" y="464409"/>
                              <a:pt x="0" y="165768"/>
                            </a:cubicBezTo>
                            <a:close/>
                          </a:path>
                          <a:path w="3355023" h="994594" stroke="0" extrusionOk="0">
                            <a:moveTo>
                              <a:pt x="0" y="165768"/>
                            </a:moveTo>
                            <a:cubicBezTo>
                              <a:pt x="8207" y="53441"/>
                              <a:pt x="77628" y="-2595"/>
                              <a:pt x="137854" y="0"/>
                            </a:cubicBezTo>
                            <a:cubicBezTo>
                              <a:pt x="904949" y="-78075"/>
                              <a:pt x="2358422" y="61943"/>
                              <a:pt x="3217168" y="0"/>
                            </a:cubicBezTo>
                            <a:cubicBezTo>
                              <a:pt x="3311390" y="2239"/>
                              <a:pt x="3365509" y="77041"/>
                              <a:pt x="3355023" y="165768"/>
                            </a:cubicBezTo>
                            <a:cubicBezTo>
                              <a:pt x="3368258" y="448885"/>
                              <a:pt x="3393833" y="665268"/>
                              <a:pt x="3355023" y="828825"/>
                            </a:cubicBezTo>
                            <a:cubicBezTo>
                              <a:pt x="3354523" y="918771"/>
                              <a:pt x="3285400" y="994280"/>
                              <a:pt x="3217168" y="994594"/>
                            </a:cubicBezTo>
                            <a:cubicBezTo>
                              <a:pt x="1954911" y="937413"/>
                              <a:pt x="966475" y="1082981"/>
                              <a:pt x="137854" y="994594"/>
                            </a:cubicBezTo>
                            <a:cubicBezTo>
                              <a:pt x="56507" y="998482"/>
                              <a:pt x="-2481" y="905040"/>
                              <a:pt x="0" y="828825"/>
                            </a:cubicBezTo>
                            <a:cubicBezTo>
                              <a:pt x="16941" y="518658"/>
                              <a:pt x="-33980" y="292595"/>
                              <a:pt x="0" y="165768"/>
                            </a:cubicBezTo>
                            <a:close/>
                          </a:path>
                          <a:path w="3355023" h="994594" fill="none" stroke="0" extrusionOk="0">
                            <a:moveTo>
                              <a:pt x="0" y="165768"/>
                            </a:moveTo>
                            <a:cubicBezTo>
                              <a:pt x="7439" y="56391"/>
                              <a:pt x="53711" y="6709"/>
                              <a:pt x="137854" y="0"/>
                            </a:cubicBezTo>
                            <a:cubicBezTo>
                              <a:pt x="1244768" y="-68064"/>
                              <a:pt x="2866444" y="-10552"/>
                              <a:pt x="3217168" y="0"/>
                            </a:cubicBezTo>
                            <a:cubicBezTo>
                              <a:pt x="3318630" y="-4106"/>
                              <a:pt x="3363249" y="50943"/>
                              <a:pt x="3355023" y="165768"/>
                            </a:cubicBezTo>
                            <a:cubicBezTo>
                              <a:pt x="3405953" y="278128"/>
                              <a:pt x="3295921" y="504251"/>
                              <a:pt x="3355023" y="828825"/>
                            </a:cubicBezTo>
                            <a:cubicBezTo>
                              <a:pt x="3353994" y="922108"/>
                              <a:pt x="3289819" y="981306"/>
                              <a:pt x="3217168" y="994594"/>
                            </a:cubicBezTo>
                            <a:cubicBezTo>
                              <a:pt x="1979320" y="952127"/>
                              <a:pt x="1238195" y="963060"/>
                              <a:pt x="137854" y="994594"/>
                            </a:cubicBezTo>
                            <a:cubicBezTo>
                              <a:pt x="53414" y="996535"/>
                              <a:pt x="-15630" y="909950"/>
                              <a:pt x="0" y="828825"/>
                            </a:cubicBezTo>
                            <a:cubicBezTo>
                              <a:pt x="-15375" y="519862"/>
                              <a:pt x="-45870" y="468174"/>
                              <a:pt x="0" y="165768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Hộp Văn bản 5">
              <a:extLst>
                <a:ext uri="{FF2B5EF4-FFF2-40B4-BE49-F238E27FC236}">
                  <a16:creationId xmlns:a16="http://schemas.microsoft.com/office/drawing/2014/main" id="{D9A7B469-255E-8F1B-5226-775AF7560F07}"/>
                </a:ext>
              </a:extLst>
            </p:cNvPr>
            <p:cNvSpPr txBox="1"/>
            <p:nvPr/>
          </p:nvSpPr>
          <p:spPr>
            <a:xfrm>
              <a:off x="1391842" y="3190779"/>
              <a:ext cx="5335886" cy="1048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bóng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y2mate.com - Đồng hồ đếm ngược 10 giây_720p">
            <a:hlinkClick r:id="" action="ppaction://media"/>
            <a:extLst>
              <a:ext uri="{FF2B5EF4-FFF2-40B4-BE49-F238E27FC236}">
                <a16:creationId xmlns:a16="http://schemas.microsoft.com/office/drawing/2014/main" id="{3077A52F-D960-B1A3-9516-73D16C9CA8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14799" y="4663082"/>
            <a:ext cx="2682875" cy="150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2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8CF2DC-F78E-067F-8F30-94B5AEC17A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34" t="7249"/>
          <a:stretch/>
        </p:blipFill>
        <p:spPr>
          <a:xfrm>
            <a:off x="-424" y="1"/>
            <a:ext cx="12192423" cy="6858000"/>
          </a:xfrm>
          <a:prstGeom prst="rect">
            <a:avLst/>
          </a:prstGeom>
        </p:spPr>
      </p:pic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B32ECB00-DB7D-71A8-6132-6C18F9FA47DB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8ABAF8FA-C4C4-62DD-F11B-D5CD14BFF487}"/>
              </a:ext>
            </a:extLst>
          </p:cNvPr>
          <p:cNvGrpSpPr/>
          <p:nvPr/>
        </p:nvGrpSpPr>
        <p:grpSpPr>
          <a:xfrm>
            <a:off x="2781901" y="460212"/>
            <a:ext cx="8755762" cy="1282863"/>
            <a:chOff x="4983869" y="1565099"/>
            <a:chExt cx="8755762" cy="1282863"/>
          </a:xfrm>
        </p:grpSpPr>
        <p:sp>
          <p:nvSpPr>
            <p:cNvPr id="4" name="Rectangle: Rounded Corners 30">
              <a:extLst>
                <a:ext uri="{FF2B5EF4-FFF2-40B4-BE49-F238E27FC236}">
                  <a16:creationId xmlns:a16="http://schemas.microsoft.com/office/drawing/2014/main" id="{CC345D18-F4FC-0CFC-0BED-9502AFDC2FCF}"/>
                </a:ext>
              </a:extLst>
            </p:cNvPr>
            <p:cNvSpPr/>
            <p:nvPr/>
          </p:nvSpPr>
          <p:spPr>
            <a:xfrm>
              <a:off x="5942088" y="1630589"/>
              <a:ext cx="7797543" cy="1217373"/>
            </a:xfrm>
            <a:custGeom>
              <a:avLst/>
              <a:gdLst>
                <a:gd name="connsiteX0" fmla="*/ 0 w 7797543"/>
                <a:gd name="connsiteY0" fmla="*/ 202900 h 1217373"/>
                <a:gd name="connsiteX1" fmla="*/ 202900 w 7797543"/>
                <a:gd name="connsiteY1" fmla="*/ 0 h 1217373"/>
                <a:gd name="connsiteX2" fmla="*/ 7594643 w 7797543"/>
                <a:gd name="connsiteY2" fmla="*/ 0 h 1217373"/>
                <a:gd name="connsiteX3" fmla="*/ 7797543 w 7797543"/>
                <a:gd name="connsiteY3" fmla="*/ 202900 h 1217373"/>
                <a:gd name="connsiteX4" fmla="*/ 7797543 w 7797543"/>
                <a:gd name="connsiteY4" fmla="*/ 1014473 h 1217373"/>
                <a:gd name="connsiteX5" fmla="*/ 7594643 w 7797543"/>
                <a:gd name="connsiteY5" fmla="*/ 1217373 h 1217373"/>
                <a:gd name="connsiteX6" fmla="*/ 202900 w 7797543"/>
                <a:gd name="connsiteY6" fmla="*/ 1217373 h 1217373"/>
                <a:gd name="connsiteX7" fmla="*/ 0 w 7797543"/>
                <a:gd name="connsiteY7" fmla="*/ 1014473 h 1217373"/>
                <a:gd name="connsiteX8" fmla="*/ 0 w 7797543"/>
                <a:gd name="connsiteY8" fmla="*/ 202900 h 1217373"/>
                <a:gd name="connsiteX0" fmla="*/ 0 w 7797543"/>
                <a:gd name="connsiteY0" fmla="*/ 202900 h 1217373"/>
                <a:gd name="connsiteX1" fmla="*/ 202900 w 7797543"/>
                <a:gd name="connsiteY1" fmla="*/ 0 h 1217373"/>
                <a:gd name="connsiteX2" fmla="*/ 7594643 w 7797543"/>
                <a:gd name="connsiteY2" fmla="*/ 0 h 1217373"/>
                <a:gd name="connsiteX3" fmla="*/ 7797543 w 7797543"/>
                <a:gd name="connsiteY3" fmla="*/ 202900 h 1217373"/>
                <a:gd name="connsiteX4" fmla="*/ 7797543 w 7797543"/>
                <a:gd name="connsiteY4" fmla="*/ 1014473 h 1217373"/>
                <a:gd name="connsiteX5" fmla="*/ 7594643 w 7797543"/>
                <a:gd name="connsiteY5" fmla="*/ 1217373 h 1217373"/>
                <a:gd name="connsiteX6" fmla="*/ 202900 w 7797543"/>
                <a:gd name="connsiteY6" fmla="*/ 1217373 h 1217373"/>
                <a:gd name="connsiteX7" fmla="*/ 0 w 7797543"/>
                <a:gd name="connsiteY7" fmla="*/ 1014473 h 1217373"/>
                <a:gd name="connsiteX8" fmla="*/ 0 w 7797543"/>
                <a:gd name="connsiteY8" fmla="*/ 202900 h 121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7543" h="1217373" fill="none" extrusionOk="0">
                  <a:moveTo>
                    <a:pt x="0" y="202900"/>
                  </a:moveTo>
                  <a:cubicBezTo>
                    <a:pt x="-18077" y="83281"/>
                    <a:pt x="112767" y="24959"/>
                    <a:pt x="202900" y="0"/>
                  </a:cubicBezTo>
                  <a:cubicBezTo>
                    <a:pt x="3812264" y="-65749"/>
                    <a:pt x="4090226" y="-69558"/>
                    <a:pt x="7594643" y="0"/>
                  </a:cubicBezTo>
                  <a:cubicBezTo>
                    <a:pt x="7670122" y="-11470"/>
                    <a:pt x="7809429" y="75002"/>
                    <a:pt x="7797543" y="202900"/>
                  </a:cubicBezTo>
                  <a:cubicBezTo>
                    <a:pt x="7830210" y="568859"/>
                    <a:pt x="7842677" y="658210"/>
                    <a:pt x="7797543" y="1014473"/>
                  </a:cubicBezTo>
                  <a:cubicBezTo>
                    <a:pt x="7770852" y="1113465"/>
                    <a:pt x="7703057" y="1200523"/>
                    <a:pt x="7594643" y="1217373"/>
                  </a:cubicBezTo>
                  <a:cubicBezTo>
                    <a:pt x="5119548" y="876067"/>
                    <a:pt x="3702103" y="1362844"/>
                    <a:pt x="202900" y="1217373"/>
                  </a:cubicBezTo>
                  <a:cubicBezTo>
                    <a:pt x="56313" y="1234649"/>
                    <a:pt x="-7839" y="1162274"/>
                    <a:pt x="0" y="1014473"/>
                  </a:cubicBezTo>
                  <a:cubicBezTo>
                    <a:pt x="29956" y="852861"/>
                    <a:pt x="-42687" y="309082"/>
                    <a:pt x="0" y="202900"/>
                  </a:cubicBezTo>
                  <a:close/>
                </a:path>
                <a:path w="7797543" h="1217373" stroke="0" extrusionOk="0">
                  <a:moveTo>
                    <a:pt x="0" y="202900"/>
                  </a:moveTo>
                  <a:cubicBezTo>
                    <a:pt x="-10181" y="67405"/>
                    <a:pt x="89118" y="-25417"/>
                    <a:pt x="202900" y="0"/>
                  </a:cubicBezTo>
                  <a:cubicBezTo>
                    <a:pt x="2708565" y="-211397"/>
                    <a:pt x="6656764" y="-62394"/>
                    <a:pt x="7594643" y="0"/>
                  </a:cubicBezTo>
                  <a:cubicBezTo>
                    <a:pt x="7721827" y="-28780"/>
                    <a:pt x="7796372" y="103906"/>
                    <a:pt x="7797543" y="202900"/>
                  </a:cubicBezTo>
                  <a:cubicBezTo>
                    <a:pt x="7753303" y="526182"/>
                    <a:pt x="7754811" y="895868"/>
                    <a:pt x="7797543" y="1014473"/>
                  </a:cubicBezTo>
                  <a:cubicBezTo>
                    <a:pt x="7809937" y="1131670"/>
                    <a:pt x="7716436" y="1211558"/>
                    <a:pt x="7594643" y="1217373"/>
                  </a:cubicBezTo>
                  <a:cubicBezTo>
                    <a:pt x="6567014" y="1024900"/>
                    <a:pt x="4006062" y="1490219"/>
                    <a:pt x="202900" y="1217373"/>
                  </a:cubicBezTo>
                  <a:cubicBezTo>
                    <a:pt x="91339" y="1229376"/>
                    <a:pt x="4234" y="1117160"/>
                    <a:pt x="0" y="1014473"/>
                  </a:cubicBezTo>
                  <a:cubicBezTo>
                    <a:pt x="54083" y="726249"/>
                    <a:pt x="-52984" y="414426"/>
                    <a:pt x="0" y="202900"/>
                  </a:cubicBezTo>
                  <a:close/>
                </a:path>
                <a:path w="7797543" h="1217373" fill="none" stroke="0" extrusionOk="0">
                  <a:moveTo>
                    <a:pt x="0" y="202900"/>
                  </a:moveTo>
                  <a:cubicBezTo>
                    <a:pt x="-10532" y="82417"/>
                    <a:pt x="95741" y="2396"/>
                    <a:pt x="202900" y="0"/>
                  </a:cubicBezTo>
                  <a:cubicBezTo>
                    <a:pt x="3815745" y="-113802"/>
                    <a:pt x="4132522" y="-66678"/>
                    <a:pt x="7594643" y="0"/>
                  </a:cubicBezTo>
                  <a:cubicBezTo>
                    <a:pt x="7691043" y="-27605"/>
                    <a:pt x="7788392" y="85006"/>
                    <a:pt x="7797543" y="202900"/>
                  </a:cubicBezTo>
                  <a:cubicBezTo>
                    <a:pt x="7823480" y="559028"/>
                    <a:pt x="7807254" y="665761"/>
                    <a:pt x="7797543" y="1014473"/>
                  </a:cubicBezTo>
                  <a:cubicBezTo>
                    <a:pt x="7793312" y="1133503"/>
                    <a:pt x="7702670" y="1204657"/>
                    <a:pt x="7594643" y="1217373"/>
                  </a:cubicBezTo>
                  <a:cubicBezTo>
                    <a:pt x="5059002" y="1112540"/>
                    <a:pt x="3602894" y="1106477"/>
                    <a:pt x="202900" y="1217373"/>
                  </a:cubicBezTo>
                  <a:cubicBezTo>
                    <a:pt x="70859" y="1237070"/>
                    <a:pt x="10126" y="1137019"/>
                    <a:pt x="0" y="1014473"/>
                  </a:cubicBezTo>
                  <a:cubicBezTo>
                    <a:pt x="20259" y="852645"/>
                    <a:pt x="-28338" y="305279"/>
                    <a:pt x="0" y="202900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custGeom>
                      <a:avLst/>
                      <a:gdLst>
                        <a:gd name="connsiteX0" fmla="*/ 0 w 7797543"/>
                        <a:gd name="connsiteY0" fmla="*/ 202900 h 1217373"/>
                        <a:gd name="connsiteX1" fmla="*/ 202900 w 7797543"/>
                        <a:gd name="connsiteY1" fmla="*/ 0 h 1217373"/>
                        <a:gd name="connsiteX2" fmla="*/ 7594643 w 7797543"/>
                        <a:gd name="connsiteY2" fmla="*/ 0 h 1217373"/>
                        <a:gd name="connsiteX3" fmla="*/ 7797543 w 7797543"/>
                        <a:gd name="connsiteY3" fmla="*/ 202900 h 1217373"/>
                        <a:gd name="connsiteX4" fmla="*/ 7797543 w 7797543"/>
                        <a:gd name="connsiteY4" fmla="*/ 1014473 h 1217373"/>
                        <a:gd name="connsiteX5" fmla="*/ 7594643 w 7797543"/>
                        <a:gd name="connsiteY5" fmla="*/ 1217373 h 1217373"/>
                        <a:gd name="connsiteX6" fmla="*/ 202900 w 7797543"/>
                        <a:gd name="connsiteY6" fmla="*/ 1217373 h 1217373"/>
                        <a:gd name="connsiteX7" fmla="*/ 0 w 7797543"/>
                        <a:gd name="connsiteY7" fmla="*/ 1014473 h 1217373"/>
                        <a:gd name="connsiteX8" fmla="*/ 0 w 7797543"/>
                        <a:gd name="connsiteY8" fmla="*/ 202900 h 12173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797543" h="1217373" fill="none" extrusionOk="0">
                          <a:moveTo>
                            <a:pt x="0" y="202900"/>
                          </a:moveTo>
                          <a:cubicBezTo>
                            <a:pt x="-6083" y="88297"/>
                            <a:pt x="101696" y="12357"/>
                            <a:pt x="202900" y="0"/>
                          </a:cubicBezTo>
                          <a:cubicBezTo>
                            <a:pt x="3787541" y="-61902"/>
                            <a:pt x="4099046" y="-101778"/>
                            <a:pt x="7594643" y="0"/>
                          </a:cubicBezTo>
                          <a:cubicBezTo>
                            <a:pt x="7692521" y="-4447"/>
                            <a:pt x="7803769" y="82544"/>
                            <a:pt x="7797543" y="202900"/>
                          </a:cubicBezTo>
                          <a:cubicBezTo>
                            <a:pt x="7820137" y="556355"/>
                            <a:pt x="7827076" y="670552"/>
                            <a:pt x="7797543" y="1014473"/>
                          </a:cubicBezTo>
                          <a:cubicBezTo>
                            <a:pt x="7782031" y="1118938"/>
                            <a:pt x="7704783" y="1208503"/>
                            <a:pt x="7594643" y="1217373"/>
                          </a:cubicBezTo>
                          <a:cubicBezTo>
                            <a:pt x="5056629" y="1074981"/>
                            <a:pt x="3630892" y="1328474"/>
                            <a:pt x="202900" y="1217373"/>
                          </a:cubicBezTo>
                          <a:cubicBezTo>
                            <a:pt x="71427" y="1227087"/>
                            <a:pt x="-3326" y="1141697"/>
                            <a:pt x="0" y="1014473"/>
                          </a:cubicBezTo>
                          <a:cubicBezTo>
                            <a:pt x="35910" y="858985"/>
                            <a:pt x="-32596" y="296254"/>
                            <a:pt x="0" y="202900"/>
                          </a:cubicBezTo>
                          <a:close/>
                        </a:path>
                        <a:path w="7797543" h="1217373" stroke="0" extrusionOk="0">
                          <a:moveTo>
                            <a:pt x="0" y="202900"/>
                          </a:moveTo>
                          <a:cubicBezTo>
                            <a:pt x="-12470" y="74361"/>
                            <a:pt x="86141" y="-7861"/>
                            <a:pt x="202900" y="0"/>
                          </a:cubicBezTo>
                          <a:cubicBezTo>
                            <a:pt x="2702471" y="-164947"/>
                            <a:pt x="6751501" y="-52288"/>
                            <a:pt x="7594643" y="0"/>
                          </a:cubicBezTo>
                          <a:cubicBezTo>
                            <a:pt x="7705318" y="-21675"/>
                            <a:pt x="7787284" y="92483"/>
                            <a:pt x="7797543" y="202900"/>
                          </a:cubicBezTo>
                          <a:cubicBezTo>
                            <a:pt x="7755535" y="526411"/>
                            <a:pt x="7757867" y="898282"/>
                            <a:pt x="7797543" y="1014473"/>
                          </a:cubicBezTo>
                          <a:cubicBezTo>
                            <a:pt x="7804817" y="1135924"/>
                            <a:pt x="7704623" y="1213590"/>
                            <a:pt x="7594643" y="1217373"/>
                          </a:cubicBezTo>
                          <a:cubicBezTo>
                            <a:pt x="6363657" y="1375914"/>
                            <a:pt x="3825199" y="1075537"/>
                            <a:pt x="202900" y="1217373"/>
                          </a:cubicBezTo>
                          <a:cubicBezTo>
                            <a:pt x="90083" y="1230686"/>
                            <a:pt x="5420" y="1124647"/>
                            <a:pt x="0" y="1014473"/>
                          </a:cubicBezTo>
                          <a:cubicBezTo>
                            <a:pt x="61134" y="696916"/>
                            <a:pt x="-51050" y="405494"/>
                            <a:pt x="0" y="20290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Đoán xem trong hình có bao nhiêu ngôi sao?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31">
              <a:extLst>
                <a:ext uri="{FF2B5EF4-FFF2-40B4-BE49-F238E27FC236}">
                  <a16:creationId xmlns:a16="http://schemas.microsoft.com/office/drawing/2014/main" id="{600FCB40-60A4-944F-A6B6-6CF2F5217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69" y="1565099"/>
              <a:ext cx="1178088" cy="1178088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F657F8AF-BF1A-BA70-E61E-E397CEA69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65682" y="2315017"/>
            <a:ext cx="4114604" cy="4397343"/>
          </a:xfrm>
          <a:prstGeom prst="rect">
            <a:avLst/>
          </a:prstGeom>
        </p:spPr>
      </p:pic>
      <p:grpSp>
        <p:nvGrpSpPr>
          <p:cNvPr id="6" name="Nhóm 9">
            <a:extLst>
              <a:ext uri="{FF2B5EF4-FFF2-40B4-BE49-F238E27FC236}">
                <a16:creationId xmlns:a16="http://schemas.microsoft.com/office/drawing/2014/main" id="{4E31E07D-6FEA-1AE3-634B-5FD17ED67D1E}"/>
              </a:ext>
            </a:extLst>
          </p:cNvPr>
          <p:cNvGrpSpPr/>
          <p:nvPr/>
        </p:nvGrpSpPr>
        <p:grpSpPr>
          <a:xfrm>
            <a:off x="3790950" y="2449924"/>
            <a:ext cx="3448050" cy="1093376"/>
            <a:chOff x="1166754" y="3100128"/>
            <a:chExt cx="5648734" cy="1489580"/>
          </a:xfrm>
        </p:grpSpPr>
        <p:grpSp>
          <p:nvGrpSpPr>
            <p:cNvPr id="8" name="Nhóm 8">
              <a:extLst>
                <a:ext uri="{FF2B5EF4-FFF2-40B4-BE49-F238E27FC236}">
                  <a16:creationId xmlns:a16="http://schemas.microsoft.com/office/drawing/2014/main" id="{6189452F-B38C-52A4-986D-C923E9EC37B0}"/>
                </a:ext>
              </a:extLst>
            </p:cNvPr>
            <p:cNvGrpSpPr/>
            <p:nvPr/>
          </p:nvGrpSpPr>
          <p:grpSpPr>
            <a:xfrm>
              <a:off x="1166754" y="3100128"/>
              <a:ext cx="5648734" cy="1489580"/>
              <a:chOff x="5964519" y="4210180"/>
              <a:chExt cx="5648734" cy="1489580"/>
            </a:xfrm>
          </p:grpSpPr>
          <p:sp>
            <p:nvSpPr>
              <p:cNvPr id="11" name="Hình chữ nhật: Góc Tròn 6">
                <a:extLst>
                  <a:ext uri="{FF2B5EF4-FFF2-40B4-BE49-F238E27FC236}">
                    <a16:creationId xmlns:a16="http://schemas.microsoft.com/office/drawing/2014/main" id="{80883902-D93D-9606-7BA6-901660C26663}"/>
                  </a:ext>
                </a:extLst>
              </p:cNvPr>
              <p:cNvSpPr/>
              <p:nvPr/>
            </p:nvSpPr>
            <p:spPr>
              <a:xfrm>
                <a:off x="5964519" y="4210180"/>
                <a:ext cx="5496334" cy="1489580"/>
              </a:xfrm>
              <a:custGeom>
                <a:avLst/>
                <a:gdLst>
                  <a:gd name="connsiteX0" fmla="*/ 0 w 5496334"/>
                  <a:gd name="connsiteY0" fmla="*/ 248266 h 1489580"/>
                  <a:gd name="connsiteX1" fmla="*/ 248267 w 5496334"/>
                  <a:gd name="connsiteY1" fmla="*/ 0 h 1489580"/>
                  <a:gd name="connsiteX2" fmla="*/ 5248065 w 5496334"/>
                  <a:gd name="connsiteY2" fmla="*/ 0 h 1489580"/>
                  <a:gd name="connsiteX3" fmla="*/ 5496334 w 5496334"/>
                  <a:gd name="connsiteY3" fmla="*/ 248266 h 1489580"/>
                  <a:gd name="connsiteX4" fmla="*/ 5496334 w 5496334"/>
                  <a:gd name="connsiteY4" fmla="*/ 1241311 h 1489580"/>
                  <a:gd name="connsiteX5" fmla="*/ 5248065 w 5496334"/>
                  <a:gd name="connsiteY5" fmla="*/ 1489580 h 1489580"/>
                  <a:gd name="connsiteX6" fmla="*/ 248267 w 5496334"/>
                  <a:gd name="connsiteY6" fmla="*/ 1489580 h 1489580"/>
                  <a:gd name="connsiteX7" fmla="*/ 0 w 5496334"/>
                  <a:gd name="connsiteY7" fmla="*/ 1241311 h 1489580"/>
                  <a:gd name="connsiteX8" fmla="*/ 0 w 5496334"/>
                  <a:gd name="connsiteY8" fmla="*/ 248266 h 1489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6334" h="1489580" extrusionOk="0">
                    <a:moveTo>
                      <a:pt x="0" y="248266"/>
                    </a:moveTo>
                    <a:cubicBezTo>
                      <a:pt x="36540" y="83949"/>
                      <a:pt x="169103" y="4121"/>
                      <a:pt x="248267" y="0"/>
                    </a:cubicBezTo>
                    <a:cubicBezTo>
                      <a:pt x="2597005" y="-119652"/>
                      <a:pt x="3287733" y="89062"/>
                      <a:pt x="5248065" y="0"/>
                    </a:cubicBezTo>
                    <a:cubicBezTo>
                      <a:pt x="5417896" y="-9087"/>
                      <a:pt x="5513221" y="55468"/>
                      <a:pt x="5496334" y="248266"/>
                    </a:cubicBezTo>
                    <a:cubicBezTo>
                      <a:pt x="5551946" y="512106"/>
                      <a:pt x="5485851" y="1073313"/>
                      <a:pt x="5496334" y="1241311"/>
                    </a:cubicBezTo>
                    <a:cubicBezTo>
                      <a:pt x="5557545" y="1405989"/>
                      <a:pt x="5377390" y="1480871"/>
                      <a:pt x="5248065" y="1489580"/>
                    </a:cubicBezTo>
                    <a:cubicBezTo>
                      <a:pt x="3230311" y="1550553"/>
                      <a:pt x="2816682" y="1555460"/>
                      <a:pt x="248267" y="1489580"/>
                    </a:cubicBezTo>
                    <a:cubicBezTo>
                      <a:pt x="60052" y="1493417"/>
                      <a:pt x="-7199" y="1362787"/>
                      <a:pt x="0" y="1241311"/>
                    </a:cubicBezTo>
                    <a:cubicBezTo>
                      <a:pt x="27306" y="862689"/>
                      <a:pt x="-58519" y="531065"/>
                      <a:pt x="0" y="248266"/>
                    </a:cubicBezTo>
                    <a:close/>
                  </a:path>
                </a:pathLst>
              </a:custGeom>
              <a:noFill/>
              <a:ln w="28575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80158">
                      <a:custGeom>
                        <a:avLst/>
                        <a:gdLst>
                          <a:gd name="connsiteX0" fmla="*/ 0 w 3355023"/>
                          <a:gd name="connsiteY0" fmla="*/ 182232 h 1093376"/>
                          <a:gd name="connsiteX1" fmla="*/ 151545 w 3355023"/>
                          <a:gd name="connsiteY1" fmla="*/ 0 h 1093376"/>
                          <a:gd name="connsiteX2" fmla="*/ 3203477 w 3355023"/>
                          <a:gd name="connsiteY2" fmla="*/ 0 h 1093376"/>
                          <a:gd name="connsiteX3" fmla="*/ 3355023 w 3355023"/>
                          <a:gd name="connsiteY3" fmla="*/ 182232 h 1093376"/>
                          <a:gd name="connsiteX4" fmla="*/ 3355023 w 3355023"/>
                          <a:gd name="connsiteY4" fmla="*/ 911143 h 1093376"/>
                          <a:gd name="connsiteX5" fmla="*/ 3203477 w 3355023"/>
                          <a:gd name="connsiteY5" fmla="*/ 1093376 h 1093376"/>
                          <a:gd name="connsiteX6" fmla="*/ 151545 w 3355023"/>
                          <a:gd name="connsiteY6" fmla="*/ 1093376 h 1093376"/>
                          <a:gd name="connsiteX7" fmla="*/ 0 w 3355023"/>
                          <a:gd name="connsiteY7" fmla="*/ 911143 h 1093376"/>
                          <a:gd name="connsiteX8" fmla="*/ 0 w 3355023"/>
                          <a:gd name="connsiteY8" fmla="*/ 182232 h 10933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355023" h="1093376" extrusionOk="0">
                            <a:moveTo>
                              <a:pt x="0" y="182232"/>
                            </a:moveTo>
                            <a:cubicBezTo>
                              <a:pt x="20174" y="63675"/>
                              <a:pt x="92766" y="2074"/>
                              <a:pt x="151545" y="0"/>
                            </a:cubicBezTo>
                            <a:cubicBezTo>
                              <a:pt x="1539540" y="-93850"/>
                              <a:pt x="2014249" y="25337"/>
                              <a:pt x="3203477" y="0"/>
                            </a:cubicBezTo>
                            <a:cubicBezTo>
                              <a:pt x="3302982" y="-5174"/>
                              <a:pt x="3361553" y="56559"/>
                              <a:pt x="3355023" y="182232"/>
                            </a:cubicBezTo>
                            <a:cubicBezTo>
                              <a:pt x="3380900" y="365457"/>
                              <a:pt x="3357676" y="794987"/>
                              <a:pt x="3355023" y="911143"/>
                            </a:cubicBezTo>
                            <a:cubicBezTo>
                              <a:pt x="3382086" y="1026116"/>
                              <a:pt x="3284380" y="1089684"/>
                              <a:pt x="3203477" y="1093376"/>
                            </a:cubicBezTo>
                            <a:cubicBezTo>
                              <a:pt x="2003642" y="1129709"/>
                              <a:pt x="1694892" y="1146785"/>
                              <a:pt x="151545" y="1093376"/>
                            </a:cubicBezTo>
                            <a:cubicBezTo>
                              <a:pt x="40159" y="1095845"/>
                              <a:pt x="-2107" y="1006523"/>
                              <a:pt x="0" y="911143"/>
                            </a:cubicBezTo>
                            <a:cubicBezTo>
                              <a:pt x="18758" y="627833"/>
                              <a:pt x="-33398" y="368412"/>
                              <a:pt x="0" y="182232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Hình chữ nhật: Góc Tròn 7">
                <a:extLst>
                  <a:ext uri="{FF2B5EF4-FFF2-40B4-BE49-F238E27FC236}">
                    <a16:creationId xmlns:a16="http://schemas.microsoft.com/office/drawing/2014/main" id="{19DB3F3A-A6EB-E33F-4142-E3371EAF5239}"/>
                  </a:ext>
                </a:extLst>
              </p:cNvPr>
              <p:cNvSpPr/>
              <p:nvPr/>
            </p:nvSpPr>
            <p:spPr>
              <a:xfrm>
                <a:off x="6116920" y="4245414"/>
                <a:ext cx="5496333" cy="1355002"/>
              </a:xfrm>
              <a:custGeom>
                <a:avLst/>
                <a:gdLst>
                  <a:gd name="connsiteX0" fmla="*/ 0 w 5496333"/>
                  <a:gd name="connsiteY0" fmla="*/ 225836 h 1355002"/>
                  <a:gd name="connsiteX1" fmla="*/ 225837 w 5496333"/>
                  <a:gd name="connsiteY1" fmla="*/ 0 h 1355002"/>
                  <a:gd name="connsiteX2" fmla="*/ 5270493 w 5496333"/>
                  <a:gd name="connsiteY2" fmla="*/ 0 h 1355002"/>
                  <a:gd name="connsiteX3" fmla="*/ 5496333 w 5496333"/>
                  <a:gd name="connsiteY3" fmla="*/ 225836 h 1355002"/>
                  <a:gd name="connsiteX4" fmla="*/ 5496333 w 5496333"/>
                  <a:gd name="connsiteY4" fmla="*/ 1129163 h 1355002"/>
                  <a:gd name="connsiteX5" fmla="*/ 5270493 w 5496333"/>
                  <a:gd name="connsiteY5" fmla="*/ 1355002 h 1355002"/>
                  <a:gd name="connsiteX6" fmla="*/ 225837 w 5496333"/>
                  <a:gd name="connsiteY6" fmla="*/ 1355002 h 1355002"/>
                  <a:gd name="connsiteX7" fmla="*/ 0 w 5496333"/>
                  <a:gd name="connsiteY7" fmla="*/ 1129163 h 1355002"/>
                  <a:gd name="connsiteX8" fmla="*/ 0 w 5496333"/>
                  <a:gd name="connsiteY8" fmla="*/ 225836 h 1355002"/>
                  <a:gd name="connsiteX0" fmla="*/ 0 w 5496333"/>
                  <a:gd name="connsiteY0" fmla="*/ 225836 h 1355002"/>
                  <a:gd name="connsiteX1" fmla="*/ 225837 w 5496333"/>
                  <a:gd name="connsiteY1" fmla="*/ 0 h 1355002"/>
                  <a:gd name="connsiteX2" fmla="*/ 5270493 w 5496333"/>
                  <a:gd name="connsiteY2" fmla="*/ 0 h 1355002"/>
                  <a:gd name="connsiteX3" fmla="*/ 5496333 w 5496333"/>
                  <a:gd name="connsiteY3" fmla="*/ 225836 h 1355002"/>
                  <a:gd name="connsiteX4" fmla="*/ 5496333 w 5496333"/>
                  <a:gd name="connsiteY4" fmla="*/ 1129163 h 1355002"/>
                  <a:gd name="connsiteX5" fmla="*/ 5270493 w 5496333"/>
                  <a:gd name="connsiteY5" fmla="*/ 1355002 h 1355002"/>
                  <a:gd name="connsiteX6" fmla="*/ 225837 w 5496333"/>
                  <a:gd name="connsiteY6" fmla="*/ 1355002 h 1355002"/>
                  <a:gd name="connsiteX7" fmla="*/ 0 w 5496333"/>
                  <a:gd name="connsiteY7" fmla="*/ 1129163 h 1355002"/>
                  <a:gd name="connsiteX8" fmla="*/ 0 w 5496333"/>
                  <a:gd name="connsiteY8" fmla="*/ 225836 h 1355002"/>
                  <a:gd name="connsiteX0" fmla="*/ 0 w 5496333"/>
                  <a:gd name="connsiteY0" fmla="*/ 225836 h 1355002"/>
                  <a:gd name="connsiteX1" fmla="*/ 225837 w 5496333"/>
                  <a:gd name="connsiteY1" fmla="*/ 0 h 1355002"/>
                  <a:gd name="connsiteX2" fmla="*/ 5270493 w 5496333"/>
                  <a:gd name="connsiteY2" fmla="*/ 0 h 1355002"/>
                  <a:gd name="connsiteX3" fmla="*/ 5496333 w 5496333"/>
                  <a:gd name="connsiteY3" fmla="*/ 225836 h 1355002"/>
                  <a:gd name="connsiteX4" fmla="*/ 5496333 w 5496333"/>
                  <a:gd name="connsiteY4" fmla="*/ 1129163 h 1355002"/>
                  <a:gd name="connsiteX5" fmla="*/ 5270493 w 5496333"/>
                  <a:gd name="connsiteY5" fmla="*/ 1355002 h 1355002"/>
                  <a:gd name="connsiteX6" fmla="*/ 225837 w 5496333"/>
                  <a:gd name="connsiteY6" fmla="*/ 1355002 h 1355002"/>
                  <a:gd name="connsiteX7" fmla="*/ 0 w 5496333"/>
                  <a:gd name="connsiteY7" fmla="*/ 1129163 h 1355002"/>
                  <a:gd name="connsiteX8" fmla="*/ 0 w 5496333"/>
                  <a:gd name="connsiteY8" fmla="*/ 225836 h 135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6333" h="1355002" fill="none" extrusionOk="0">
                    <a:moveTo>
                      <a:pt x="0" y="225836"/>
                    </a:moveTo>
                    <a:cubicBezTo>
                      <a:pt x="6943" y="58789"/>
                      <a:pt x="63183" y="21030"/>
                      <a:pt x="225837" y="0"/>
                    </a:cubicBezTo>
                    <a:cubicBezTo>
                      <a:pt x="1972603" y="-8526"/>
                      <a:pt x="4800479" y="1371"/>
                      <a:pt x="5270493" y="0"/>
                    </a:cubicBezTo>
                    <a:cubicBezTo>
                      <a:pt x="5450711" y="3237"/>
                      <a:pt x="5507920" y="79675"/>
                      <a:pt x="5496333" y="225836"/>
                    </a:cubicBezTo>
                    <a:cubicBezTo>
                      <a:pt x="5537019" y="375646"/>
                      <a:pt x="5458407" y="825818"/>
                      <a:pt x="5496333" y="1129163"/>
                    </a:cubicBezTo>
                    <a:cubicBezTo>
                      <a:pt x="5445044" y="1244890"/>
                      <a:pt x="5397669" y="1325628"/>
                      <a:pt x="5270493" y="1355002"/>
                    </a:cubicBezTo>
                    <a:cubicBezTo>
                      <a:pt x="3324209" y="1227490"/>
                      <a:pt x="1520234" y="1296053"/>
                      <a:pt x="225837" y="1355002"/>
                    </a:cubicBezTo>
                    <a:cubicBezTo>
                      <a:pt x="125320" y="1357912"/>
                      <a:pt x="-54707" y="1232761"/>
                      <a:pt x="0" y="1129163"/>
                    </a:cubicBezTo>
                    <a:cubicBezTo>
                      <a:pt x="-33810" y="711308"/>
                      <a:pt x="-106051" y="634143"/>
                      <a:pt x="0" y="225836"/>
                    </a:cubicBezTo>
                    <a:close/>
                  </a:path>
                  <a:path w="5496333" h="1355002" stroke="0" extrusionOk="0">
                    <a:moveTo>
                      <a:pt x="0" y="225836"/>
                    </a:moveTo>
                    <a:cubicBezTo>
                      <a:pt x="13537" y="69930"/>
                      <a:pt x="142549" y="-6979"/>
                      <a:pt x="225837" y="0"/>
                    </a:cubicBezTo>
                    <a:cubicBezTo>
                      <a:pt x="1444322" y="-90651"/>
                      <a:pt x="3897831" y="284954"/>
                      <a:pt x="5270493" y="0"/>
                    </a:cubicBezTo>
                    <a:cubicBezTo>
                      <a:pt x="5431507" y="4459"/>
                      <a:pt x="5515320" y="106454"/>
                      <a:pt x="5496333" y="225836"/>
                    </a:cubicBezTo>
                    <a:cubicBezTo>
                      <a:pt x="5541390" y="585779"/>
                      <a:pt x="5592509" y="930231"/>
                      <a:pt x="5496333" y="1129163"/>
                    </a:cubicBezTo>
                    <a:cubicBezTo>
                      <a:pt x="5488638" y="1246896"/>
                      <a:pt x="5374201" y="1362107"/>
                      <a:pt x="5270493" y="1355002"/>
                    </a:cubicBezTo>
                    <a:cubicBezTo>
                      <a:pt x="3376654" y="1080958"/>
                      <a:pt x="1745345" y="1567403"/>
                      <a:pt x="225837" y="1355002"/>
                    </a:cubicBezTo>
                    <a:cubicBezTo>
                      <a:pt x="78454" y="1373850"/>
                      <a:pt x="8430" y="1236790"/>
                      <a:pt x="0" y="1129163"/>
                    </a:cubicBezTo>
                    <a:cubicBezTo>
                      <a:pt x="38566" y="710783"/>
                      <a:pt x="-90027" y="407079"/>
                      <a:pt x="0" y="225836"/>
                    </a:cubicBezTo>
                    <a:close/>
                  </a:path>
                  <a:path w="5496333" h="1355002" fill="none" stroke="0" extrusionOk="0">
                    <a:moveTo>
                      <a:pt x="0" y="225836"/>
                    </a:moveTo>
                    <a:cubicBezTo>
                      <a:pt x="18497" y="75170"/>
                      <a:pt x="84679" y="7048"/>
                      <a:pt x="225837" y="0"/>
                    </a:cubicBezTo>
                    <a:cubicBezTo>
                      <a:pt x="2002128" y="-30008"/>
                      <a:pt x="4625387" y="-36666"/>
                      <a:pt x="5270493" y="0"/>
                    </a:cubicBezTo>
                    <a:cubicBezTo>
                      <a:pt x="5440803" y="-6629"/>
                      <a:pt x="5524687" y="70150"/>
                      <a:pt x="5496333" y="225836"/>
                    </a:cubicBezTo>
                    <a:cubicBezTo>
                      <a:pt x="5577653" y="389875"/>
                      <a:pt x="5405293" y="701714"/>
                      <a:pt x="5496333" y="1129163"/>
                    </a:cubicBezTo>
                    <a:cubicBezTo>
                      <a:pt x="5496570" y="1269845"/>
                      <a:pt x="5384896" y="1333211"/>
                      <a:pt x="5270493" y="1355002"/>
                    </a:cubicBezTo>
                    <a:cubicBezTo>
                      <a:pt x="3223998" y="1289716"/>
                      <a:pt x="2075503" y="1336935"/>
                      <a:pt x="225837" y="1355002"/>
                    </a:cubicBezTo>
                    <a:cubicBezTo>
                      <a:pt x="106670" y="1368454"/>
                      <a:pt x="-14771" y="1220196"/>
                      <a:pt x="0" y="1129163"/>
                    </a:cubicBezTo>
                    <a:cubicBezTo>
                      <a:pt x="-28661" y="705922"/>
                      <a:pt x="-81559" y="649265"/>
                      <a:pt x="0" y="225836"/>
                    </a:cubicBezTo>
                    <a:close/>
                  </a:path>
                  <a:path w="5496333" h="1355002" fill="none" stroke="0" extrusionOk="0">
                    <a:moveTo>
                      <a:pt x="0" y="225836"/>
                    </a:moveTo>
                    <a:cubicBezTo>
                      <a:pt x="10715" y="66927"/>
                      <a:pt x="74567" y="18895"/>
                      <a:pt x="225837" y="0"/>
                    </a:cubicBezTo>
                    <a:cubicBezTo>
                      <a:pt x="2056927" y="-44486"/>
                      <a:pt x="4702752" y="33041"/>
                      <a:pt x="5270493" y="0"/>
                    </a:cubicBezTo>
                    <a:cubicBezTo>
                      <a:pt x="5455721" y="-3561"/>
                      <a:pt x="5508261" y="74810"/>
                      <a:pt x="5496333" y="225836"/>
                    </a:cubicBezTo>
                    <a:cubicBezTo>
                      <a:pt x="5574820" y="411633"/>
                      <a:pt x="5415585" y="741621"/>
                      <a:pt x="5496333" y="1129163"/>
                    </a:cubicBezTo>
                    <a:cubicBezTo>
                      <a:pt x="5469243" y="1251938"/>
                      <a:pt x="5389384" y="1332031"/>
                      <a:pt x="5270493" y="1355002"/>
                    </a:cubicBezTo>
                    <a:cubicBezTo>
                      <a:pt x="3227978" y="1289253"/>
                      <a:pt x="1762239" y="1270864"/>
                      <a:pt x="225837" y="1355002"/>
                    </a:cubicBezTo>
                    <a:cubicBezTo>
                      <a:pt x="103902" y="1357377"/>
                      <a:pt x="-44997" y="1228821"/>
                      <a:pt x="0" y="1129163"/>
                    </a:cubicBezTo>
                    <a:cubicBezTo>
                      <a:pt x="-35663" y="718056"/>
                      <a:pt x="-89612" y="643473"/>
                      <a:pt x="0" y="225836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sd="395280158">
                      <a:custGeom>
                        <a:avLst/>
                        <a:gdLst>
                          <a:gd name="connsiteX0" fmla="*/ 0 w 3355023"/>
                          <a:gd name="connsiteY0" fmla="*/ 165768 h 994594"/>
                          <a:gd name="connsiteX1" fmla="*/ 137854 w 3355023"/>
                          <a:gd name="connsiteY1" fmla="*/ 0 h 994594"/>
                          <a:gd name="connsiteX2" fmla="*/ 3217168 w 3355023"/>
                          <a:gd name="connsiteY2" fmla="*/ 0 h 994594"/>
                          <a:gd name="connsiteX3" fmla="*/ 3355023 w 3355023"/>
                          <a:gd name="connsiteY3" fmla="*/ 165768 h 994594"/>
                          <a:gd name="connsiteX4" fmla="*/ 3355023 w 3355023"/>
                          <a:gd name="connsiteY4" fmla="*/ 828825 h 994594"/>
                          <a:gd name="connsiteX5" fmla="*/ 3217168 w 3355023"/>
                          <a:gd name="connsiteY5" fmla="*/ 994594 h 994594"/>
                          <a:gd name="connsiteX6" fmla="*/ 137854 w 3355023"/>
                          <a:gd name="connsiteY6" fmla="*/ 994594 h 994594"/>
                          <a:gd name="connsiteX7" fmla="*/ 0 w 3355023"/>
                          <a:gd name="connsiteY7" fmla="*/ 828825 h 994594"/>
                          <a:gd name="connsiteX8" fmla="*/ 0 w 3355023"/>
                          <a:gd name="connsiteY8" fmla="*/ 165768 h 994594"/>
                          <a:gd name="connsiteX0" fmla="*/ 0 w 3355023"/>
                          <a:gd name="connsiteY0" fmla="*/ 165768 h 994594"/>
                          <a:gd name="connsiteX1" fmla="*/ 137854 w 3355023"/>
                          <a:gd name="connsiteY1" fmla="*/ 0 h 994594"/>
                          <a:gd name="connsiteX2" fmla="*/ 3217168 w 3355023"/>
                          <a:gd name="connsiteY2" fmla="*/ 0 h 994594"/>
                          <a:gd name="connsiteX3" fmla="*/ 3355023 w 3355023"/>
                          <a:gd name="connsiteY3" fmla="*/ 165768 h 994594"/>
                          <a:gd name="connsiteX4" fmla="*/ 3355023 w 3355023"/>
                          <a:gd name="connsiteY4" fmla="*/ 828825 h 994594"/>
                          <a:gd name="connsiteX5" fmla="*/ 3217168 w 3355023"/>
                          <a:gd name="connsiteY5" fmla="*/ 994594 h 994594"/>
                          <a:gd name="connsiteX6" fmla="*/ 137854 w 3355023"/>
                          <a:gd name="connsiteY6" fmla="*/ 994594 h 994594"/>
                          <a:gd name="connsiteX7" fmla="*/ 0 w 3355023"/>
                          <a:gd name="connsiteY7" fmla="*/ 828825 h 994594"/>
                          <a:gd name="connsiteX8" fmla="*/ 0 w 3355023"/>
                          <a:gd name="connsiteY8" fmla="*/ 165768 h 9945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355023" h="994594" fill="none" extrusionOk="0">
                            <a:moveTo>
                              <a:pt x="0" y="165768"/>
                            </a:moveTo>
                            <a:cubicBezTo>
                              <a:pt x="3028" y="52512"/>
                              <a:pt x="41257" y="13482"/>
                              <a:pt x="137854" y="0"/>
                            </a:cubicBezTo>
                            <a:cubicBezTo>
                              <a:pt x="1212109" y="-38382"/>
                              <a:pt x="2878312" y="-17517"/>
                              <a:pt x="3217168" y="0"/>
                            </a:cubicBezTo>
                            <a:cubicBezTo>
                              <a:pt x="3318243" y="1697"/>
                              <a:pt x="3360681" y="61719"/>
                              <a:pt x="3355023" y="165768"/>
                            </a:cubicBezTo>
                            <a:cubicBezTo>
                              <a:pt x="3379183" y="271424"/>
                              <a:pt x="3326017" y="560401"/>
                              <a:pt x="3355023" y="828825"/>
                            </a:cubicBezTo>
                            <a:cubicBezTo>
                              <a:pt x="3333218" y="915925"/>
                              <a:pt x="3294074" y="983700"/>
                              <a:pt x="3217168" y="994594"/>
                            </a:cubicBezTo>
                            <a:cubicBezTo>
                              <a:pt x="2041716" y="927457"/>
                              <a:pt x="960562" y="956630"/>
                              <a:pt x="137854" y="994594"/>
                            </a:cubicBezTo>
                            <a:cubicBezTo>
                              <a:pt x="69680" y="995715"/>
                              <a:pt x="-24860" y="909059"/>
                              <a:pt x="0" y="828825"/>
                            </a:cubicBezTo>
                            <a:cubicBezTo>
                              <a:pt x="-19364" y="520857"/>
                              <a:pt x="-53841" y="464409"/>
                              <a:pt x="0" y="165768"/>
                            </a:cubicBezTo>
                            <a:close/>
                          </a:path>
                          <a:path w="3355023" h="994594" stroke="0" extrusionOk="0">
                            <a:moveTo>
                              <a:pt x="0" y="165768"/>
                            </a:moveTo>
                            <a:cubicBezTo>
                              <a:pt x="8207" y="53441"/>
                              <a:pt x="77628" y="-2595"/>
                              <a:pt x="137854" y="0"/>
                            </a:cubicBezTo>
                            <a:cubicBezTo>
                              <a:pt x="904949" y="-78075"/>
                              <a:pt x="2358422" y="61943"/>
                              <a:pt x="3217168" y="0"/>
                            </a:cubicBezTo>
                            <a:cubicBezTo>
                              <a:pt x="3311390" y="2239"/>
                              <a:pt x="3365509" y="77041"/>
                              <a:pt x="3355023" y="165768"/>
                            </a:cubicBezTo>
                            <a:cubicBezTo>
                              <a:pt x="3368258" y="448885"/>
                              <a:pt x="3393833" y="665268"/>
                              <a:pt x="3355023" y="828825"/>
                            </a:cubicBezTo>
                            <a:cubicBezTo>
                              <a:pt x="3354523" y="918771"/>
                              <a:pt x="3285400" y="994280"/>
                              <a:pt x="3217168" y="994594"/>
                            </a:cubicBezTo>
                            <a:cubicBezTo>
                              <a:pt x="1954911" y="937413"/>
                              <a:pt x="966475" y="1082981"/>
                              <a:pt x="137854" y="994594"/>
                            </a:cubicBezTo>
                            <a:cubicBezTo>
                              <a:pt x="56507" y="998482"/>
                              <a:pt x="-2481" y="905040"/>
                              <a:pt x="0" y="828825"/>
                            </a:cubicBezTo>
                            <a:cubicBezTo>
                              <a:pt x="16941" y="518658"/>
                              <a:pt x="-33980" y="292595"/>
                              <a:pt x="0" y="165768"/>
                            </a:cubicBezTo>
                            <a:close/>
                          </a:path>
                          <a:path w="3355023" h="994594" fill="none" stroke="0" extrusionOk="0">
                            <a:moveTo>
                              <a:pt x="0" y="165768"/>
                            </a:moveTo>
                            <a:cubicBezTo>
                              <a:pt x="7439" y="56391"/>
                              <a:pt x="53711" y="6709"/>
                              <a:pt x="137854" y="0"/>
                            </a:cubicBezTo>
                            <a:cubicBezTo>
                              <a:pt x="1244768" y="-68064"/>
                              <a:pt x="2866444" y="-10552"/>
                              <a:pt x="3217168" y="0"/>
                            </a:cubicBezTo>
                            <a:cubicBezTo>
                              <a:pt x="3318630" y="-4106"/>
                              <a:pt x="3363249" y="50943"/>
                              <a:pt x="3355023" y="165768"/>
                            </a:cubicBezTo>
                            <a:cubicBezTo>
                              <a:pt x="3405953" y="278128"/>
                              <a:pt x="3295921" y="504251"/>
                              <a:pt x="3355023" y="828825"/>
                            </a:cubicBezTo>
                            <a:cubicBezTo>
                              <a:pt x="3353994" y="922108"/>
                              <a:pt x="3289819" y="981306"/>
                              <a:pt x="3217168" y="994594"/>
                            </a:cubicBezTo>
                            <a:cubicBezTo>
                              <a:pt x="1979320" y="952127"/>
                              <a:pt x="1238195" y="963060"/>
                              <a:pt x="137854" y="994594"/>
                            </a:cubicBezTo>
                            <a:cubicBezTo>
                              <a:pt x="53414" y="996535"/>
                              <a:pt x="-15630" y="909950"/>
                              <a:pt x="0" y="828825"/>
                            </a:cubicBezTo>
                            <a:cubicBezTo>
                              <a:pt x="-15375" y="519862"/>
                              <a:pt x="-45870" y="468174"/>
                              <a:pt x="0" y="165768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Hộp Văn bản 5">
              <a:extLst>
                <a:ext uri="{FF2B5EF4-FFF2-40B4-BE49-F238E27FC236}">
                  <a16:creationId xmlns:a16="http://schemas.microsoft.com/office/drawing/2014/main" id="{D9A7B469-255E-8F1B-5226-775AF7560F07}"/>
                </a:ext>
              </a:extLst>
            </p:cNvPr>
            <p:cNvSpPr txBox="1"/>
            <p:nvPr/>
          </p:nvSpPr>
          <p:spPr>
            <a:xfrm>
              <a:off x="1391842" y="3190779"/>
              <a:ext cx="5335886" cy="1048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sao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y2mate.com - Đồng hồ đếm ngược 10 giây_720p">
            <a:hlinkClick r:id="" action="ppaction://media"/>
            <a:extLst>
              <a:ext uri="{FF2B5EF4-FFF2-40B4-BE49-F238E27FC236}">
                <a16:creationId xmlns:a16="http://schemas.microsoft.com/office/drawing/2014/main" id="{3077A52F-D960-B1A3-9516-73D16C9CA8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14799" y="4663082"/>
            <a:ext cx="2682875" cy="1509117"/>
          </a:xfrm>
          <a:prstGeom prst="rect">
            <a:avLst/>
          </a:prstGeom>
        </p:spPr>
      </p:pic>
      <p:pic>
        <p:nvPicPr>
          <p:cNvPr id="2052" name="Picture 4" descr="Pin On Products | rededuct.com">
            <a:extLst>
              <a:ext uri="{FF2B5EF4-FFF2-40B4-BE49-F238E27FC236}">
                <a16:creationId xmlns:a16="http://schemas.microsoft.com/office/drawing/2014/main" id="{F92BCA6C-6A54-4030-9AE6-70F2A8B5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2143125"/>
            <a:ext cx="40195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8CF2DC-F78E-067F-8F30-94B5AEC17A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34" t="7249"/>
          <a:stretch/>
        </p:blipFill>
        <p:spPr>
          <a:xfrm>
            <a:off x="-424" y="1"/>
            <a:ext cx="12192423" cy="6858000"/>
          </a:xfrm>
          <a:prstGeom prst="rect">
            <a:avLst/>
          </a:prstGeom>
        </p:spPr>
      </p:pic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B32ECB00-DB7D-71A8-6132-6C18F9FA47DB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8ABAF8FA-C4C4-62DD-F11B-D5CD14BFF487}"/>
              </a:ext>
            </a:extLst>
          </p:cNvPr>
          <p:cNvGrpSpPr/>
          <p:nvPr/>
        </p:nvGrpSpPr>
        <p:grpSpPr>
          <a:xfrm>
            <a:off x="2781901" y="460212"/>
            <a:ext cx="8755762" cy="1282863"/>
            <a:chOff x="4983869" y="1565099"/>
            <a:chExt cx="8755762" cy="1282863"/>
          </a:xfrm>
        </p:grpSpPr>
        <p:sp>
          <p:nvSpPr>
            <p:cNvPr id="4" name="Rectangle: Rounded Corners 30">
              <a:extLst>
                <a:ext uri="{FF2B5EF4-FFF2-40B4-BE49-F238E27FC236}">
                  <a16:creationId xmlns:a16="http://schemas.microsoft.com/office/drawing/2014/main" id="{CC345D18-F4FC-0CFC-0BED-9502AFDC2FCF}"/>
                </a:ext>
              </a:extLst>
            </p:cNvPr>
            <p:cNvSpPr/>
            <p:nvPr/>
          </p:nvSpPr>
          <p:spPr>
            <a:xfrm>
              <a:off x="5942088" y="1630589"/>
              <a:ext cx="7797543" cy="1217373"/>
            </a:xfrm>
            <a:custGeom>
              <a:avLst/>
              <a:gdLst>
                <a:gd name="connsiteX0" fmla="*/ 0 w 7797543"/>
                <a:gd name="connsiteY0" fmla="*/ 202900 h 1217373"/>
                <a:gd name="connsiteX1" fmla="*/ 202900 w 7797543"/>
                <a:gd name="connsiteY1" fmla="*/ 0 h 1217373"/>
                <a:gd name="connsiteX2" fmla="*/ 7594643 w 7797543"/>
                <a:gd name="connsiteY2" fmla="*/ 0 h 1217373"/>
                <a:gd name="connsiteX3" fmla="*/ 7797543 w 7797543"/>
                <a:gd name="connsiteY3" fmla="*/ 202900 h 1217373"/>
                <a:gd name="connsiteX4" fmla="*/ 7797543 w 7797543"/>
                <a:gd name="connsiteY4" fmla="*/ 1014473 h 1217373"/>
                <a:gd name="connsiteX5" fmla="*/ 7594643 w 7797543"/>
                <a:gd name="connsiteY5" fmla="*/ 1217373 h 1217373"/>
                <a:gd name="connsiteX6" fmla="*/ 202900 w 7797543"/>
                <a:gd name="connsiteY6" fmla="*/ 1217373 h 1217373"/>
                <a:gd name="connsiteX7" fmla="*/ 0 w 7797543"/>
                <a:gd name="connsiteY7" fmla="*/ 1014473 h 1217373"/>
                <a:gd name="connsiteX8" fmla="*/ 0 w 7797543"/>
                <a:gd name="connsiteY8" fmla="*/ 202900 h 1217373"/>
                <a:gd name="connsiteX0" fmla="*/ 0 w 7797543"/>
                <a:gd name="connsiteY0" fmla="*/ 202900 h 1217373"/>
                <a:gd name="connsiteX1" fmla="*/ 202900 w 7797543"/>
                <a:gd name="connsiteY1" fmla="*/ 0 h 1217373"/>
                <a:gd name="connsiteX2" fmla="*/ 7594643 w 7797543"/>
                <a:gd name="connsiteY2" fmla="*/ 0 h 1217373"/>
                <a:gd name="connsiteX3" fmla="*/ 7797543 w 7797543"/>
                <a:gd name="connsiteY3" fmla="*/ 202900 h 1217373"/>
                <a:gd name="connsiteX4" fmla="*/ 7797543 w 7797543"/>
                <a:gd name="connsiteY4" fmla="*/ 1014473 h 1217373"/>
                <a:gd name="connsiteX5" fmla="*/ 7594643 w 7797543"/>
                <a:gd name="connsiteY5" fmla="*/ 1217373 h 1217373"/>
                <a:gd name="connsiteX6" fmla="*/ 202900 w 7797543"/>
                <a:gd name="connsiteY6" fmla="*/ 1217373 h 1217373"/>
                <a:gd name="connsiteX7" fmla="*/ 0 w 7797543"/>
                <a:gd name="connsiteY7" fmla="*/ 1014473 h 1217373"/>
                <a:gd name="connsiteX8" fmla="*/ 0 w 7797543"/>
                <a:gd name="connsiteY8" fmla="*/ 202900 h 121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7543" h="1217373" fill="none" extrusionOk="0">
                  <a:moveTo>
                    <a:pt x="0" y="202900"/>
                  </a:moveTo>
                  <a:cubicBezTo>
                    <a:pt x="-18077" y="83281"/>
                    <a:pt x="112767" y="24959"/>
                    <a:pt x="202900" y="0"/>
                  </a:cubicBezTo>
                  <a:cubicBezTo>
                    <a:pt x="3812264" y="-65749"/>
                    <a:pt x="4090226" y="-69558"/>
                    <a:pt x="7594643" y="0"/>
                  </a:cubicBezTo>
                  <a:cubicBezTo>
                    <a:pt x="7670122" y="-11470"/>
                    <a:pt x="7809429" y="75002"/>
                    <a:pt x="7797543" y="202900"/>
                  </a:cubicBezTo>
                  <a:cubicBezTo>
                    <a:pt x="7830210" y="568859"/>
                    <a:pt x="7842677" y="658210"/>
                    <a:pt x="7797543" y="1014473"/>
                  </a:cubicBezTo>
                  <a:cubicBezTo>
                    <a:pt x="7770852" y="1113465"/>
                    <a:pt x="7703057" y="1200523"/>
                    <a:pt x="7594643" y="1217373"/>
                  </a:cubicBezTo>
                  <a:cubicBezTo>
                    <a:pt x="5119548" y="876067"/>
                    <a:pt x="3702103" y="1362844"/>
                    <a:pt x="202900" y="1217373"/>
                  </a:cubicBezTo>
                  <a:cubicBezTo>
                    <a:pt x="56313" y="1234649"/>
                    <a:pt x="-7839" y="1162274"/>
                    <a:pt x="0" y="1014473"/>
                  </a:cubicBezTo>
                  <a:cubicBezTo>
                    <a:pt x="29956" y="852861"/>
                    <a:pt x="-42687" y="309082"/>
                    <a:pt x="0" y="202900"/>
                  </a:cubicBezTo>
                  <a:close/>
                </a:path>
                <a:path w="7797543" h="1217373" stroke="0" extrusionOk="0">
                  <a:moveTo>
                    <a:pt x="0" y="202900"/>
                  </a:moveTo>
                  <a:cubicBezTo>
                    <a:pt x="-10181" y="67405"/>
                    <a:pt x="89118" y="-25417"/>
                    <a:pt x="202900" y="0"/>
                  </a:cubicBezTo>
                  <a:cubicBezTo>
                    <a:pt x="2708565" y="-211397"/>
                    <a:pt x="6656764" y="-62394"/>
                    <a:pt x="7594643" y="0"/>
                  </a:cubicBezTo>
                  <a:cubicBezTo>
                    <a:pt x="7721827" y="-28780"/>
                    <a:pt x="7796372" y="103906"/>
                    <a:pt x="7797543" y="202900"/>
                  </a:cubicBezTo>
                  <a:cubicBezTo>
                    <a:pt x="7753303" y="526182"/>
                    <a:pt x="7754811" y="895868"/>
                    <a:pt x="7797543" y="1014473"/>
                  </a:cubicBezTo>
                  <a:cubicBezTo>
                    <a:pt x="7809937" y="1131670"/>
                    <a:pt x="7716436" y="1211558"/>
                    <a:pt x="7594643" y="1217373"/>
                  </a:cubicBezTo>
                  <a:cubicBezTo>
                    <a:pt x="6567014" y="1024900"/>
                    <a:pt x="4006062" y="1490219"/>
                    <a:pt x="202900" y="1217373"/>
                  </a:cubicBezTo>
                  <a:cubicBezTo>
                    <a:pt x="91339" y="1229376"/>
                    <a:pt x="4234" y="1117160"/>
                    <a:pt x="0" y="1014473"/>
                  </a:cubicBezTo>
                  <a:cubicBezTo>
                    <a:pt x="54083" y="726249"/>
                    <a:pt x="-52984" y="414426"/>
                    <a:pt x="0" y="202900"/>
                  </a:cubicBezTo>
                  <a:close/>
                </a:path>
                <a:path w="7797543" h="1217373" fill="none" stroke="0" extrusionOk="0">
                  <a:moveTo>
                    <a:pt x="0" y="202900"/>
                  </a:moveTo>
                  <a:cubicBezTo>
                    <a:pt x="-10532" y="82417"/>
                    <a:pt x="95741" y="2396"/>
                    <a:pt x="202900" y="0"/>
                  </a:cubicBezTo>
                  <a:cubicBezTo>
                    <a:pt x="3815745" y="-113802"/>
                    <a:pt x="4132522" y="-66678"/>
                    <a:pt x="7594643" y="0"/>
                  </a:cubicBezTo>
                  <a:cubicBezTo>
                    <a:pt x="7691043" y="-27605"/>
                    <a:pt x="7788392" y="85006"/>
                    <a:pt x="7797543" y="202900"/>
                  </a:cubicBezTo>
                  <a:cubicBezTo>
                    <a:pt x="7823480" y="559028"/>
                    <a:pt x="7807254" y="665761"/>
                    <a:pt x="7797543" y="1014473"/>
                  </a:cubicBezTo>
                  <a:cubicBezTo>
                    <a:pt x="7793312" y="1133503"/>
                    <a:pt x="7702670" y="1204657"/>
                    <a:pt x="7594643" y="1217373"/>
                  </a:cubicBezTo>
                  <a:cubicBezTo>
                    <a:pt x="5059002" y="1112540"/>
                    <a:pt x="3602894" y="1106477"/>
                    <a:pt x="202900" y="1217373"/>
                  </a:cubicBezTo>
                  <a:cubicBezTo>
                    <a:pt x="70859" y="1237070"/>
                    <a:pt x="10126" y="1137019"/>
                    <a:pt x="0" y="1014473"/>
                  </a:cubicBezTo>
                  <a:cubicBezTo>
                    <a:pt x="20259" y="852645"/>
                    <a:pt x="-28338" y="305279"/>
                    <a:pt x="0" y="202900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custGeom>
                      <a:avLst/>
                      <a:gdLst>
                        <a:gd name="connsiteX0" fmla="*/ 0 w 7797543"/>
                        <a:gd name="connsiteY0" fmla="*/ 202900 h 1217373"/>
                        <a:gd name="connsiteX1" fmla="*/ 202900 w 7797543"/>
                        <a:gd name="connsiteY1" fmla="*/ 0 h 1217373"/>
                        <a:gd name="connsiteX2" fmla="*/ 7594643 w 7797543"/>
                        <a:gd name="connsiteY2" fmla="*/ 0 h 1217373"/>
                        <a:gd name="connsiteX3" fmla="*/ 7797543 w 7797543"/>
                        <a:gd name="connsiteY3" fmla="*/ 202900 h 1217373"/>
                        <a:gd name="connsiteX4" fmla="*/ 7797543 w 7797543"/>
                        <a:gd name="connsiteY4" fmla="*/ 1014473 h 1217373"/>
                        <a:gd name="connsiteX5" fmla="*/ 7594643 w 7797543"/>
                        <a:gd name="connsiteY5" fmla="*/ 1217373 h 1217373"/>
                        <a:gd name="connsiteX6" fmla="*/ 202900 w 7797543"/>
                        <a:gd name="connsiteY6" fmla="*/ 1217373 h 1217373"/>
                        <a:gd name="connsiteX7" fmla="*/ 0 w 7797543"/>
                        <a:gd name="connsiteY7" fmla="*/ 1014473 h 1217373"/>
                        <a:gd name="connsiteX8" fmla="*/ 0 w 7797543"/>
                        <a:gd name="connsiteY8" fmla="*/ 202900 h 12173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797543" h="1217373" fill="none" extrusionOk="0">
                          <a:moveTo>
                            <a:pt x="0" y="202900"/>
                          </a:moveTo>
                          <a:cubicBezTo>
                            <a:pt x="-6083" y="88297"/>
                            <a:pt x="101696" y="12357"/>
                            <a:pt x="202900" y="0"/>
                          </a:cubicBezTo>
                          <a:cubicBezTo>
                            <a:pt x="3787541" y="-61902"/>
                            <a:pt x="4099046" y="-101778"/>
                            <a:pt x="7594643" y="0"/>
                          </a:cubicBezTo>
                          <a:cubicBezTo>
                            <a:pt x="7692521" y="-4447"/>
                            <a:pt x="7803769" y="82544"/>
                            <a:pt x="7797543" y="202900"/>
                          </a:cubicBezTo>
                          <a:cubicBezTo>
                            <a:pt x="7820137" y="556355"/>
                            <a:pt x="7827076" y="670552"/>
                            <a:pt x="7797543" y="1014473"/>
                          </a:cubicBezTo>
                          <a:cubicBezTo>
                            <a:pt x="7782031" y="1118938"/>
                            <a:pt x="7704783" y="1208503"/>
                            <a:pt x="7594643" y="1217373"/>
                          </a:cubicBezTo>
                          <a:cubicBezTo>
                            <a:pt x="5056629" y="1074981"/>
                            <a:pt x="3630892" y="1328474"/>
                            <a:pt x="202900" y="1217373"/>
                          </a:cubicBezTo>
                          <a:cubicBezTo>
                            <a:pt x="71427" y="1227087"/>
                            <a:pt x="-3326" y="1141697"/>
                            <a:pt x="0" y="1014473"/>
                          </a:cubicBezTo>
                          <a:cubicBezTo>
                            <a:pt x="35910" y="858985"/>
                            <a:pt x="-32596" y="296254"/>
                            <a:pt x="0" y="202900"/>
                          </a:cubicBezTo>
                          <a:close/>
                        </a:path>
                        <a:path w="7797543" h="1217373" stroke="0" extrusionOk="0">
                          <a:moveTo>
                            <a:pt x="0" y="202900"/>
                          </a:moveTo>
                          <a:cubicBezTo>
                            <a:pt x="-12470" y="74361"/>
                            <a:pt x="86141" y="-7861"/>
                            <a:pt x="202900" y="0"/>
                          </a:cubicBezTo>
                          <a:cubicBezTo>
                            <a:pt x="2702471" y="-164947"/>
                            <a:pt x="6751501" y="-52288"/>
                            <a:pt x="7594643" y="0"/>
                          </a:cubicBezTo>
                          <a:cubicBezTo>
                            <a:pt x="7705318" y="-21675"/>
                            <a:pt x="7787284" y="92483"/>
                            <a:pt x="7797543" y="202900"/>
                          </a:cubicBezTo>
                          <a:cubicBezTo>
                            <a:pt x="7755535" y="526411"/>
                            <a:pt x="7757867" y="898282"/>
                            <a:pt x="7797543" y="1014473"/>
                          </a:cubicBezTo>
                          <a:cubicBezTo>
                            <a:pt x="7804817" y="1135924"/>
                            <a:pt x="7704623" y="1213590"/>
                            <a:pt x="7594643" y="1217373"/>
                          </a:cubicBezTo>
                          <a:cubicBezTo>
                            <a:pt x="6363657" y="1375914"/>
                            <a:pt x="3825199" y="1075537"/>
                            <a:pt x="202900" y="1217373"/>
                          </a:cubicBezTo>
                          <a:cubicBezTo>
                            <a:pt x="90083" y="1230686"/>
                            <a:pt x="5420" y="1124647"/>
                            <a:pt x="0" y="1014473"/>
                          </a:cubicBezTo>
                          <a:cubicBezTo>
                            <a:pt x="61134" y="696916"/>
                            <a:pt x="-51050" y="405494"/>
                            <a:pt x="0" y="20290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Đoán xem trong hình có bao nhiêu con chim?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31">
              <a:extLst>
                <a:ext uri="{FF2B5EF4-FFF2-40B4-BE49-F238E27FC236}">
                  <a16:creationId xmlns:a16="http://schemas.microsoft.com/office/drawing/2014/main" id="{600FCB40-60A4-944F-A6B6-6CF2F5217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69" y="1565099"/>
              <a:ext cx="1178088" cy="1178088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F657F8AF-BF1A-BA70-E61E-E397CEA69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51407" y="2838450"/>
            <a:ext cx="3526788" cy="3769135"/>
          </a:xfrm>
          <a:prstGeom prst="rect">
            <a:avLst/>
          </a:prstGeom>
        </p:spPr>
      </p:pic>
      <p:grpSp>
        <p:nvGrpSpPr>
          <p:cNvPr id="6" name="Nhóm 9">
            <a:extLst>
              <a:ext uri="{FF2B5EF4-FFF2-40B4-BE49-F238E27FC236}">
                <a16:creationId xmlns:a16="http://schemas.microsoft.com/office/drawing/2014/main" id="{4E31E07D-6FEA-1AE3-634B-5FD17ED67D1E}"/>
              </a:ext>
            </a:extLst>
          </p:cNvPr>
          <p:cNvGrpSpPr/>
          <p:nvPr/>
        </p:nvGrpSpPr>
        <p:grpSpPr>
          <a:xfrm>
            <a:off x="2495550" y="2164174"/>
            <a:ext cx="3448050" cy="1093376"/>
            <a:chOff x="1166754" y="3100128"/>
            <a:chExt cx="5648734" cy="1489580"/>
          </a:xfrm>
        </p:grpSpPr>
        <p:grpSp>
          <p:nvGrpSpPr>
            <p:cNvPr id="8" name="Nhóm 8">
              <a:extLst>
                <a:ext uri="{FF2B5EF4-FFF2-40B4-BE49-F238E27FC236}">
                  <a16:creationId xmlns:a16="http://schemas.microsoft.com/office/drawing/2014/main" id="{6189452F-B38C-52A4-986D-C923E9EC37B0}"/>
                </a:ext>
              </a:extLst>
            </p:cNvPr>
            <p:cNvGrpSpPr/>
            <p:nvPr/>
          </p:nvGrpSpPr>
          <p:grpSpPr>
            <a:xfrm>
              <a:off x="1166754" y="3100128"/>
              <a:ext cx="5648734" cy="1489580"/>
              <a:chOff x="5964519" y="4210180"/>
              <a:chExt cx="5648734" cy="1489580"/>
            </a:xfrm>
          </p:grpSpPr>
          <p:sp>
            <p:nvSpPr>
              <p:cNvPr id="11" name="Hình chữ nhật: Góc Tròn 6">
                <a:extLst>
                  <a:ext uri="{FF2B5EF4-FFF2-40B4-BE49-F238E27FC236}">
                    <a16:creationId xmlns:a16="http://schemas.microsoft.com/office/drawing/2014/main" id="{80883902-D93D-9606-7BA6-901660C26663}"/>
                  </a:ext>
                </a:extLst>
              </p:cNvPr>
              <p:cNvSpPr/>
              <p:nvPr/>
            </p:nvSpPr>
            <p:spPr>
              <a:xfrm>
                <a:off x="5964519" y="4210180"/>
                <a:ext cx="5496334" cy="1489580"/>
              </a:xfrm>
              <a:custGeom>
                <a:avLst/>
                <a:gdLst>
                  <a:gd name="connsiteX0" fmla="*/ 0 w 5496334"/>
                  <a:gd name="connsiteY0" fmla="*/ 248266 h 1489580"/>
                  <a:gd name="connsiteX1" fmla="*/ 248267 w 5496334"/>
                  <a:gd name="connsiteY1" fmla="*/ 0 h 1489580"/>
                  <a:gd name="connsiteX2" fmla="*/ 5248065 w 5496334"/>
                  <a:gd name="connsiteY2" fmla="*/ 0 h 1489580"/>
                  <a:gd name="connsiteX3" fmla="*/ 5496334 w 5496334"/>
                  <a:gd name="connsiteY3" fmla="*/ 248266 h 1489580"/>
                  <a:gd name="connsiteX4" fmla="*/ 5496334 w 5496334"/>
                  <a:gd name="connsiteY4" fmla="*/ 1241311 h 1489580"/>
                  <a:gd name="connsiteX5" fmla="*/ 5248065 w 5496334"/>
                  <a:gd name="connsiteY5" fmla="*/ 1489580 h 1489580"/>
                  <a:gd name="connsiteX6" fmla="*/ 248267 w 5496334"/>
                  <a:gd name="connsiteY6" fmla="*/ 1489580 h 1489580"/>
                  <a:gd name="connsiteX7" fmla="*/ 0 w 5496334"/>
                  <a:gd name="connsiteY7" fmla="*/ 1241311 h 1489580"/>
                  <a:gd name="connsiteX8" fmla="*/ 0 w 5496334"/>
                  <a:gd name="connsiteY8" fmla="*/ 248266 h 1489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6334" h="1489580" extrusionOk="0">
                    <a:moveTo>
                      <a:pt x="0" y="248266"/>
                    </a:moveTo>
                    <a:cubicBezTo>
                      <a:pt x="36540" y="83949"/>
                      <a:pt x="169103" y="4121"/>
                      <a:pt x="248267" y="0"/>
                    </a:cubicBezTo>
                    <a:cubicBezTo>
                      <a:pt x="2597005" y="-119652"/>
                      <a:pt x="3287733" y="89062"/>
                      <a:pt x="5248065" y="0"/>
                    </a:cubicBezTo>
                    <a:cubicBezTo>
                      <a:pt x="5417896" y="-9087"/>
                      <a:pt x="5513221" y="55468"/>
                      <a:pt x="5496334" y="248266"/>
                    </a:cubicBezTo>
                    <a:cubicBezTo>
                      <a:pt x="5551946" y="512106"/>
                      <a:pt x="5485851" y="1073313"/>
                      <a:pt x="5496334" y="1241311"/>
                    </a:cubicBezTo>
                    <a:cubicBezTo>
                      <a:pt x="5557545" y="1405989"/>
                      <a:pt x="5377390" y="1480871"/>
                      <a:pt x="5248065" y="1489580"/>
                    </a:cubicBezTo>
                    <a:cubicBezTo>
                      <a:pt x="3230311" y="1550553"/>
                      <a:pt x="2816682" y="1555460"/>
                      <a:pt x="248267" y="1489580"/>
                    </a:cubicBezTo>
                    <a:cubicBezTo>
                      <a:pt x="60052" y="1493417"/>
                      <a:pt x="-7199" y="1362787"/>
                      <a:pt x="0" y="1241311"/>
                    </a:cubicBezTo>
                    <a:cubicBezTo>
                      <a:pt x="27306" y="862689"/>
                      <a:pt x="-58519" y="531065"/>
                      <a:pt x="0" y="248266"/>
                    </a:cubicBezTo>
                    <a:close/>
                  </a:path>
                </a:pathLst>
              </a:custGeom>
              <a:noFill/>
              <a:ln w="28575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80158">
                      <a:custGeom>
                        <a:avLst/>
                        <a:gdLst>
                          <a:gd name="connsiteX0" fmla="*/ 0 w 3355023"/>
                          <a:gd name="connsiteY0" fmla="*/ 182232 h 1093376"/>
                          <a:gd name="connsiteX1" fmla="*/ 151545 w 3355023"/>
                          <a:gd name="connsiteY1" fmla="*/ 0 h 1093376"/>
                          <a:gd name="connsiteX2" fmla="*/ 3203477 w 3355023"/>
                          <a:gd name="connsiteY2" fmla="*/ 0 h 1093376"/>
                          <a:gd name="connsiteX3" fmla="*/ 3355023 w 3355023"/>
                          <a:gd name="connsiteY3" fmla="*/ 182232 h 1093376"/>
                          <a:gd name="connsiteX4" fmla="*/ 3355023 w 3355023"/>
                          <a:gd name="connsiteY4" fmla="*/ 911143 h 1093376"/>
                          <a:gd name="connsiteX5" fmla="*/ 3203477 w 3355023"/>
                          <a:gd name="connsiteY5" fmla="*/ 1093376 h 1093376"/>
                          <a:gd name="connsiteX6" fmla="*/ 151545 w 3355023"/>
                          <a:gd name="connsiteY6" fmla="*/ 1093376 h 1093376"/>
                          <a:gd name="connsiteX7" fmla="*/ 0 w 3355023"/>
                          <a:gd name="connsiteY7" fmla="*/ 911143 h 1093376"/>
                          <a:gd name="connsiteX8" fmla="*/ 0 w 3355023"/>
                          <a:gd name="connsiteY8" fmla="*/ 182232 h 10933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355023" h="1093376" extrusionOk="0">
                            <a:moveTo>
                              <a:pt x="0" y="182232"/>
                            </a:moveTo>
                            <a:cubicBezTo>
                              <a:pt x="20174" y="63675"/>
                              <a:pt x="92766" y="2074"/>
                              <a:pt x="151545" y="0"/>
                            </a:cubicBezTo>
                            <a:cubicBezTo>
                              <a:pt x="1539540" y="-93850"/>
                              <a:pt x="2014249" y="25337"/>
                              <a:pt x="3203477" y="0"/>
                            </a:cubicBezTo>
                            <a:cubicBezTo>
                              <a:pt x="3302982" y="-5174"/>
                              <a:pt x="3361553" y="56559"/>
                              <a:pt x="3355023" y="182232"/>
                            </a:cubicBezTo>
                            <a:cubicBezTo>
                              <a:pt x="3380900" y="365457"/>
                              <a:pt x="3357676" y="794987"/>
                              <a:pt x="3355023" y="911143"/>
                            </a:cubicBezTo>
                            <a:cubicBezTo>
                              <a:pt x="3382086" y="1026116"/>
                              <a:pt x="3284380" y="1089684"/>
                              <a:pt x="3203477" y="1093376"/>
                            </a:cubicBezTo>
                            <a:cubicBezTo>
                              <a:pt x="2003642" y="1129709"/>
                              <a:pt x="1694892" y="1146785"/>
                              <a:pt x="151545" y="1093376"/>
                            </a:cubicBezTo>
                            <a:cubicBezTo>
                              <a:pt x="40159" y="1095845"/>
                              <a:pt x="-2107" y="1006523"/>
                              <a:pt x="0" y="911143"/>
                            </a:cubicBezTo>
                            <a:cubicBezTo>
                              <a:pt x="18758" y="627833"/>
                              <a:pt x="-33398" y="368412"/>
                              <a:pt x="0" y="182232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Hình chữ nhật: Góc Tròn 7">
                <a:extLst>
                  <a:ext uri="{FF2B5EF4-FFF2-40B4-BE49-F238E27FC236}">
                    <a16:creationId xmlns:a16="http://schemas.microsoft.com/office/drawing/2014/main" id="{19DB3F3A-A6EB-E33F-4142-E3371EAF5239}"/>
                  </a:ext>
                </a:extLst>
              </p:cNvPr>
              <p:cNvSpPr/>
              <p:nvPr/>
            </p:nvSpPr>
            <p:spPr>
              <a:xfrm>
                <a:off x="6116920" y="4245414"/>
                <a:ext cx="5496333" cy="1355002"/>
              </a:xfrm>
              <a:custGeom>
                <a:avLst/>
                <a:gdLst>
                  <a:gd name="connsiteX0" fmla="*/ 0 w 5496333"/>
                  <a:gd name="connsiteY0" fmla="*/ 225836 h 1355002"/>
                  <a:gd name="connsiteX1" fmla="*/ 225837 w 5496333"/>
                  <a:gd name="connsiteY1" fmla="*/ 0 h 1355002"/>
                  <a:gd name="connsiteX2" fmla="*/ 5270493 w 5496333"/>
                  <a:gd name="connsiteY2" fmla="*/ 0 h 1355002"/>
                  <a:gd name="connsiteX3" fmla="*/ 5496333 w 5496333"/>
                  <a:gd name="connsiteY3" fmla="*/ 225836 h 1355002"/>
                  <a:gd name="connsiteX4" fmla="*/ 5496333 w 5496333"/>
                  <a:gd name="connsiteY4" fmla="*/ 1129163 h 1355002"/>
                  <a:gd name="connsiteX5" fmla="*/ 5270493 w 5496333"/>
                  <a:gd name="connsiteY5" fmla="*/ 1355002 h 1355002"/>
                  <a:gd name="connsiteX6" fmla="*/ 225837 w 5496333"/>
                  <a:gd name="connsiteY6" fmla="*/ 1355002 h 1355002"/>
                  <a:gd name="connsiteX7" fmla="*/ 0 w 5496333"/>
                  <a:gd name="connsiteY7" fmla="*/ 1129163 h 1355002"/>
                  <a:gd name="connsiteX8" fmla="*/ 0 w 5496333"/>
                  <a:gd name="connsiteY8" fmla="*/ 225836 h 1355002"/>
                  <a:gd name="connsiteX0" fmla="*/ 0 w 5496333"/>
                  <a:gd name="connsiteY0" fmla="*/ 225836 h 1355002"/>
                  <a:gd name="connsiteX1" fmla="*/ 225837 w 5496333"/>
                  <a:gd name="connsiteY1" fmla="*/ 0 h 1355002"/>
                  <a:gd name="connsiteX2" fmla="*/ 5270493 w 5496333"/>
                  <a:gd name="connsiteY2" fmla="*/ 0 h 1355002"/>
                  <a:gd name="connsiteX3" fmla="*/ 5496333 w 5496333"/>
                  <a:gd name="connsiteY3" fmla="*/ 225836 h 1355002"/>
                  <a:gd name="connsiteX4" fmla="*/ 5496333 w 5496333"/>
                  <a:gd name="connsiteY4" fmla="*/ 1129163 h 1355002"/>
                  <a:gd name="connsiteX5" fmla="*/ 5270493 w 5496333"/>
                  <a:gd name="connsiteY5" fmla="*/ 1355002 h 1355002"/>
                  <a:gd name="connsiteX6" fmla="*/ 225837 w 5496333"/>
                  <a:gd name="connsiteY6" fmla="*/ 1355002 h 1355002"/>
                  <a:gd name="connsiteX7" fmla="*/ 0 w 5496333"/>
                  <a:gd name="connsiteY7" fmla="*/ 1129163 h 1355002"/>
                  <a:gd name="connsiteX8" fmla="*/ 0 w 5496333"/>
                  <a:gd name="connsiteY8" fmla="*/ 225836 h 1355002"/>
                  <a:gd name="connsiteX0" fmla="*/ 0 w 5496333"/>
                  <a:gd name="connsiteY0" fmla="*/ 225836 h 1355002"/>
                  <a:gd name="connsiteX1" fmla="*/ 225837 w 5496333"/>
                  <a:gd name="connsiteY1" fmla="*/ 0 h 1355002"/>
                  <a:gd name="connsiteX2" fmla="*/ 5270493 w 5496333"/>
                  <a:gd name="connsiteY2" fmla="*/ 0 h 1355002"/>
                  <a:gd name="connsiteX3" fmla="*/ 5496333 w 5496333"/>
                  <a:gd name="connsiteY3" fmla="*/ 225836 h 1355002"/>
                  <a:gd name="connsiteX4" fmla="*/ 5496333 w 5496333"/>
                  <a:gd name="connsiteY4" fmla="*/ 1129163 h 1355002"/>
                  <a:gd name="connsiteX5" fmla="*/ 5270493 w 5496333"/>
                  <a:gd name="connsiteY5" fmla="*/ 1355002 h 1355002"/>
                  <a:gd name="connsiteX6" fmla="*/ 225837 w 5496333"/>
                  <a:gd name="connsiteY6" fmla="*/ 1355002 h 1355002"/>
                  <a:gd name="connsiteX7" fmla="*/ 0 w 5496333"/>
                  <a:gd name="connsiteY7" fmla="*/ 1129163 h 1355002"/>
                  <a:gd name="connsiteX8" fmla="*/ 0 w 5496333"/>
                  <a:gd name="connsiteY8" fmla="*/ 225836 h 135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6333" h="1355002" fill="none" extrusionOk="0">
                    <a:moveTo>
                      <a:pt x="0" y="225836"/>
                    </a:moveTo>
                    <a:cubicBezTo>
                      <a:pt x="6943" y="58789"/>
                      <a:pt x="63183" y="21030"/>
                      <a:pt x="225837" y="0"/>
                    </a:cubicBezTo>
                    <a:cubicBezTo>
                      <a:pt x="1972603" y="-8526"/>
                      <a:pt x="4800479" y="1371"/>
                      <a:pt x="5270493" y="0"/>
                    </a:cubicBezTo>
                    <a:cubicBezTo>
                      <a:pt x="5450711" y="3237"/>
                      <a:pt x="5507920" y="79675"/>
                      <a:pt x="5496333" y="225836"/>
                    </a:cubicBezTo>
                    <a:cubicBezTo>
                      <a:pt x="5537019" y="375646"/>
                      <a:pt x="5458407" y="825818"/>
                      <a:pt x="5496333" y="1129163"/>
                    </a:cubicBezTo>
                    <a:cubicBezTo>
                      <a:pt x="5445044" y="1244890"/>
                      <a:pt x="5397669" y="1325628"/>
                      <a:pt x="5270493" y="1355002"/>
                    </a:cubicBezTo>
                    <a:cubicBezTo>
                      <a:pt x="3324209" y="1227490"/>
                      <a:pt x="1520234" y="1296053"/>
                      <a:pt x="225837" y="1355002"/>
                    </a:cubicBezTo>
                    <a:cubicBezTo>
                      <a:pt x="125320" y="1357912"/>
                      <a:pt x="-54707" y="1232761"/>
                      <a:pt x="0" y="1129163"/>
                    </a:cubicBezTo>
                    <a:cubicBezTo>
                      <a:pt x="-33810" y="711308"/>
                      <a:pt x="-106051" y="634143"/>
                      <a:pt x="0" y="225836"/>
                    </a:cubicBezTo>
                    <a:close/>
                  </a:path>
                  <a:path w="5496333" h="1355002" stroke="0" extrusionOk="0">
                    <a:moveTo>
                      <a:pt x="0" y="225836"/>
                    </a:moveTo>
                    <a:cubicBezTo>
                      <a:pt x="13537" y="69930"/>
                      <a:pt x="142549" y="-6979"/>
                      <a:pt x="225837" y="0"/>
                    </a:cubicBezTo>
                    <a:cubicBezTo>
                      <a:pt x="1444322" y="-90651"/>
                      <a:pt x="3897831" y="284954"/>
                      <a:pt x="5270493" y="0"/>
                    </a:cubicBezTo>
                    <a:cubicBezTo>
                      <a:pt x="5431507" y="4459"/>
                      <a:pt x="5515320" y="106454"/>
                      <a:pt x="5496333" y="225836"/>
                    </a:cubicBezTo>
                    <a:cubicBezTo>
                      <a:pt x="5541390" y="585779"/>
                      <a:pt x="5592509" y="930231"/>
                      <a:pt x="5496333" y="1129163"/>
                    </a:cubicBezTo>
                    <a:cubicBezTo>
                      <a:pt x="5488638" y="1246896"/>
                      <a:pt x="5374201" y="1362107"/>
                      <a:pt x="5270493" y="1355002"/>
                    </a:cubicBezTo>
                    <a:cubicBezTo>
                      <a:pt x="3376654" y="1080958"/>
                      <a:pt x="1745345" y="1567403"/>
                      <a:pt x="225837" y="1355002"/>
                    </a:cubicBezTo>
                    <a:cubicBezTo>
                      <a:pt x="78454" y="1373850"/>
                      <a:pt x="8430" y="1236790"/>
                      <a:pt x="0" y="1129163"/>
                    </a:cubicBezTo>
                    <a:cubicBezTo>
                      <a:pt x="38566" y="710783"/>
                      <a:pt x="-90027" y="407079"/>
                      <a:pt x="0" y="225836"/>
                    </a:cubicBezTo>
                    <a:close/>
                  </a:path>
                  <a:path w="5496333" h="1355002" fill="none" stroke="0" extrusionOk="0">
                    <a:moveTo>
                      <a:pt x="0" y="225836"/>
                    </a:moveTo>
                    <a:cubicBezTo>
                      <a:pt x="18497" y="75170"/>
                      <a:pt x="84679" y="7048"/>
                      <a:pt x="225837" y="0"/>
                    </a:cubicBezTo>
                    <a:cubicBezTo>
                      <a:pt x="2002128" y="-30008"/>
                      <a:pt x="4625387" y="-36666"/>
                      <a:pt x="5270493" y="0"/>
                    </a:cubicBezTo>
                    <a:cubicBezTo>
                      <a:pt x="5440803" y="-6629"/>
                      <a:pt x="5524687" y="70150"/>
                      <a:pt x="5496333" y="225836"/>
                    </a:cubicBezTo>
                    <a:cubicBezTo>
                      <a:pt x="5577653" y="389875"/>
                      <a:pt x="5405293" y="701714"/>
                      <a:pt x="5496333" y="1129163"/>
                    </a:cubicBezTo>
                    <a:cubicBezTo>
                      <a:pt x="5496570" y="1269845"/>
                      <a:pt x="5384896" y="1333211"/>
                      <a:pt x="5270493" y="1355002"/>
                    </a:cubicBezTo>
                    <a:cubicBezTo>
                      <a:pt x="3223998" y="1289716"/>
                      <a:pt x="2075503" y="1336935"/>
                      <a:pt x="225837" y="1355002"/>
                    </a:cubicBezTo>
                    <a:cubicBezTo>
                      <a:pt x="106670" y="1368454"/>
                      <a:pt x="-14771" y="1220196"/>
                      <a:pt x="0" y="1129163"/>
                    </a:cubicBezTo>
                    <a:cubicBezTo>
                      <a:pt x="-28661" y="705922"/>
                      <a:pt x="-81559" y="649265"/>
                      <a:pt x="0" y="225836"/>
                    </a:cubicBezTo>
                    <a:close/>
                  </a:path>
                  <a:path w="5496333" h="1355002" fill="none" stroke="0" extrusionOk="0">
                    <a:moveTo>
                      <a:pt x="0" y="225836"/>
                    </a:moveTo>
                    <a:cubicBezTo>
                      <a:pt x="10715" y="66927"/>
                      <a:pt x="74567" y="18895"/>
                      <a:pt x="225837" y="0"/>
                    </a:cubicBezTo>
                    <a:cubicBezTo>
                      <a:pt x="2056927" y="-44486"/>
                      <a:pt x="4702752" y="33041"/>
                      <a:pt x="5270493" y="0"/>
                    </a:cubicBezTo>
                    <a:cubicBezTo>
                      <a:pt x="5455721" y="-3561"/>
                      <a:pt x="5508261" y="74810"/>
                      <a:pt x="5496333" y="225836"/>
                    </a:cubicBezTo>
                    <a:cubicBezTo>
                      <a:pt x="5574820" y="411633"/>
                      <a:pt x="5415585" y="741621"/>
                      <a:pt x="5496333" y="1129163"/>
                    </a:cubicBezTo>
                    <a:cubicBezTo>
                      <a:pt x="5469243" y="1251938"/>
                      <a:pt x="5389384" y="1332031"/>
                      <a:pt x="5270493" y="1355002"/>
                    </a:cubicBezTo>
                    <a:cubicBezTo>
                      <a:pt x="3227978" y="1289253"/>
                      <a:pt x="1762239" y="1270864"/>
                      <a:pt x="225837" y="1355002"/>
                    </a:cubicBezTo>
                    <a:cubicBezTo>
                      <a:pt x="103902" y="1357377"/>
                      <a:pt x="-44997" y="1228821"/>
                      <a:pt x="0" y="1129163"/>
                    </a:cubicBezTo>
                    <a:cubicBezTo>
                      <a:pt x="-35663" y="718056"/>
                      <a:pt x="-89612" y="643473"/>
                      <a:pt x="0" y="225836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  <a:extLst>
                  <a:ext uri="{C807C97D-BFC1-408E-A445-0C87EB9F89A2}">
                    <ask:lineSketchStyleProps xmlns:ask="http://schemas.microsoft.com/office/drawing/2018/sketchyshapes" sd="395280158">
                      <a:custGeom>
                        <a:avLst/>
                        <a:gdLst>
                          <a:gd name="connsiteX0" fmla="*/ 0 w 3355023"/>
                          <a:gd name="connsiteY0" fmla="*/ 165768 h 994594"/>
                          <a:gd name="connsiteX1" fmla="*/ 137854 w 3355023"/>
                          <a:gd name="connsiteY1" fmla="*/ 0 h 994594"/>
                          <a:gd name="connsiteX2" fmla="*/ 3217168 w 3355023"/>
                          <a:gd name="connsiteY2" fmla="*/ 0 h 994594"/>
                          <a:gd name="connsiteX3" fmla="*/ 3355023 w 3355023"/>
                          <a:gd name="connsiteY3" fmla="*/ 165768 h 994594"/>
                          <a:gd name="connsiteX4" fmla="*/ 3355023 w 3355023"/>
                          <a:gd name="connsiteY4" fmla="*/ 828825 h 994594"/>
                          <a:gd name="connsiteX5" fmla="*/ 3217168 w 3355023"/>
                          <a:gd name="connsiteY5" fmla="*/ 994594 h 994594"/>
                          <a:gd name="connsiteX6" fmla="*/ 137854 w 3355023"/>
                          <a:gd name="connsiteY6" fmla="*/ 994594 h 994594"/>
                          <a:gd name="connsiteX7" fmla="*/ 0 w 3355023"/>
                          <a:gd name="connsiteY7" fmla="*/ 828825 h 994594"/>
                          <a:gd name="connsiteX8" fmla="*/ 0 w 3355023"/>
                          <a:gd name="connsiteY8" fmla="*/ 165768 h 994594"/>
                          <a:gd name="connsiteX0" fmla="*/ 0 w 3355023"/>
                          <a:gd name="connsiteY0" fmla="*/ 165768 h 994594"/>
                          <a:gd name="connsiteX1" fmla="*/ 137854 w 3355023"/>
                          <a:gd name="connsiteY1" fmla="*/ 0 h 994594"/>
                          <a:gd name="connsiteX2" fmla="*/ 3217168 w 3355023"/>
                          <a:gd name="connsiteY2" fmla="*/ 0 h 994594"/>
                          <a:gd name="connsiteX3" fmla="*/ 3355023 w 3355023"/>
                          <a:gd name="connsiteY3" fmla="*/ 165768 h 994594"/>
                          <a:gd name="connsiteX4" fmla="*/ 3355023 w 3355023"/>
                          <a:gd name="connsiteY4" fmla="*/ 828825 h 994594"/>
                          <a:gd name="connsiteX5" fmla="*/ 3217168 w 3355023"/>
                          <a:gd name="connsiteY5" fmla="*/ 994594 h 994594"/>
                          <a:gd name="connsiteX6" fmla="*/ 137854 w 3355023"/>
                          <a:gd name="connsiteY6" fmla="*/ 994594 h 994594"/>
                          <a:gd name="connsiteX7" fmla="*/ 0 w 3355023"/>
                          <a:gd name="connsiteY7" fmla="*/ 828825 h 994594"/>
                          <a:gd name="connsiteX8" fmla="*/ 0 w 3355023"/>
                          <a:gd name="connsiteY8" fmla="*/ 165768 h 9945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355023" h="994594" fill="none" extrusionOk="0">
                            <a:moveTo>
                              <a:pt x="0" y="165768"/>
                            </a:moveTo>
                            <a:cubicBezTo>
                              <a:pt x="3028" y="52512"/>
                              <a:pt x="41257" y="13482"/>
                              <a:pt x="137854" y="0"/>
                            </a:cubicBezTo>
                            <a:cubicBezTo>
                              <a:pt x="1212109" y="-38382"/>
                              <a:pt x="2878312" y="-17517"/>
                              <a:pt x="3217168" y="0"/>
                            </a:cubicBezTo>
                            <a:cubicBezTo>
                              <a:pt x="3318243" y="1697"/>
                              <a:pt x="3360681" y="61719"/>
                              <a:pt x="3355023" y="165768"/>
                            </a:cubicBezTo>
                            <a:cubicBezTo>
                              <a:pt x="3379183" y="271424"/>
                              <a:pt x="3326017" y="560401"/>
                              <a:pt x="3355023" y="828825"/>
                            </a:cubicBezTo>
                            <a:cubicBezTo>
                              <a:pt x="3333218" y="915925"/>
                              <a:pt x="3294074" y="983700"/>
                              <a:pt x="3217168" y="994594"/>
                            </a:cubicBezTo>
                            <a:cubicBezTo>
                              <a:pt x="2041716" y="927457"/>
                              <a:pt x="960562" y="956630"/>
                              <a:pt x="137854" y="994594"/>
                            </a:cubicBezTo>
                            <a:cubicBezTo>
                              <a:pt x="69680" y="995715"/>
                              <a:pt x="-24860" y="909059"/>
                              <a:pt x="0" y="828825"/>
                            </a:cubicBezTo>
                            <a:cubicBezTo>
                              <a:pt x="-19364" y="520857"/>
                              <a:pt x="-53841" y="464409"/>
                              <a:pt x="0" y="165768"/>
                            </a:cubicBezTo>
                            <a:close/>
                          </a:path>
                          <a:path w="3355023" h="994594" stroke="0" extrusionOk="0">
                            <a:moveTo>
                              <a:pt x="0" y="165768"/>
                            </a:moveTo>
                            <a:cubicBezTo>
                              <a:pt x="8207" y="53441"/>
                              <a:pt x="77628" y="-2595"/>
                              <a:pt x="137854" y="0"/>
                            </a:cubicBezTo>
                            <a:cubicBezTo>
                              <a:pt x="904949" y="-78075"/>
                              <a:pt x="2358422" y="61943"/>
                              <a:pt x="3217168" y="0"/>
                            </a:cubicBezTo>
                            <a:cubicBezTo>
                              <a:pt x="3311390" y="2239"/>
                              <a:pt x="3365509" y="77041"/>
                              <a:pt x="3355023" y="165768"/>
                            </a:cubicBezTo>
                            <a:cubicBezTo>
                              <a:pt x="3368258" y="448885"/>
                              <a:pt x="3393833" y="665268"/>
                              <a:pt x="3355023" y="828825"/>
                            </a:cubicBezTo>
                            <a:cubicBezTo>
                              <a:pt x="3354523" y="918771"/>
                              <a:pt x="3285400" y="994280"/>
                              <a:pt x="3217168" y="994594"/>
                            </a:cubicBezTo>
                            <a:cubicBezTo>
                              <a:pt x="1954911" y="937413"/>
                              <a:pt x="966475" y="1082981"/>
                              <a:pt x="137854" y="994594"/>
                            </a:cubicBezTo>
                            <a:cubicBezTo>
                              <a:pt x="56507" y="998482"/>
                              <a:pt x="-2481" y="905040"/>
                              <a:pt x="0" y="828825"/>
                            </a:cubicBezTo>
                            <a:cubicBezTo>
                              <a:pt x="16941" y="518658"/>
                              <a:pt x="-33980" y="292595"/>
                              <a:pt x="0" y="165768"/>
                            </a:cubicBezTo>
                            <a:close/>
                          </a:path>
                          <a:path w="3355023" h="994594" fill="none" stroke="0" extrusionOk="0">
                            <a:moveTo>
                              <a:pt x="0" y="165768"/>
                            </a:moveTo>
                            <a:cubicBezTo>
                              <a:pt x="7439" y="56391"/>
                              <a:pt x="53711" y="6709"/>
                              <a:pt x="137854" y="0"/>
                            </a:cubicBezTo>
                            <a:cubicBezTo>
                              <a:pt x="1244768" y="-68064"/>
                              <a:pt x="2866444" y="-10552"/>
                              <a:pt x="3217168" y="0"/>
                            </a:cubicBezTo>
                            <a:cubicBezTo>
                              <a:pt x="3318630" y="-4106"/>
                              <a:pt x="3363249" y="50943"/>
                              <a:pt x="3355023" y="165768"/>
                            </a:cubicBezTo>
                            <a:cubicBezTo>
                              <a:pt x="3405953" y="278128"/>
                              <a:pt x="3295921" y="504251"/>
                              <a:pt x="3355023" y="828825"/>
                            </a:cubicBezTo>
                            <a:cubicBezTo>
                              <a:pt x="3353994" y="922108"/>
                              <a:pt x="3289819" y="981306"/>
                              <a:pt x="3217168" y="994594"/>
                            </a:cubicBezTo>
                            <a:cubicBezTo>
                              <a:pt x="1979320" y="952127"/>
                              <a:pt x="1238195" y="963060"/>
                              <a:pt x="137854" y="994594"/>
                            </a:cubicBezTo>
                            <a:cubicBezTo>
                              <a:pt x="53414" y="996535"/>
                              <a:pt x="-15630" y="909950"/>
                              <a:pt x="0" y="828825"/>
                            </a:cubicBezTo>
                            <a:cubicBezTo>
                              <a:pt x="-15375" y="519862"/>
                              <a:pt x="-45870" y="468174"/>
                              <a:pt x="0" y="165768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Hộp Văn bản 5">
              <a:extLst>
                <a:ext uri="{FF2B5EF4-FFF2-40B4-BE49-F238E27FC236}">
                  <a16:creationId xmlns:a16="http://schemas.microsoft.com/office/drawing/2014/main" id="{D9A7B469-255E-8F1B-5226-775AF7560F07}"/>
                </a:ext>
              </a:extLst>
            </p:cNvPr>
            <p:cNvSpPr txBox="1"/>
            <p:nvPr/>
          </p:nvSpPr>
          <p:spPr>
            <a:xfrm>
              <a:off x="1391842" y="3190779"/>
              <a:ext cx="5335886" cy="1048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 con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y2mate.com - Đồng hồ đếm ngược 10 giây_720p">
            <a:hlinkClick r:id="" action="ppaction://media"/>
            <a:extLst>
              <a:ext uri="{FF2B5EF4-FFF2-40B4-BE49-F238E27FC236}">
                <a16:creationId xmlns:a16="http://schemas.microsoft.com/office/drawing/2014/main" id="{3077A52F-D960-B1A3-9516-73D16C9CA8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67024" y="4729757"/>
            <a:ext cx="2682875" cy="1509117"/>
          </a:xfrm>
          <a:prstGeom prst="rect">
            <a:avLst/>
          </a:prstGeom>
        </p:spPr>
      </p:pic>
      <p:sp>
        <p:nvSpPr>
          <p:cNvPr id="9" name="AutoShape 2" descr="Sự Khác Biệt Màu Sắc Nhiều Con Chim Có Màu Sắc Khác Nhau đậu Trên Cành Cây  | Nền PSD Tải xuống miễn phí - Pikbest">
            <a:extLst>
              <a:ext uri="{FF2B5EF4-FFF2-40B4-BE49-F238E27FC236}">
                <a16:creationId xmlns:a16="http://schemas.microsoft.com/office/drawing/2014/main" id="{8710343C-8A88-090C-B661-F02179EC5F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3AE8BE-99B7-E278-7D4E-675D88705F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2174" y="2330245"/>
            <a:ext cx="6010275" cy="368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B1B77-88B6-B38E-CC90-7D805472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A7E8E45-855E-3FA2-DC01-72E493837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34D84100-2D12-282E-BB40-F5B6FCFAD814}"/>
              </a:ext>
            </a:extLst>
          </p:cNvPr>
          <p:cNvSpPr/>
          <p:nvPr/>
        </p:nvSpPr>
        <p:spPr>
          <a:xfrm>
            <a:off x="1150955" y="2035499"/>
            <a:ext cx="10025409" cy="4451812"/>
          </a:xfrm>
          <a:custGeom>
            <a:avLst/>
            <a:gdLst>
              <a:gd name="connsiteX0" fmla="*/ 0 w 11741426"/>
              <a:gd name="connsiteY0" fmla="*/ 631680 h 6334540"/>
              <a:gd name="connsiteX1" fmla="*/ 631680 w 11741426"/>
              <a:gd name="connsiteY1" fmla="*/ 0 h 6334540"/>
              <a:gd name="connsiteX2" fmla="*/ 11109746 w 11741426"/>
              <a:gd name="connsiteY2" fmla="*/ 0 h 6334540"/>
              <a:gd name="connsiteX3" fmla="*/ 11741426 w 11741426"/>
              <a:gd name="connsiteY3" fmla="*/ 631680 h 6334540"/>
              <a:gd name="connsiteX4" fmla="*/ 11741426 w 11741426"/>
              <a:gd name="connsiteY4" fmla="*/ 5702860 h 6334540"/>
              <a:gd name="connsiteX5" fmla="*/ 11109746 w 11741426"/>
              <a:gd name="connsiteY5" fmla="*/ 6334540 h 6334540"/>
              <a:gd name="connsiteX6" fmla="*/ 631680 w 11741426"/>
              <a:gd name="connsiteY6" fmla="*/ 6334540 h 6334540"/>
              <a:gd name="connsiteX7" fmla="*/ 0 w 11741426"/>
              <a:gd name="connsiteY7" fmla="*/ 5702860 h 6334540"/>
              <a:gd name="connsiteX8" fmla="*/ 0 w 11741426"/>
              <a:gd name="connsiteY8" fmla="*/ 631680 h 63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6334540" fill="none" extrusionOk="0">
                <a:moveTo>
                  <a:pt x="0" y="631680"/>
                </a:moveTo>
                <a:cubicBezTo>
                  <a:pt x="251" y="289618"/>
                  <a:pt x="291065" y="13850"/>
                  <a:pt x="631680" y="0"/>
                </a:cubicBezTo>
                <a:cubicBezTo>
                  <a:pt x="5529293" y="72427"/>
                  <a:pt x="7969009" y="61419"/>
                  <a:pt x="11109746" y="0"/>
                </a:cubicBezTo>
                <a:cubicBezTo>
                  <a:pt x="11457803" y="-5576"/>
                  <a:pt x="11684146" y="265487"/>
                  <a:pt x="11741426" y="631680"/>
                </a:cubicBezTo>
                <a:cubicBezTo>
                  <a:pt x="11842302" y="2745327"/>
                  <a:pt x="11634113" y="4973581"/>
                  <a:pt x="11741426" y="5702860"/>
                </a:cubicBezTo>
                <a:cubicBezTo>
                  <a:pt x="11746688" y="6025022"/>
                  <a:pt x="11422634" y="6294207"/>
                  <a:pt x="11109746" y="6334540"/>
                </a:cubicBezTo>
                <a:cubicBezTo>
                  <a:pt x="6215220" y="6364367"/>
                  <a:pt x="4598091" y="6255234"/>
                  <a:pt x="631680" y="6334540"/>
                </a:cubicBezTo>
                <a:cubicBezTo>
                  <a:pt x="297511" y="6332878"/>
                  <a:pt x="-65958" y="6064770"/>
                  <a:pt x="0" y="5702860"/>
                </a:cubicBezTo>
                <a:cubicBezTo>
                  <a:pt x="50037" y="3324879"/>
                  <a:pt x="770" y="1489092"/>
                  <a:pt x="0" y="631680"/>
                </a:cubicBezTo>
                <a:close/>
              </a:path>
              <a:path w="11741426" h="6334540" stroke="0" extrusionOk="0">
                <a:moveTo>
                  <a:pt x="0" y="631680"/>
                </a:moveTo>
                <a:cubicBezTo>
                  <a:pt x="28206" y="290501"/>
                  <a:pt x="307110" y="50621"/>
                  <a:pt x="631680" y="0"/>
                </a:cubicBezTo>
                <a:cubicBezTo>
                  <a:pt x="3881382" y="123000"/>
                  <a:pt x="8371828" y="-96860"/>
                  <a:pt x="11109746" y="0"/>
                </a:cubicBezTo>
                <a:cubicBezTo>
                  <a:pt x="11439049" y="-14910"/>
                  <a:pt x="11750910" y="263693"/>
                  <a:pt x="11741426" y="631680"/>
                </a:cubicBezTo>
                <a:cubicBezTo>
                  <a:pt x="11744599" y="1836606"/>
                  <a:pt x="11835693" y="4085033"/>
                  <a:pt x="11741426" y="5702860"/>
                </a:cubicBezTo>
                <a:cubicBezTo>
                  <a:pt x="11734113" y="6054376"/>
                  <a:pt x="11405910" y="6325915"/>
                  <a:pt x="11109746" y="6334540"/>
                </a:cubicBezTo>
                <a:cubicBezTo>
                  <a:pt x="7547506" y="6173833"/>
                  <a:pt x="3613832" y="6374207"/>
                  <a:pt x="631680" y="6334540"/>
                </a:cubicBezTo>
                <a:cubicBezTo>
                  <a:pt x="277128" y="6333392"/>
                  <a:pt x="-19742" y="6042783"/>
                  <a:pt x="0" y="5702860"/>
                </a:cubicBezTo>
                <a:cubicBezTo>
                  <a:pt x="32216" y="3425202"/>
                  <a:pt x="57206" y="1583993"/>
                  <a:pt x="0" y="63168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 w="57150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D77E9F-136B-78B5-4ECA-B496E5B34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8" y="157465"/>
            <a:ext cx="3110778" cy="2782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A720D9-A892-A358-1D4E-20C469DEFF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97" r="38018"/>
          <a:stretch/>
        </p:blipFill>
        <p:spPr>
          <a:xfrm>
            <a:off x="9243037" y="732245"/>
            <a:ext cx="2030032" cy="22902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D02A6C-A15C-773B-A486-09CB064AC1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15355" r="72774" b="49306"/>
          <a:stretch/>
        </p:blipFill>
        <p:spPr>
          <a:xfrm rot="20420542">
            <a:off x="3746542" y="-471037"/>
            <a:ext cx="2534839" cy="27189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0D04A3-99C1-E6C1-0A79-774C7A3799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2" t="52744" r="11766" b="11917"/>
          <a:stretch/>
        </p:blipFill>
        <p:spPr>
          <a:xfrm rot="2316792">
            <a:off x="6177818" y="-280567"/>
            <a:ext cx="2558673" cy="27189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2EAFD52-9F33-0380-A69C-567E4D46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97" r="38018"/>
          <a:stretch/>
        </p:blipFill>
        <p:spPr>
          <a:xfrm rot="3738235">
            <a:off x="8905069" y="-142950"/>
            <a:ext cx="1343835" cy="1683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ABA0A-CFB0-9FB9-2BF8-0ED7C2717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9337" y="226766"/>
            <a:ext cx="2700762" cy="179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D6E11-D86F-F7FE-AAB8-62B41E0A81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955" y="3226806"/>
            <a:ext cx="9851990" cy="1956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6ECD5-8C97-BBA5-9377-4D28C51EBB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9413" y="2431324"/>
            <a:ext cx="255444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11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83D661-FB44-214D-4F2F-999142B19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AEFB30-5B92-E286-DF61-482F7C138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275" y="1319293"/>
            <a:ext cx="324945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2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184268" y="74234"/>
            <a:ext cx="11863188" cy="6641823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A child pointing at a pond with flamingos&#10;&#10;Description automatically generated">
            <a:extLst>
              <a:ext uri="{FF2B5EF4-FFF2-40B4-BE49-F238E27FC236}">
                <a16:creationId xmlns:a16="http://schemas.microsoft.com/office/drawing/2014/main" id="{02F9FA35-A8EA-E5C4-0347-DE1259B7D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0" y="2820315"/>
            <a:ext cx="10755982" cy="4100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2C783-D4E0-9976-7812-D3280A5428D6}"/>
              </a:ext>
            </a:extLst>
          </p:cNvPr>
          <p:cNvSpPr txBox="1"/>
          <p:nvPr/>
        </p:nvSpPr>
        <p:spPr>
          <a:xfrm>
            <a:off x="536541" y="190512"/>
            <a:ext cx="1110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600" b="1" i="0" u="none" strike="noStrike" dirty="0">
                <a:solidFill>
                  <a:srgbClr val="1F2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một ngày Chủ nhật, Rô-bốt cùng các bạn tham quan công viên. 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678EC0-83B3-99CD-1DA1-4964AEBB4769}"/>
              </a:ext>
            </a:extLst>
          </p:cNvPr>
          <p:cNvSpPr txBox="1"/>
          <p:nvPr/>
        </p:nvSpPr>
        <p:spPr>
          <a:xfrm>
            <a:off x="811296" y="1271140"/>
            <a:ext cx="11246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 đến cổng, hướng dẫn viên cho biết trong ngày hôm qua, buổi sáng và buổi chiều lần lượt có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5 978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 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2 967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lượt khách tham quan.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EAA879-D066-D30F-8F06-4352F79118C3}"/>
              </a:ext>
            </a:extLst>
          </p:cNvPr>
          <p:cNvSpPr/>
          <p:nvPr/>
        </p:nvSpPr>
        <p:spPr>
          <a:xfrm>
            <a:off x="232590" y="1424497"/>
            <a:ext cx="581025" cy="5524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5" name="giới thiệu (1)">
            <a:hlinkClick r:id="" action="ppaction://media"/>
            <a:extLst>
              <a:ext uri="{FF2B5EF4-FFF2-40B4-BE49-F238E27FC236}">
                <a16:creationId xmlns:a16="http://schemas.microsoft.com/office/drawing/2014/main" id="{7156595A-FE48-9C60-8375-55ADB1E7B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757" y="21553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62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5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0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290096" y="267023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00318-D15C-10CB-FB4E-465A2FBD25C2}"/>
              </a:ext>
            </a:extLst>
          </p:cNvPr>
          <p:cNvSpPr txBox="1"/>
          <p:nvPr/>
        </p:nvSpPr>
        <p:spPr>
          <a:xfrm>
            <a:off x="1256173" y="314165"/>
            <a:ext cx="7739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ước lượng như sau: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59654-91FD-2ED8-EF75-28751E5B3F5F}"/>
              </a:ext>
            </a:extLst>
          </p:cNvPr>
          <p:cNvSpPr txBox="1"/>
          <p:nvPr/>
        </p:nvSpPr>
        <p:spPr>
          <a:xfrm>
            <a:off x="879895" y="1005031"/>
            <a:ext cx="8983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Làm tròn </a:t>
            </a:r>
            <a:r>
              <a:rPr lang="vi-VN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978 </a:t>
            </a:r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 </a:t>
            </a:r>
            <a:r>
              <a:rPr lang="vi-VN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456921-509B-7779-3102-63442AAF6BC4}"/>
              </a:ext>
            </a:extLst>
          </p:cNvPr>
          <p:cNvSpPr txBox="1"/>
          <p:nvPr/>
        </p:nvSpPr>
        <p:spPr>
          <a:xfrm>
            <a:off x="879895" y="1762810"/>
            <a:ext cx="80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Làm tròn </a:t>
            </a:r>
            <a:r>
              <a:rPr lang="vi-VN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967 </a:t>
            </a:r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 </a:t>
            </a:r>
            <a:r>
              <a:rPr lang="vi-VN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B810AC-1A58-FED6-35DE-86D3703A2659}"/>
              </a:ext>
            </a:extLst>
          </p:cNvPr>
          <p:cNvSpPr txBox="1"/>
          <p:nvPr/>
        </p:nvSpPr>
        <p:spPr>
          <a:xfrm>
            <a:off x="720211" y="2436650"/>
            <a:ext cx="10892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vi-VN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cả ngày hôm qua có </a:t>
            </a:r>
          </a:p>
          <a:p>
            <a:pPr algn="just"/>
            <a:r>
              <a:rPr lang="vi-VN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khoảng </a:t>
            </a:r>
            <a:r>
              <a:rPr lang="vi-VN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</a:t>
            </a:r>
            <a:r>
              <a:rPr lang="vi-VN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lượt khách tham quan công viên.</a:t>
            </a:r>
            <a:endParaRPr lang="en-US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2">
            <a:hlinkClick r:id="" action="ppaction://media"/>
            <a:extLst>
              <a:ext uri="{FF2B5EF4-FFF2-40B4-BE49-F238E27FC236}">
                <a16:creationId xmlns:a16="http://schemas.microsoft.com/office/drawing/2014/main" id="{44E8EA0C-ECCB-DA2B-E065-FD97E144E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214" y="438863"/>
            <a:ext cx="487363" cy="487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B3F74A-4BDE-FB36-F159-D022847EEAE2}"/>
              </a:ext>
            </a:extLst>
          </p:cNvPr>
          <p:cNvSpPr txBox="1"/>
          <p:nvPr/>
        </p:nvSpPr>
        <p:spPr>
          <a:xfrm>
            <a:off x="636214" y="4902740"/>
            <a:ext cx="10579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* Muốn ước lượng kết quả của 1 phép tính con làm thế nào?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93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930</Words>
  <Application>Microsoft Office PowerPoint</Application>
  <PresentationFormat>Widescreen</PresentationFormat>
  <Paragraphs>110</Paragraphs>
  <Slides>28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.VnArabiaH</vt:lpstr>
      <vt:lpstr>Arial</vt:lpstr>
      <vt:lpstr>Calibri</vt:lpstr>
      <vt:lpstr>Calibri Light</vt:lpstr>
      <vt:lpstr>Calisto MT</vt:lpstr>
      <vt:lpstr>Modern No. 20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Dư Mỹ Linh</cp:lastModifiedBy>
  <cp:revision>30</cp:revision>
  <dcterms:created xsi:type="dcterms:W3CDTF">2023-12-05T02:02:04Z</dcterms:created>
  <dcterms:modified xsi:type="dcterms:W3CDTF">2025-03-04T02:15:43Z</dcterms:modified>
</cp:coreProperties>
</file>