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8" r:id="rId3"/>
  </p:sldMasterIdLst>
  <p:notesMasterIdLst>
    <p:notesMasterId r:id="rId23"/>
  </p:notesMasterIdLst>
  <p:sldIdLst>
    <p:sldId id="4411" r:id="rId4"/>
    <p:sldId id="290" r:id="rId5"/>
    <p:sldId id="4412" r:id="rId6"/>
    <p:sldId id="4413" r:id="rId7"/>
    <p:sldId id="4418" r:id="rId8"/>
    <p:sldId id="4415" r:id="rId9"/>
    <p:sldId id="4416" r:id="rId10"/>
    <p:sldId id="4417" r:id="rId11"/>
    <p:sldId id="4423" r:id="rId12"/>
    <p:sldId id="291" r:id="rId13"/>
    <p:sldId id="288" r:id="rId14"/>
    <p:sldId id="464" r:id="rId15"/>
    <p:sldId id="4419" r:id="rId16"/>
    <p:sldId id="344" r:id="rId17"/>
    <p:sldId id="4425" r:id="rId18"/>
    <p:sldId id="4422" r:id="rId19"/>
    <p:sldId id="4420" r:id="rId20"/>
    <p:sldId id="449" r:id="rId21"/>
    <p:sldId id="442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87359-8A7A-4A30-8721-57A9F0DB90F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08288F-4104-42BB-BBFA-9BF856C22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78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056B7-353F-4605-A0A2-46AB4DCF18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147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44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60B44-220C-1183-BDAC-3D8690745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E69125-7AE5-619D-CA57-7F1FE49D2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5762B-0576-0687-1565-B9378E1B9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F29C5-56BC-87E5-76CD-62D31308D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1827-B16F-936D-B602-83CBFD99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5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1590-601F-EB75-E16B-4DBA045E2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2EE5E3-497C-84CA-0CAC-CC5701C5D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99063-51E7-E043-01E1-44A9E356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C9B70-B640-24F2-6BF1-E216652CE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47F23-17BD-8B79-39F5-1F1040BC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46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DC679A-059D-86CA-EB60-07724EDDC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12AF7-CA96-B016-7E62-44159EFB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E113E-8358-4D2A-ED6E-CE74B516E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D14FF-1441-23FD-819C-E25A2AAF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D0742-C8BB-757B-AFDA-12DF0A94E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80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09863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69424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/>
        </p:nvGrpSpPr>
        <p:grpSpPr>
          <a:xfrm>
            <a:off x="-87267" y="624834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947349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"/>
          <p:cNvGrpSpPr/>
          <p:nvPr/>
        </p:nvGrpSpPr>
        <p:grpSpPr>
          <a:xfrm>
            <a:off x="-563002" y="1373449"/>
            <a:ext cx="13306611" cy="6075257"/>
            <a:chOff x="-422251" y="1030086"/>
            <a:chExt cx="9979958" cy="4556443"/>
          </a:xfrm>
        </p:grpSpPr>
        <p:sp>
          <p:nvSpPr>
            <p:cNvPr id="564" name="Google Shape;564;p5"/>
            <p:cNvSpPr/>
            <p:nvPr/>
          </p:nvSpPr>
          <p:spPr>
            <a:xfrm rot="185956" flipH="1">
              <a:off x="-65461" y="4295850"/>
              <a:ext cx="8413153" cy="886635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 flipH="1">
              <a:off x="-38783" y="4372478"/>
              <a:ext cx="9209483" cy="809623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5718001" y="184211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8" name="Google Shape;568;p5"/>
            <p:cNvGrpSpPr/>
            <p:nvPr/>
          </p:nvGrpSpPr>
          <p:grpSpPr>
            <a:xfrm>
              <a:off x="89891" y="3293244"/>
              <a:ext cx="1083850" cy="1919243"/>
              <a:chOff x="207725" y="2276150"/>
              <a:chExt cx="1299425" cy="2300975"/>
            </a:xfrm>
          </p:grpSpPr>
          <p:sp>
            <p:nvSpPr>
              <p:cNvPr id="569" name="Google Shape;569;p5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70" name="Google Shape;570;p5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71" name="Google Shape;571;p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3" name="Google Shape;573;p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4" name="Google Shape;574;p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6" name="Google Shape;576;p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7" name="Google Shape;577;p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8" name="Google Shape;578;p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9" name="Google Shape;579;p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0" name="Google Shape;580;p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1" name="Google Shape;581;p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2" name="Google Shape;582;p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3" name="Google Shape;583;p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84" name="Google Shape;584;p5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85" name="Google Shape;585;p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4" name="Google Shape;594;p5"/>
            <p:cNvGrpSpPr/>
            <p:nvPr/>
          </p:nvGrpSpPr>
          <p:grpSpPr>
            <a:xfrm rot="2164417">
              <a:off x="-356405" y="4496357"/>
              <a:ext cx="1198047" cy="613775"/>
              <a:chOff x="4976050" y="4611525"/>
              <a:chExt cx="1664950" cy="852975"/>
            </a:xfrm>
          </p:grpSpPr>
          <p:sp>
            <p:nvSpPr>
              <p:cNvPr id="595" name="Google Shape;595;p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7" name="Google Shape;597;p5"/>
            <p:cNvGrpSpPr/>
            <p:nvPr/>
          </p:nvGrpSpPr>
          <p:grpSpPr>
            <a:xfrm rot="749415" flipH="1">
              <a:off x="8317467" y="3491063"/>
              <a:ext cx="583337" cy="1417573"/>
              <a:chOff x="1535425" y="492925"/>
              <a:chExt cx="524575" cy="1274775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359146" y="4519984"/>
              <a:ext cx="954154" cy="975956"/>
              <a:chOff x="1356975" y="1865675"/>
              <a:chExt cx="1024100" cy="1047500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5"/>
            <p:cNvGrpSpPr/>
            <p:nvPr/>
          </p:nvGrpSpPr>
          <p:grpSpPr>
            <a:xfrm rot="1719346">
              <a:off x="8395820" y="4093192"/>
              <a:ext cx="889403" cy="1363591"/>
              <a:chOff x="2235100" y="548200"/>
              <a:chExt cx="759725" cy="1164775"/>
            </a:xfrm>
          </p:grpSpPr>
          <p:sp>
            <p:nvSpPr>
              <p:cNvPr id="644" name="Google Shape;644;p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3" name="Google Shape;653;p5"/>
            <p:cNvGrpSpPr/>
            <p:nvPr/>
          </p:nvGrpSpPr>
          <p:grpSpPr>
            <a:xfrm>
              <a:off x="8658482" y="4447303"/>
              <a:ext cx="250313" cy="312391"/>
              <a:chOff x="5920600" y="4383325"/>
              <a:chExt cx="334375" cy="417300"/>
            </a:xfrm>
          </p:grpSpPr>
          <p:sp>
            <p:nvSpPr>
              <p:cNvPr id="654" name="Google Shape;654;p5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5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5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5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rot="-1031996" flipH="1">
              <a:off x="7702196" y="4528557"/>
              <a:ext cx="988287" cy="895065"/>
              <a:chOff x="4048900" y="1919750"/>
              <a:chExt cx="1060775" cy="960715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1" name="Google Shape;701;p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subTitle" idx="1"/>
          </p:nvPr>
        </p:nvSpPr>
        <p:spPr>
          <a:xfrm>
            <a:off x="3438539" y="2868396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subTitle" idx="2"/>
          </p:nvPr>
        </p:nvSpPr>
        <p:spPr>
          <a:xfrm>
            <a:off x="5676087" y="5006277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3"/>
          </p:nvPr>
        </p:nvSpPr>
        <p:spPr>
          <a:xfrm>
            <a:off x="3438539" y="20831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5676087" y="42167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397726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347100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7608552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81124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318149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7B85-77B3-2F0B-7180-AE1CC8D7C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7497A-1FE8-3B3A-42B1-746E59533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27FB2-730A-2038-E329-BE0B51ECC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BE5A2-A818-A56B-557F-6A7C7F2D4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555E6-997D-5F80-7194-4D321ABD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63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352545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84025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695340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027982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10451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710401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041724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07334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53112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695809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2F8E-7274-6D7C-0235-7655BE5C1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A5707-0B20-164B-8CB7-22C5FEB2D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F0F43-C1AD-F3F3-BEF5-E2AA60277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F9879-5792-9454-E718-788A41BD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32E1A-9967-371C-2E6A-729469CB1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887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1068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738976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143653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383825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280053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892926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549814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771758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37864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68682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3273D-0C2B-1545-ED46-C4DEF6B3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F3160-99A0-8E47-578D-9A3D334AD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7E306C-195A-DEDC-AB89-CF6D0317E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87B-E10C-AE89-A0CA-6C8479DCD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C50E1-E972-7BAE-688B-8A174DF4B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7F853-1203-DC01-FE7E-63BA88C6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947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726722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8123496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4485445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288841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7905379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3707455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5">
            <a:off x="3190649" y="2571407"/>
            <a:ext cx="5701817" cy="2136888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" name="Google Shape;10;p2"/>
          <p:cNvGrpSpPr/>
          <p:nvPr/>
        </p:nvGrpSpPr>
        <p:grpSpPr>
          <a:xfrm rot="1847120">
            <a:off x="10048241" y="1077087"/>
            <a:ext cx="686875" cy="667360"/>
            <a:chOff x="8667201" y="2266387"/>
            <a:chExt cx="389754" cy="378681"/>
          </a:xfrm>
        </p:grpSpPr>
        <p:sp>
          <p:nvSpPr>
            <p:cNvPr id="11" name="Google Shape;11;p2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11265637" y="1606796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" name="Google Shape;15;p2"/>
          <p:cNvGrpSpPr/>
          <p:nvPr/>
        </p:nvGrpSpPr>
        <p:grpSpPr>
          <a:xfrm>
            <a:off x="9689336" y="4772951"/>
            <a:ext cx="2152389" cy="1938991"/>
            <a:chOff x="7150051" y="3491912"/>
            <a:chExt cx="1632742" cy="1471012"/>
          </a:xfrm>
        </p:grpSpPr>
        <p:sp>
          <p:nvSpPr>
            <p:cNvPr id="16" name="Google Shape;16;p2"/>
            <p:cNvSpPr/>
            <p:nvPr/>
          </p:nvSpPr>
          <p:spPr>
            <a:xfrm>
              <a:off x="7539508" y="4223763"/>
              <a:ext cx="178291" cy="114522"/>
            </a:xfrm>
            <a:custGeom>
              <a:avLst/>
              <a:gdLst/>
              <a:ahLst/>
              <a:cxnLst/>
              <a:rect l="l" t="t" r="r" b="b"/>
              <a:pathLst>
                <a:path w="3671" h="2358" extrusionOk="0">
                  <a:moveTo>
                    <a:pt x="1752" y="0"/>
                  </a:moveTo>
                  <a:cubicBezTo>
                    <a:pt x="1254" y="0"/>
                    <a:pt x="810" y="189"/>
                    <a:pt x="561" y="745"/>
                  </a:cubicBezTo>
                  <a:cubicBezTo>
                    <a:pt x="0" y="1994"/>
                    <a:pt x="1577" y="2357"/>
                    <a:pt x="2707" y="2357"/>
                  </a:cubicBezTo>
                  <a:cubicBezTo>
                    <a:pt x="3025" y="2357"/>
                    <a:pt x="3309" y="2329"/>
                    <a:pt x="3498" y="2282"/>
                  </a:cubicBezTo>
                  <a:cubicBezTo>
                    <a:pt x="3502" y="2281"/>
                    <a:pt x="3505" y="2281"/>
                    <a:pt x="3509" y="2281"/>
                  </a:cubicBezTo>
                  <a:cubicBezTo>
                    <a:pt x="3526" y="2281"/>
                    <a:pt x="3536" y="2295"/>
                    <a:pt x="3539" y="2312"/>
                  </a:cubicBezTo>
                  <a:cubicBezTo>
                    <a:pt x="3586" y="2292"/>
                    <a:pt x="3634" y="2272"/>
                    <a:pt x="3670" y="2252"/>
                  </a:cubicBezTo>
                  <a:cubicBezTo>
                    <a:pt x="3647" y="1651"/>
                    <a:pt x="3630" y="1076"/>
                    <a:pt x="3620" y="542"/>
                  </a:cubicBezTo>
                  <a:cubicBezTo>
                    <a:pt x="3100" y="302"/>
                    <a:pt x="2383" y="0"/>
                    <a:pt x="175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169430" y="3510853"/>
              <a:ext cx="1594957" cy="1433033"/>
            </a:xfrm>
            <a:custGeom>
              <a:avLst/>
              <a:gdLst/>
              <a:ahLst/>
              <a:cxnLst/>
              <a:rect l="l" t="t" r="r" b="b"/>
              <a:pathLst>
                <a:path w="32840" h="29506" extrusionOk="0">
                  <a:moveTo>
                    <a:pt x="13105" y="3339"/>
                  </a:moveTo>
                  <a:cubicBezTo>
                    <a:pt x="13531" y="3339"/>
                    <a:pt x="13876" y="3684"/>
                    <a:pt x="13876" y="4113"/>
                  </a:cubicBezTo>
                  <a:cubicBezTo>
                    <a:pt x="13876" y="4539"/>
                    <a:pt x="13531" y="4887"/>
                    <a:pt x="13105" y="4887"/>
                  </a:cubicBezTo>
                  <a:cubicBezTo>
                    <a:pt x="12676" y="4887"/>
                    <a:pt x="12331" y="4539"/>
                    <a:pt x="12331" y="4113"/>
                  </a:cubicBezTo>
                  <a:cubicBezTo>
                    <a:pt x="12331" y="3684"/>
                    <a:pt x="12676" y="3339"/>
                    <a:pt x="13105" y="3339"/>
                  </a:cubicBezTo>
                  <a:close/>
                  <a:moveTo>
                    <a:pt x="26801" y="21271"/>
                  </a:moveTo>
                  <a:cubicBezTo>
                    <a:pt x="26924" y="21271"/>
                    <a:pt x="27045" y="21304"/>
                    <a:pt x="27136" y="21371"/>
                  </a:cubicBezTo>
                  <a:cubicBezTo>
                    <a:pt x="27153" y="21385"/>
                    <a:pt x="27166" y="21415"/>
                    <a:pt x="27173" y="21449"/>
                  </a:cubicBezTo>
                  <a:cubicBezTo>
                    <a:pt x="27186" y="21452"/>
                    <a:pt x="27203" y="21455"/>
                    <a:pt x="27217" y="21463"/>
                  </a:cubicBezTo>
                  <a:cubicBezTo>
                    <a:pt x="27220" y="21433"/>
                    <a:pt x="27231" y="21407"/>
                    <a:pt x="27255" y="21407"/>
                  </a:cubicBezTo>
                  <a:cubicBezTo>
                    <a:pt x="27259" y="21407"/>
                    <a:pt x="27263" y="21407"/>
                    <a:pt x="27267" y="21408"/>
                  </a:cubicBezTo>
                  <a:cubicBezTo>
                    <a:pt x="27515" y="21459"/>
                    <a:pt x="27846" y="21831"/>
                    <a:pt x="27713" y="22098"/>
                  </a:cubicBezTo>
                  <a:cubicBezTo>
                    <a:pt x="27651" y="22228"/>
                    <a:pt x="27502" y="22272"/>
                    <a:pt x="27334" y="22272"/>
                  </a:cubicBezTo>
                  <a:cubicBezTo>
                    <a:pt x="27110" y="22272"/>
                    <a:pt x="26853" y="22194"/>
                    <a:pt x="26724" y="22138"/>
                  </a:cubicBezTo>
                  <a:cubicBezTo>
                    <a:pt x="26490" y="22040"/>
                    <a:pt x="26200" y="21811"/>
                    <a:pt x="26331" y="21527"/>
                  </a:cubicBezTo>
                  <a:cubicBezTo>
                    <a:pt x="26410" y="21355"/>
                    <a:pt x="26607" y="21271"/>
                    <a:pt x="26801" y="21271"/>
                  </a:cubicBezTo>
                  <a:close/>
                  <a:moveTo>
                    <a:pt x="25178" y="22293"/>
                  </a:moveTo>
                  <a:cubicBezTo>
                    <a:pt x="25323" y="22293"/>
                    <a:pt x="25464" y="22317"/>
                    <a:pt x="25578" y="22361"/>
                  </a:cubicBezTo>
                  <a:cubicBezTo>
                    <a:pt x="25598" y="22368"/>
                    <a:pt x="25609" y="22392"/>
                    <a:pt x="25619" y="22419"/>
                  </a:cubicBezTo>
                  <a:cubicBezTo>
                    <a:pt x="25706" y="22433"/>
                    <a:pt x="25795" y="22456"/>
                    <a:pt x="25876" y="22483"/>
                  </a:cubicBezTo>
                  <a:cubicBezTo>
                    <a:pt x="25876" y="22447"/>
                    <a:pt x="25887" y="22415"/>
                    <a:pt x="25922" y="22415"/>
                  </a:cubicBezTo>
                  <a:cubicBezTo>
                    <a:pt x="25929" y="22415"/>
                    <a:pt x="25937" y="22416"/>
                    <a:pt x="25946" y="22419"/>
                  </a:cubicBezTo>
                  <a:cubicBezTo>
                    <a:pt x="26335" y="22558"/>
                    <a:pt x="26639" y="23061"/>
                    <a:pt x="26301" y="23406"/>
                  </a:cubicBezTo>
                  <a:cubicBezTo>
                    <a:pt x="26124" y="23585"/>
                    <a:pt x="25848" y="23661"/>
                    <a:pt x="25569" y="23661"/>
                  </a:cubicBezTo>
                  <a:cubicBezTo>
                    <a:pt x="25318" y="23661"/>
                    <a:pt x="25065" y="23599"/>
                    <a:pt x="24879" y="23497"/>
                  </a:cubicBezTo>
                  <a:cubicBezTo>
                    <a:pt x="24588" y="23335"/>
                    <a:pt x="24138" y="22888"/>
                    <a:pt x="24456" y="22550"/>
                  </a:cubicBezTo>
                  <a:cubicBezTo>
                    <a:pt x="24621" y="22375"/>
                    <a:pt x="24908" y="22293"/>
                    <a:pt x="25178" y="22293"/>
                  </a:cubicBezTo>
                  <a:close/>
                  <a:moveTo>
                    <a:pt x="2673" y="1"/>
                  </a:moveTo>
                  <a:cubicBezTo>
                    <a:pt x="1946" y="1"/>
                    <a:pt x="1401" y="144"/>
                    <a:pt x="997" y="494"/>
                  </a:cubicBezTo>
                  <a:cubicBezTo>
                    <a:pt x="284" y="1109"/>
                    <a:pt x="1" y="2424"/>
                    <a:pt x="105" y="4627"/>
                  </a:cubicBezTo>
                  <a:cubicBezTo>
                    <a:pt x="152" y="5671"/>
                    <a:pt x="348" y="6546"/>
                    <a:pt x="642" y="7296"/>
                  </a:cubicBezTo>
                  <a:cubicBezTo>
                    <a:pt x="852" y="6935"/>
                    <a:pt x="1183" y="6577"/>
                    <a:pt x="1369" y="6323"/>
                  </a:cubicBezTo>
                  <a:cubicBezTo>
                    <a:pt x="1396" y="6286"/>
                    <a:pt x="1438" y="6272"/>
                    <a:pt x="1483" y="6272"/>
                  </a:cubicBezTo>
                  <a:cubicBezTo>
                    <a:pt x="1539" y="6272"/>
                    <a:pt x="1598" y="6294"/>
                    <a:pt x="1636" y="6320"/>
                  </a:cubicBezTo>
                  <a:cubicBezTo>
                    <a:pt x="2183" y="6699"/>
                    <a:pt x="2724" y="7087"/>
                    <a:pt x="3258" y="7479"/>
                  </a:cubicBezTo>
                  <a:cubicBezTo>
                    <a:pt x="3694" y="7094"/>
                    <a:pt x="4126" y="6712"/>
                    <a:pt x="4563" y="6326"/>
                  </a:cubicBezTo>
                  <a:cubicBezTo>
                    <a:pt x="4600" y="6292"/>
                    <a:pt x="4647" y="6278"/>
                    <a:pt x="4695" y="6278"/>
                  </a:cubicBezTo>
                  <a:cubicBezTo>
                    <a:pt x="4756" y="6278"/>
                    <a:pt x="4819" y="6301"/>
                    <a:pt x="4867" y="6337"/>
                  </a:cubicBezTo>
                  <a:cubicBezTo>
                    <a:pt x="5340" y="6695"/>
                    <a:pt x="5812" y="7053"/>
                    <a:pt x="6289" y="7412"/>
                  </a:cubicBezTo>
                  <a:cubicBezTo>
                    <a:pt x="6644" y="6945"/>
                    <a:pt x="6921" y="6451"/>
                    <a:pt x="7191" y="5928"/>
                  </a:cubicBezTo>
                  <a:cubicBezTo>
                    <a:pt x="7220" y="5871"/>
                    <a:pt x="7301" y="5842"/>
                    <a:pt x="7370" y="5842"/>
                  </a:cubicBezTo>
                  <a:cubicBezTo>
                    <a:pt x="7391" y="5842"/>
                    <a:pt x="7411" y="5845"/>
                    <a:pt x="7428" y="5850"/>
                  </a:cubicBezTo>
                  <a:cubicBezTo>
                    <a:pt x="7969" y="6043"/>
                    <a:pt x="8503" y="6225"/>
                    <a:pt x="9057" y="6354"/>
                  </a:cubicBezTo>
                  <a:cubicBezTo>
                    <a:pt x="9250" y="5766"/>
                    <a:pt x="9354" y="5171"/>
                    <a:pt x="9520" y="4573"/>
                  </a:cubicBezTo>
                  <a:cubicBezTo>
                    <a:pt x="9542" y="4490"/>
                    <a:pt x="9611" y="4455"/>
                    <a:pt x="9686" y="4455"/>
                  </a:cubicBezTo>
                  <a:cubicBezTo>
                    <a:pt x="9813" y="4455"/>
                    <a:pt x="9958" y="4556"/>
                    <a:pt x="9928" y="4698"/>
                  </a:cubicBezTo>
                  <a:cubicBezTo>
                    <a:pt x="9797" y="5353"/>
                    <a:pt x="9655" y="5999"/>
                    <a:pt x="9429" y="6631"/>
                  </a:cubicBezTo>
                  <a:cubicBezTo>
                    <a:pt x="9399" y="6719"/>
                    <a:pt x="9323" y="6756"/>
                    <a:pt x="9239" y="6756"/>
                  </a:cubicBezTo>
                  <a:cubicBezTo>
                    <a:pt x="9217" y="6756"/>
                    <a:pt x="9194" y="6754"/>
                    <a:pt x="9172" y="6749"/>
                  </a:cubicBezTo>
                  <a:cubicBezTo>
                    <a:pt x="8810" y="6678"/>
                    <a:pt x="8456" y="6587"/>
                    <a:pt x="8104" y="6468"/>
                  </a:cubicBezTo>
                  <a:cubicBezTo>
                    <a:pt x="7945" y="6418"/>
                    <a:pt x="7756" y="6381"/>
                    <a:pt x="7614" y="6296"/>
                  </a:cubicBezTo>
                  <a:cubicBezTo>
                    <a:pt x="7553" y="6262"/>
                    <a:pt x="7512" y="6249"/>
                    <a:pt x="7482" y="6242"/>
                  </a:cubicBezTo>
                  <a:cubicBezTo>
                    <a:pt x="7333" y="6431"/>
                    <a:pt x="7235" y="6800"/>
                    <a:pt x="7121" y="6989"/>
                  </a:cubicBezTo>
                  <a:cubicBezTo>
                    <a:pt x="6951" y="7270"/>
                    <a:pt x="6745" y="7533"/>
                    <a:pt x="6536" y="7786"/>
                  </a:cubicBezTo>
                  <a:cubicBezTo>
                    <a:pt x="6489" y="7842"/>
                    <a:pt x="6427" y="7868"/>
                    <a:pt x="6363" y="7868"/>
                  </a:cubicBezTo>
                  <a:cubicBezTo>
                    <a:pt x="6307" y="7868"/>
                    <a:pt x="6249" y="7848"/>
                    <a:pt x="6198" y="7810"/>
                  </a:cubicBezTo>
                  <a:cubicBezTo>
                    <a:pt x="5714" y="7445"/>
                    <a:pt x="5235" y="7080"/>
                    <a:pt x="4748" y="6715"/>
                  </a:cubicBezTo>
                  <a:cubicBezTo>
                    <a:pt x="4319" y="7100"/>
                    <a:pt x="3886" y="7485"/>
                    <a:pt x="3457" y="7867"/>
                  </a:cubicBezTo>
                  <a:cubicBezTo>
                    <a:pt x="3414" y="7905"/>
                    <a:pt x="3360" y="7923"/>
                    <a:pt x="3305" y="7923"/>
                  </a:cubicBezTo>
                  <a:cubicBezTo>
                    <a:pt x="3248" y="7923"/>
                    <a:pt x="3190" y="7904"/>
                    <a:pt x="3143" y="7871"/>
                  </a:cubicBezTo>
                  <a:cubicBezTo>
                    <a:pt x="2710" y="7554"/>
                    <a:pt x="1862" y="7151"/>
                    <a:pt x="1595" y="6699"/>
                  </a:cubicBezTo>
                  <a:cubicBezTo>
                    <a:pt x="1589" y="6691"/>
                    <a:pt x="1589" y="6688"/>
                    <a:pt x="1582" y="6682"/>
                  </a:cubicBezTo>
                  <a:cubicBezTo>
                    <a:pt x="1504" y="6780"/>
                    <a:pt x="1426" y="6877"/>
                    <a:pt x="1352" y="6975"/>
                  </a:cubicBezTo>
                  <a:cubicBezTo>
                    <a:pt x="1207" y="7161"/>
                    <a:pt x="954" y="7412"/>
                    <a:pt x="791" y="7658"/>
                  </a:cubicBezTo>
                  <a:cubicBezTo>
                    <a:pt x="1957" y="10169"/>
                    <a:pt x="4380" y="11034"/>
                    <a:pt x="6475" y="11274"/>
                  </a:cubicBezTo>
                  <a:cubicBezTo>
                    <a:pt x="7073" y="11343"/>
                    <a:pt x="7652" y="11370"/>
                    <a:pt x="8190" y="11370"/>
                  </a:cubicBezTo>
                  <a:cubicBezTo>
                    <a:pt x="10026" y="11370"/>
                    <a:pt x="11390" y="11056"/>
                    <a:pt x="11409" y="11051"/>
                  </a:cubicBezTo>
                  <a:lnTo>
                    <a:pt x="11659" y="10993"/>
                  </a:lnTo>
                  <a:lnTo>
                    <a:pt x="11659" y="10993"/>
                  </a:lnTo>
                  <a:lnTo>
                    <a:pt x="11649" y="11250"/>
                  </a:lnTo>
                  <a:cubicBezTo>
                    <a:pt x="11649" y="11264"/>
                    <a:pt x="11635" y="11626"/>
                    <a:pt x="11625" y="12244"/>
                  </a:cubicBezTo>
                  <a:cubicBezTo>
                    <a:pt x="12117" y="12146"/>
                    <a:pt x="12622" y="12087"/>
                    <a:pt x="13128" y="12087"/>
                  </a:cubicBezTo>
                  <a:cubicBezTo>
                    <a:pt x="15300" y="12087"/>
                    <a:pt x="17487" y="13168"/>
                    <a:pt x="18670" y="16887"/>
                  </a:cubicBezTo>
                  <a:cubicBezTo>
                    <a:pt x="20161" y="21571"/>
                    <a:pt x="20043" y="24453"/>
                    <a:pt x="17312" y="25373"/>
                  </a:cubicBezTo>
                  <a:cubicBezTo>
                    <a:pt x="16403" y="25678"/>
                    <a:pt x="15543" y="25781"/>
                    <a:pt x="14801" y="25781"/>
                  </a:cubicBezTo>
                  <a:cubicBezTo>
                    <a:pt x="13714" y="25781"/>
                    <a:pt x="12880" y="25562"/>
                    <a:pt x="12511" y="25443"/>
                  </a:cubicBezTo>
                  <a:lnTo>
                    <a:pt x="12511" y="25443"/>
                  </a:lnTo>
                  <a:cubicBezTo>
                    <a:pt x="13142" y="28968"/>
                    <a:pt x="13842" y="29326"/>
                    <a:pt x="14085" y="29333"/>
                  </a:cubicBezTo>
                  <a:lnTo>
                    <a:pt x="14102" y="29333"/>
                  </a:lnTo>
                  <a:cubicBezTo>
                    <a:pt x="14737" y="29333"/>
                    <a:pt x="15521" y="28194"/>
                    <a:pt x="15768" y="27751"/>
                  </a:cubicBezTo>
                  <a:lnTo>
                    <a:pt x="15822" y="27660"/>
                  </a:lnTo>
                  <a:lnTo>
                    <a:pt x="19374" y="27424"/>
                  </a:lnTo>
                  <a:lnTo>
                    <a:pt x="19425" y="27558"/>
                  </a:lnTo>
                  <a:cubicBezTo>
                    <a:pt x="19747" y="28380"/>
                    <a:pt x="20403" y="29506"/>
                    <a:pt x="20882" y="29506"/>
                  </a:cubicBezTo>
                  <a:cubicBezTo>
                    <a:pt x="20890" y="29506"/>
                    <a:pt x="20897" y="29505"/>
                    <a:pt x="20905" y="29505"/>
                  </a:cubicBezTo>
                  <a:cubicBezTo>
                    <a:pt x="21432" y="29451"/>
                    <a:pt x="22226" y="27984"/>
                    <a:pt x="22604" y="27072"/>
                  </a:cubicBezTo>
                  <a:lnTo>
                    <a:pt x="22669" y="26914"/>
                  </a:lnTo>
                  <a:lnTo>
                    <a:pt x="22834" y="26957"/>
                  </a:lnTo>
                  <a:cubicBezTo>
                    <a:pt x="22853" y="26962"/>
                    <a:pt x="23690" y="27177"/>
                    <a:pt x="24914" y="27177"/>
                  </a:cubicBezTo>
                  <a:cubicBezTo>
                    <a:pt x="26301" y="27177"/>
                    <a:pt x="28185" y="26901"/>
                    <a:pt x="29941" y="25730"/>
                  </a:cubicBezTo>
                  <a:cubicBezTo>
                    <a:pt x="32049" y="24325"/>
                    <a:pt x="32593" y="22425"/>
                    <a:pt x="32732" y="21419"/>
                  </a:cubicBezTo>
                  <a:cubicBezTo>
                    <a:pt x="32840" y="20611"/>
                    <a:pt x="32739" y="20043"/>
                    <a:pt x="32661" y="19874"/>
                  </a:cubicBezTo>
                  <a:cubicBezTo>
                    <a:pt x="32590" y="19914"/>
                    <a:pt x="32472" y="20006"/>
                    <a:pt x="32370" y="20087"/>
                  </a:cubicBezTo>
                  <a:cubicBezTo>
                    <a:pt x="32046" y="20344"/>
                    <a:pt x="31570" y="20719"/>
                    <a:pt x="30863" y="20973"/>
                  </a:cubicBezTo>
                  <a:cubicBezTo>
                    <a:pt x="30941" y="21176"/>
                    <a:pt x="30985" y="21341"/>
                    <a:pt x="30968" y="21412"/>
                  </a:cubicBezTo>
                  <a:cubicBezTo>
                    <a:pt x="30922" y="21656"/>
                    <a:pt x="29785" y="22024"/>
                    <a:pt x="29095" y="22024"/>
                  </a:cubicBezTo>
                  <a:cubicBezTo>
                    <a:pt x="28879" y="22024"/>
                    <a:pt x="28707" y="21988"/>
                    <a:pt x="28626" y="21901"/>
                  </a:cubicBezTo>
                  <a:cubicBezTo>
                    <a:pt x="28562" y="21834"/>
                    <a:pt x="28569" y="21561"/>
                    <a:pt x="28619" y="21212"/>
                  </a:cubicBezTo>
                  <a:cubicBezTo>
                    <a:pt x="28491" y="21199"/>
                    <a:pt x="28359" y="21182"/>
                    <a:pt x="28220" y="21162"/>
                  </a:cubicBezTo>
                  <a:cubicBezTo>
                    <a:pt x="27545" y="21060"/>
                    <a:pt x="26913" y="20905"/>
                    <a:pt x="26322" y="20699"/>
                  </a:cubicBezTo>
                  <a:cubicBezTo>
                    <a:pt x="26284" y="20864"/>
                    <a:pt x="26244" y="20989"/>
                    <a:pt x="26200" y="21040"/>
                  </a:cubicBezTo>
                  <a:cubicBezTo>
                    <a:pt x="26156" y="21088"/>
                    <a:pt x="26052" y="21110"/>
                    <a:pt x="25911" y="21110"/>
                  </a:cubicBezTo>
                  <a:cubicBezTo>
                    <a:pt x="25771" y="21110"/>
                    <a:pt x="25594" y="21089"/>
                    <a:pt x="25399" y="21050"/>
                  </a:cubicBezTo>
                  <a:lnTo>
                    <a:pt x="25399" y="21050"/>
                  </a:lnTo>
                  <a:cubicBezTo>
                    <a:pt x="25487" y="21179"/>
                    <a:pt x="25537" y="21334"/>
                    <a:pt x="25473" y="21483"/>
                  </a:cubicBezTo>
                  <a:cubicBezTo>
                    <a:pt x="25373" y="21707"/>
                    <a:pt x="25133" y="21787"/>
                    <a:pt x="24887" y="21787"/>
                  </a:cubicBezTo>
                  <a:cubicBezTo>
                    <a:pt x="24719" y="21787"/>
                    <a:pt x="24548" y="21749"/>
                    <a:pt x="24419" y="21695"/>
                  </a:cubicBezTo>
                  <a:cubicBezTo>
                    <a:pt x="24095" y="21561"/>
                    <a:pt x="23716" y="21226"/>
                    <a:pt x="23825" y="20834"/>
                  </a:cubicBezTo>
                  <a:cubicBezTo>
                    <a:pt x="23858" y="20719"/>
                    <a:pt x="23929" y="20635"/>
                    <a:pt x="24017" y="20574"/>
                  </a:cubicBezTo>
                  <a:cubicBezTo>
                    <a:pt x="23787" y="20442"/>
                    <a:pt x="23625" y="20300"/>
                    <a:pt x="23594" y="20162"/>
                  </a:cubicBezTo>
                  <a:cubicBezTo>
                    <a:pt x="23571" y="20053"/>
                    <a:pt x="23743" y="19783"/>
                    <a:pt x="24003" y="19459"/>
                  </a:cubicBezTo>
                  <a:cubicBezTo>
                    <a:pt x="23368" y="18975"/>
                    <a:pt x="22800" y="18394"/>
                    <a:pt x="22307" y="17712"/>
                  </a:cubicBezTo>
                  <a:cubicBezTo>
                    <a:pt x="22304" y="17712"/>
                    <a:pt x="22300" y="17715"/>
                    <a:pt x="22300" y="17715"/>
                  </a:cubicBezTo>
                  <a:cubicBezTo>
                    <a:pt x="22288" y="17719"/>
                    <a:pt x="22275" y="17721"/>
                    <a:pt x="22260" y="17721"/>
                  </a:cubicBezTo>
                  <a:cubicBezTo>
                    <a:pt x="21837" y="17721"/>
                    <a:pt x="20339" y="16153"/>
                    <a:pt x="20512" y="15627"/>
                  </a:cubicBezTo>
                  <a:cubicBezTo>
                    <a:pt x="20540" y="15545"/>
                    <a:pt x="20729" y="15434"/>
                    <a:pt x="20999" y="15322"/>
                  </a:cubicBezTo>
                  <a:cubicBezTo>
                    <a:pt x="20996" y="15305"/>
                    <a:pt x="20989" y="15292"/>
                    <a:pt x="20982" y="15279"/>
                  </a:cubicBezTo>
                  <a:cubicBezTo>
                    <a:pt x="20637" y="14416"/>
                    <a:pt x="20320" y="13365"/>
                    <a:pt x="20002" y="12223"/>
                  </a:cubicBezTo>
                  <a:cubicBezTo>
                    <a:pt x="19928" y="12258"/>
                    <a:pt x="19867" y="12278"/>
                    <a:pt x="19826" y="12278"/>
                  </a:cubicBezTo>
                  <a:cubicBezTo>
                    <a:pt x="19451" y="12278"/>
                    <a:pt x="18424" y="10206"/>
                    <a:pt x="18762" y="9743"/>
                  </a:cubicBezTo>
                  <a:cubicBezTo>
                    <a:pt x="18809" y="9675"/>
                    <a:pt x="19012" y="9631"/>
                    <a:pt x="19289" y="9605"/>
                  </a:cubicBezTo>
                  <a:cubicBezTo>
                    <a:pt x="18988" y="8510"/>
                    <a:pt x="18667" y="7401"/>
                    <a:pt x="18316" y="6381"/>
                  </a:cubicBezTo>
                  <a:cubicBezTo>
                    <a:pt x="18066" y="6543"/>
                    <a:pt x="17856" y="6644"/>
                    <a:pt x="17762" y="6644"/>
                  </a:cubicBezTo>
                  <a:cubicBezTo>
                    <a:pt x="17387" y="6644"/>
                    <a:pt x="16359" y="4576"/>
                    <a:pt x="16697" y="4113"/>
                  </a:cubicBezTo>
                  <a:cubicBezTo>
                    <a:pt x="16752" y="4039"/>
                    <a:pt x="16984" y="3988"/>
                    <a:pt x="17306" y="3965"/>
                  </a:cubicBezTo>
                  <a:cubicBezTo>
                    <a:pt x="16978" y="3353"/>
                    <a:pt x="16619" y="2842"/>
                    <a:pt x="16231" y="2494"/>
                  </a:cubicBezTo>
                  <a:cubicBezTo>
                    <a:pt x="15393" y="1744"/>
                    <a:pt x="12318" y="1339"/>
                    <a:pt x="9344" y="947"/>
                  </a:cubicBezTo>
                  <a:cubicBezTo>
                    <a:pt x="7911" y="758"/>
                    <a:pt x="6431" y="562"/>
                    <a:pt x="5218" y="325"/>
                  </a:cubicBezTo>
                  <a:cubicBezTo>
                    <a:pt x="4189" y="126"/>
                    <a:pt x="3351" y="1"/>
                    <a:pt x="267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40143" y="3830665"/>
              <a:ext cx="5488" cy="4031"/>
            </a:xfrm>
            <a:custGeom>
              <a:avLst/>
              <a:gdLst/>
              <a:ahLst/>
              <a:cxnLst/>
              <a:rect l="l" t="t" r="r" b="b"/>
              <a:pathLst>
                <a:path w="113" h="83" extrusionOk="0">
                  <a:moveTo>
                    <a:pt x="32" y="0"/>
                  </a:moveTo>
                  <a:cubicBezTo>
                    <a:pt x="1" y="0"/>
                    <a:pt x="20" y="83"/>
                    <a:pt x="81" y="83"/>
                  </a:cubicBezTo>
                  <a:cubicBezTo>
                    <a:pt x="91" y="83"/>
                    <a:pt x="101" y="81"/>
                    <a:pt x="112" y="76"/>
                  </a:cubicBezTo>
                  <a:cubicBezTo>
                    <a:pt x="73" y="19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963932" y="3703371"/>
              <a:ext cx="95095" cy="130209"/>
            </a:xfrm>
            <a:custGeom>
              <a:avLst/>
              <a:gdLst/>
              <a:ahLst/>
              <a:cxnLst/>
              <a:rect l="l" t="t" r="r" b="b"/>
              <a:pathLst>
                <a:path w="1958" h="2681" extrusionOk="0">
                  <a:moveTo>
                    <a:pt x="947" y="1"/>
                  </a:moveTo>
                  <a:cubicBezTo>
                    <a:pt x="625" y="24"/>
                    <a:pt x="393" y="75"/>
                    <a:pt x="338" y="149"/>
                  </a:cubicBezTo>
                  <a:cubicBezTo>
                    <a:pt x="0" y="612"/>
                    <a:pt x="1028" y="2680"/>
                    <a:pt x="1403" y="2680"/>
                  </a:cubicBezTo>
                  <a:cubicBezTo>
                    <a:pt x="1497" y="2680"/>
                    <a:pt x="1707" y="2579"/>
                    <a:pt x="1957" y="2417"/>
                  </a:cubicBezTo>
                  <a:cubicBezTo>
                    <a:pt x="1650" y="1518"/>
                    <a:pt x="1315" y="693"/>
                    <a:pt x="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64174" y="3977287"/>
              <a:ext cx="76737" cy="129869"/>
            </a:xfrm>
            <a:custGeom>
              <a:avLst/>
              <a:gdLst/>
              <a:ahLst/>
              <a:cxnLst/>
              <a:rect l="l" t="t" r="r" b="b"/>
              <a:pathLst>
                <a:path w="1580" h="2674" extrusionOk="0">
                  <a:moveTo>
                    <a:pt x="866" y="1"/>
                  </a:moveTo>
                  <a:cubicBezTo>
                    <a:pt x="589" y="27"/>
                    <a:pt x="386" y="71"/>
                    <a:pt x="339" y="139"/>
                  </a:cubicBezTo>
                  <a:cubicBezTo>
                    <a:pt x="1" y="602"/>
                    <a:pt x="1028" y="2674"/>
                    <a:pt x="1403" y="2674"/>
                  </a:cubicBezTo>
                  <a:cubicBezTo>
                    <a:pt x="1444" y="2674"/>
                    <a:pt x="1505" y="2654"/>
                    <a:pt x="1579" y="2619"/>
                  </a:cubicBezTo>
                  <a:cubicBezTo>
                    <a:pt x="1440" y="2123"/>
                    <a:pt x="1302" y="1612"/>
                    <a:pt x="1164" y="1092"/>
                  </a:cubicBezTo>
                  <a:cubicBezTo>
                    <a:pt x="1066" y="734"/>
                    <a:pt x="964" y="366"/>
                    <a:pt x="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57228" y="4254992"/>
              <a:ext cx="95629" cy="116513"/>
            </a:xfrm>
            <a:custGeom>
              <a:avLst/>
              <a:gdLst/>
              <a:ahLst/>
              <a:cxnLst/>
              <a:rect l="l" t="t" r="r" b="b"/>
              <a:pathLst>
                <a:path w="1969" h="2399" extrusionOk="0">
                  <a:moveTo>
                    <a:pt x="660" y="0"/>
                  </a:moveTo>
                  <a:cubicBezTo>
                    <a:pt x="390" y="112"/>
                    <a:pt x="201" y="223"/>
                    <a:pt x="173" y="305"/>
                  </a:cubicBezTo>
                  <a:cubicBezTo>
                    <a:pt x="0" y="831"/>
                    <a:pt x="1498" y="2399"/>
                    <a:pt x="1921" y="2399"/>
                  </a:cubicBezTo>
                  <a:cubicBezTo>
                    <a:pt x="1936" y="2399"/>
                    <a:pt x="1949" y="2397"/>
                    <a:pt x="1961" y="2393"/>
                  </a:cubicBezTo>
                  <a:cubicBezTo>
                    <a:pt x="1961" y="2393"/>
                    <a:pt x="1965" y="2390"/>
                    <a:pt x="1968" y="2390"/>
                  </a:cubicBezTo>
                  <a:cubicBezTo>
                    <a:pt x="1461" y="1697"/>
                    <a:pt x="1025" y="902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14147" y="4455864"/>
              <a:ext cx="133658" cy="80234"/>
            </a:xfrm>
            <a:custGeom>
              <a:avLst/>
              <a:gdLst/>
              <a:ahLst/>
              <a:cxnLst/>
              <a:rect l="l" t="t" r="r" b="b"/>
              <a:pathLst>
                <a:path w="2752" h="1652" extrusionOk="0">
                  <a:moveTo>
                    <a:pt x="433" y="1"/>
                  </a:moveTo>
                  <a:cubicBezTo>
                    <a:pt x="173" y="325"/>
                    <a:pt x="1" y="595"/>
                    <a:pt x="24" y="704"/>
                  </a:cubicBezTo>
                  <a:cubicBezTo>
                    <a:pt x="55" y="842"/>
                    <a:pt x="217" y="984"/>
                    <a:pt x="447" y="1116"/>
                  </a:cubicBezTo>
                  <a:cubicBezTo>
                    <a:pt x="547" y="1046"/>
                    <a:pt x="671" y="1011"/>
                    <a:pt x="797" y="1011"/>
                  </a:cubicBezTo>
                  <a:cubicBezTo>
                    <a:pt x="951" y="1011"/>
                    <a:pt x="1107" y="1064"/>
                    <a:pt x="1220" y="1170"/>
                  </a:cubicBezTo>
                  <a:cubicBezTo>
                    <a:pt x="1231" y="1177"/>
                    <a:pt x="1234" y="1200"/>
                    <a:pt x="1238" y="1220"/>
                  </a:cubicBezTo>
                  <a:cubicBezTo>
                    <a:pt x="1268" y="1237"/>
                    <a:pt x="1298" y="1255"/>
                    <a:pt x="1325" y="1275"/>
                  </a:cubicBezTo>
                  <a:cubicBezTo>
                    <a:pt x="1329" y="1272"/>
                    <a:pt x="1329" y="1272"/>
                    <a:pt x="1329" y="1267"/>
                  </a:cubicBezTo>
                  <a:cubicBezTo>
                    <a:pt x="1347" y="1255"/>
                    <a:pt x="1367" y="1250"/>
                    <a:pt x="1388" y="1250"/>
                  </a:cubicBezTo>
                  <a:cubicBezTo>
                    <a:pt x="1519" y="1250"/>
                    <a:pt x="1713" y="1448"/>
                    <a:pt x="1771" y="1511"/>
                  </a:cubicBezTo>
                  <a:cubicBezTo>
                    <a:pt x="1791" y="1538"/>
                    <a:pt x="1812" y="1565"/>
                    <a:pt x="1829" y="1592"/>
                  </a:cubicBezTo>
                  <a:cubicBezTo>
                    <a:pt x="2024" y="1631"/>
                    <a:pt x="2201" y="1652"/>
                    <a:pt x="2341" y="1652"/>
                  </a:cubicBezTo>
                  <a:cubicBezTo>
                    <a:pt x="2482" y="1652"/>
                    <a:pt x="2586" y="1630"/>
                    <a:pt x="2630" y="1582"/>
                  </a:cubicBezTo>
                  <a:cubicBezTo>
                    <a:pt x="2674" y="1531"/>
                    <a:pt x="2714" y="1406"/>
                    <a:pt x="2752" y="1241"/>
                  </a:cubicBezTo>
                  <a:cubicBezTo>
                    <a:pt x="1893" y="940"/>
                    <a:pt x="1122" y="528"/>
                    <a:pt x="43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56543" y="4529394"/>
              <a:ext cx="117776" cy="51142"/>
            </a:xfrm>
            <a:custGeom>
              <a:avLst/>
              <a:gdLst/>
              <a:ahLst/>
              <a:cxnLst/>
              <a:rect l="l" t="t" r="r" b="b"/>
              <a:pathLst>
                <a:path w="2425" h="1053" extrusionOk="0">
                  <a:moveTo>
                    <a:pt x="2302" y="1"/>
                  </a:moveTo>
                  <a:cubicBezTo>
                    <a:pt x="1856" y="158"/>
                    <a:pt x="1313" y="269"/>
                    <a:pt x="655" y="269"/>
                  </a:cubicBezTo>
                  <a:cubicBezTo>
                    <a:pt x="466" y="269"/>
                    <a:pt x="267" y="260"/>
                    <a:pt x="58" y="240"/>
                  </a:cubicBezTo>
                  <a:lnTo>
                    <a:pt x="58" y="240"/>
                  </a:lnTo>
                  <a:cubicBezTo>
                    <a:pt x="8" y="589"/>
                    <a:pt x="1" y="862"/>
                    <a:pt x="65" y="929"/>
                  </a:cubicBezTo>
                  <a:cubicBezTo>
                    <a:pt x="146" y="1016"/>
                    <a:pt x="318" y="1052"/>
                    <a:pt x="534" y="1052"/>
                  </a:cubicBezTo>
                  <a:cubicBezTo>
                    <a:pt x="1224" y="1052"/>
                    <a:pt x="2361" y="684"/>
                    <a:pt x="2407" y="440"/>
                  </a:cubicBezTo>
                  <a:cubicBezTo>
                    <a:pt x="2424" y="369"/>
                    <a:pt x="2380" y="204"/>
                    <a:pt x="2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50037" y="4599621"/>
              <a:ext cx="94464" cy="48422"/>
            </a:xfrm>
            <a:custGeom>
              <a:avLst/>
              <a:gdLst/>
              <a:ahLst/>
              <a:cxnLst/>
              <a:rect l="l" t="t" r="r" b="b"/>
              <a:pathLst>
                <a:path w="1945" h="997" extrusionOk="0">
                  <a:moveTo>
                    <a:pt x="1310" y="1"/>
                  </a:moveTo>
                  <a:cubicBezTo>
                    <a:pt x="1322" y="43"/>
                    <a:pt x="1317" y="94"/>
                    <a:pt x="1280" y="94"/>
                  </a:cubicBezTo>
                  <a:cubicBezTo>
                    <a:pt x="1276" y="94"/>
                    <a:pt x="1271" y="93"/>
                    <a:pt x="1266" y="92"/>
                  </a:cubicBezTo>
                  <a:cubicBezTo>
                    <a:pt x="1213" y="78"/>
                    <a:pt x="1148" y="71"/>
                    <a:pt x="1076" y="71"/>
                  </a:cubicBezTo>
                  <a:cubicBezTo>
                    <a:pt x="653" y="71"/>
                    <a:pt x="0" y="305"/>
                    <a:pt x="411" y="724"/>
                  </a:cubicBezTo>
                  <a:cubicBezTo>
                    <a:pt x="608" y="924"/>
                    <a:pt x="882" y="996"/>
                    <a:pt x="1153" y="996"/>
                  </a:cubicBezTo>
                  <a:cubicBezTo>
                    <a:pt x="1220" y="996"/>
                    <a:pt x="1287" y="992"/>
                    <a:pt x="1353" y="984"/>
                  </a:cubicBezTo>
                  <a:cubicBezTo>
                    <a:pt x="1499" y="968"/>
                    <a:pt x="1654" y="930"/>
                    <a:pt x="1773" y="846"/>
                  </a:cubicBezTo>
                  <a:cubicBezTo>
                    <a:pt x="1945" y="724"/>
                    <a:pt x="1924" y="464"/>
                    <a:pt x="1803" y="319"/>
                  </a:cubicBezTo>
                  <a:cubicBezTo>
                    <a:pt x="1752" y="254"/>
                    <a:pt x="1675" y="213"/>
                    <a:pt x="1607" y="170"/>
                  </a:cubicBezTo>
                  <a:cubicBezTo>
                    <a:pt x="1580" y="149"/>
                    <a:pt x="1567" y="106"/>
                    <a:pt x="1567" y="65"/>
                  </a:cubicBezTo>
                  <a:cubicBezTo>
                    <a:pt x="1486" y="38"/>
                    <a:pt x="1397" y="15"/>
                    <a:pt x="1310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451348" y="4552511"/>
              <a:ext cx="60321" cy="27975"/>
            </a:xfrm>
            <a:custGeom>
              <a:avLst/>
              <a:gdLst/>
              <a:ahLst/>
              <a:cxnLst/>
              <a:rect l="l" t="t" r="r" b="b"/>
              <a:pathLst>
                <a:path w="1242" h="576" extrusionOk="0">
                  <a:moveTo>
                    <a:pt x="778" y="1"/>
                  </a:moveTo>
                  <a:cubicBezTo>
                    <a:pt x="784" y="38"/>
                    <a:pt x="776" y="73"/>
                    <a:pt x="738" y="73"/>
                  </a:cubicBezTo>
                  <a:cubicBezTo>
                    <a:pt x="734" y="73"/>
                    <a:pt x="731" y="73"/>
                    <a:pt x="727" y="72"/>
                  </a:cubicBezTo>
                  <a:cubicBezTo>
                    <a:pt x="648" y="58"/>
                    <a:pt x="570" y="44"/>
                    <a:pt x="492" y="44"/>
                  </a:cubicBezTo>
                  <a:cubicBezTo>
                    <a:pt x="404" y="44"/>
                    <a:pt x="317" y="62"/>
                    <a:pt x="234" y="116"/>
                  </a:cubicBezTo>
                  <a:cubicBezTo>
                    <a:pt x="1" y="268"/>
                    <a:pt x="211" y="413"/>
                    <a:pt x="376" y="478"/>
                  </a:cubicBezTo>
                  <a:cubicBezTo>
                    <a:pt x="477" y="518"/>
                    <a:pt x="593" y="548"/>
                    <a:pt x="700" y="562"/>
                  </a:cubicBezTo>
                  <a:cubicBezTo>
                    <a:pt x="748" y="567"/>
                    <a:pt x="820" y="575"/>
                    <a:pt x="892" y="575"/>
                  </a:cubicBezTo>
                  <a:cubicBezTo>
                    <a:pt x="972" y="575"/>
                    <a:pt x="1052" y="564"/>
                    <a:pt x="1095" y="525"/>
                  </a:cubicBezTo>
                  <a:cubicBezTo>
                    <a:pt x="1241" y="397"/>
                    <a:pt x="917" y="153"/>
                    <a:pt x="846" y="93"/>
                  </a:cubicBezTo>
                  <a:cubicBezTo>
                    <a:pt x="832" y="79"/>
                    <a:pt x="822" y="45"/>
                    <a:pt x="822" y="15"/>
                  </a:cubicBezTo>
                  <a:cubicBezTo>
                    <a:pt x="808" y="7"/>
                    <a:pt x="791" y="4"/>
                    <a:pt x="778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35127" y="4516766"/>
              <a:ext cx="67412" cy="40360"/>
            </a:xfrm>
            <a:custGeom>
              <a:avLst/>
              <a:gdLst/>
              <a:ahLst/>
              <a:cxnLst/>
              <a:rect l="l" t="t" r="r" b="b"/>
              <a:pathLst>
                <a:path w="1388" h="831" extrusionOk="0">
                  <a:moveTo>
                    <a:pt x="302" y="1"/>
                  </a:moveTo>
                  <a:cubicBezTo>
                    <a:pt x="170" y="41"/>
                    <a:pt x="62" y="125"/>
                    <a:pt x="38" y="267"/>
                  </a:cubicBezTo>
                  <a:cubicBezTo>
                    <a:pt x="1" y="514"/>
                    <a:pt x="275" y="696"/>
                    <a:pt x="481" y="771"/>
                  </a:cubicBezTo>
                  <a:cubicBezTo>
                    <a:pt x="579" y="806"/>
                    <a:pt x="700" y="830"/>
                    <a:pt x="819" y="830"/>
                  </a:cubicBezTo>
                  <a:cubicBezTo>
                    <a:pt x="962" y="830"/>
                    <a:pt x="1103" y="795"/>
                    <a:pt x="1201" y="703"/>
                  </a:cubicBezTo>
                  <a:cubicBezTo>
                    <a:pt x="1387" y="528"/>
                    <a:pt x="1218" y="389"/>
                    <a:pt x="1063" y="264"/>
                  </a:cubicBezTo>
                  <a:cubicBezTo>
                    <a:pt x="802" y="196"/>
                    <a:pt x="539" y="105"/>
                    <a:pt x="302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49746" y="4515115"/>
              <a:ext cx="37008" cy="14522"/>
            </a:xfrm>
            <a:custGeom>
              <a:avLst/>
              <a:gdLst/>
              <a:ahLst/>
              <a:cxnLst/>
              <a:rect l="l" t="t" r="r" b="b"/>
              <a:pathLst>
                <a:path w="762" h="299" extrusionOk="0">
                  <a:moveTo>
                    <a:pt x="505" y="0"/>
                  </a:moveTo>
                  <a:cubicBezTo>
                    <a:pt x="507" y="32"/>
                    <a:pt x="501" y="65"/>
                    <a:pt x="479" y="65"/>
                  </a:cubicBezTo>
                  <a:cubicBezTo>
                    <a:pt x="474" y="65"/>
                    <a:pt x="469" y="64"/>
                    <a:pt x="464" y="61"/>
                  </a:cubicBezTo>
                  <a:cubicBezTo>
                    <a:pt x="389" y="27"/>
                    <a:pt x="293" y="8"/>
                    <a:pt x="195" y="8"/>
                  </a:cubicBezTo>
                  <a:cubicBezTo>
                    <a:pt x="129" y="8"/>
                    <a:pt x="62" y="17"/>
                    <a:pt x="1" y="35"/>
                  </a:cubicBezTo>
                  <a:cubicBezTo>
                    <a:pt x="238" y="139"/>
                    <a:pt x="501" y="230"/>
                    <a:pt x="762" y="298"/>
                  </a:cubicBezTo>
                  <a:cubicBezTo>
                    <a:pt x="694" y="244"/>
                    <a:pt x="626" y="193"/>
                    <a:pt x="592" y="142"/>
                  </a:cubicBezTo>
                  <a:cubicBezTo>
                    <a:pt x="576" y="122"/>
                    <a:pt x="572" y="75"/>
                    <a:pt x="592" y="55"/>
                  </a:cubicBezTo>
                  <a:cubicBezTo>
                    <a:pt x="565" y="35"/>
                    <a:pt x="535" y="17"/>
                    <a:pt x="505" y="0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732706" y="4097879"/>
              <a:ext cx="415932" cy="665083"/>
            </a:xfrm>
            <a:custGeom>
              <a:avLst/>
              <a:gdLst/>
              <a:ahLst/>
              <a:cxnLst/>
              <a:rect l="l" t="t" r="r" b="b"/>
              <a:pathLst>
                <a:path w="8564" h="13694" extrusionOk="0">
                  <a:moveTo>
                    <a:pt x="3799" y="3103"/>
                  </a:moveTo>
                  <a:cubicBezTo>
                    <a:pt x="3809" y="3103"/>
                    <a:pt x="3819" y="3103"/>
                    <a:pt x="3828" y="3103"/>
                  </a:cubicBezTo>
                  <a:cubicBezTo>
                    <a:pt x="3869" y="3103"/>
                    <a:pt x="3879" y="3161"/>
                    <a:pt x="3862" y="3195"/>
                  </a:cubicBezTo>
                  <a:cubicBezTo>
                    <a:pt x="3995" y="3198"/>
                    <a:pt x="4102" y="3225"/>
                    <a:pt x="4187" y="3279"/>
                  </a:cubicBezTo>
                  <a:cubicBezTo>
                    <a:pt x="4184" y="3243"/>
                    <a:pt x="4194" y="3205"/>
                    <a:pt x="4219" y="3205"/>
                  </a:cubicBezTo>
                  <a:cubicBezTo>
                    <a:pt x="4226" y="3205"/>
                    <a:pt x="4235" y="3208"/>
                    <a:pt x="4244" y="3215"/>
                  </a:cubicBezTo>
                  <a:cubicBezTo>
                    <a:pt x="4971" y="3746"/>
                    <a:pt x="4660" y="4851"/>
                    <a:pt x="4173" y="5439"/>
                  </a:cubicBezTo>
                  <a:cubicBezTo>
                    <a:pt x="3772" y="5924"/>
                    <a:pt x="3136" y="6360"/>
                    <a:pt x="2495" y="6360"/>
                  </a:cubicBezTo>
                  <a:cubicBezTo>
                    <a:pt x="2278" y="6360"/>
                    <a:pt x="2061" y="6310"/>
                    <a:pt x="1852" y="6196"/>
                  </a:cubicBezTo>
                  <a:cubicBezTo>
                    <a:pt x="1213" y="5848"/>
                    <a:pt x="1128" y="5063"/>
                    <a:pt x="1409" y="4445"/>
                  </a:cubicBezTo>
                  <a:cubicBezTo>
                    <a:pt x="1810" y="3563"/>
                    <a:pt x="2877" y="3103"/>
                    <a:pt x="3799" y="3103"/>
                  </a:cubicBezTo>
                  <a:close/>
                  <a:moveTo>
                    <a:pt x="1530" y="0"/>
                  </a:moveTo>
                  <a:cubicBezTo>
                    <a:pt x="1024" y="0"/>
                    <a:pt x="519" y="59"/>
                    <a:pt x="27" y="157"/>
                  </a:cubicBezTo>
                  <a:cubicBezTo>
                    <a:pt x="0" y="1853"/>
                    <a:pt x="4" y="5510"/>
                    <a:pt x="392" y="9457"/>
                  </a:cubicBezTo>
                  <a:cubicBezTo>
                    <a:pt x="554" y="11065"/>
                    <a:pt x="730" y="12342"/>
                    <a:pt x="913" y="13356"/>
                  </a:cubicBezTo>
                  <a:cubicBezTo>
                    <a:pt x="1282" y="13475"/>
                    <a:pt x="2116" y="13694"/>
                    <a:pt x="3203" y="13694"/>
                  </a:cubicBezTo>
                  <a:cubicBezTo>
                    <a:pt x="3945" y="13694"/>
                    <a:pt x="4805" y="13591"/>
                    <a:pt x="5714" y="13286"/>
                  </a:cubicBezTo>
                  <a:cubicBezTo>
                    <a:pt x="8445" y="12366"/>
                    <a:pt x="8563" y="9484"/>
                    <a:pt x="7072" y="4800"/>
                  </a:cubicBezTo>
                  <a:cubicBezTo>
                    <a:pt x="5889" y="1081"/>
                    <a:pt x="3702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800554" y="4253001"/>
              <a:ext cx="147499" cy="138806"/>
            </a:xfrm>
            <a:custGeom>
              <a:avLst/>
              <a:gdLst/>
              <a:ahLst/>
              <a:cxnLst/>
              <a:rect l="l" t="t" r="r" b="b"/>
              <a:pathLst>
                <a:path w="3037" h="2858" extrusionOk="0">
                  <a:moveTo>
                    <a:pt x="2465" y="1"/>
                  </a:moveTo>
                  <a:cubicBezTo>
                    <a:pt x="2459" y="15"/>
                    <a:pt x="2452" y="24"/>
                    <a:pt x="2435" y="24"/>
                  </a:cubicBezTo>
                  <a:cubicBezTo>
                    <a:pt x="1614" y="132"/>
                    <a:pt x="647" y="606"/>
                    <a:pt x="299" y="1400"/>
                  </a:cubicBezTo>
                  <a:cubicBezTo>
                    <a:pt x="1" y="2082"/>
                    <a:pt x="267" y="2857"/>
                    <a:pt x="1067" y="2857"/>
                  </a:cubicBezTo>
                  <a:cubicBezTo>
                    <a:pt x="1100" y="2857"/>
                    <a:pt x="1133" y="2856"/>
                    <a:pt x="1168" y="2853"/>
                  </a:cubicBezTo>
                  <a:cubicBezTo>
                    <a:pt x="1739" y="2813"/>
                    <a:pt x="2283" y="2359"/>
                    <a:pt x="2607" y="1913"/>
                  </a:cubicBezTo>
                  <a:cubicBezTo>
                    <a:pt x="2726" y="1751"/>
                    <a:pt x="2824" y="1576"/>
                    <a:pt x="2894" y="1389"/>
                  </a:cubicBezTo>
                  <a:cubicBezTo>
                    <a:pt x="2955" y="1238"/>
                    <a:pt x="3019" y="1052"/>
                    <a:pt x="3027" y="886"/>
                  </a:cubicBezTo>
                  <a:cubicBezTo>
                    <a:pt x="3036" y="693"/>
                    <a:pt x="2932" y="281"/>
                    <a:pt x="2804" y="143"/>
                  </a:cubicBezTo>
                  <a:cubicBezTo>
                    <a:pt x="2793" y="132"/>
                    <a:pt x="2790" y="109"/>
                    <a:pt x="2790" y="85"/>
                  </a:cubicBezTo>
                  <a:cubicBezTo>
                    <a:pt x="2705" y="31"/>
                    <a:pt x="2598" y="4"/>
                    <a:pt x="2465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31051" y="3702546"/>
              <a:ext cx="118845" cy="106703"/>
            </a:xfrm>
            <a:custGeom>
              <a:avLst/>
              <a:gdLst/>
              <a:ahLst/>
              <a:cxnLst/>
              <a:rect l="l" t="t" r="r" b="b"/>
              <a:pathLst>
                <a:path w="2447" h="2197" extrusionOk="0">
                  <a:moveTo>
                    <a:pt x="92" y="0"/>
                  </a:moveTo>
                  <a:cubicBezTo>
                    <a:pt x="61" y="0"/>
                    <a:pt x="31" y="0"/>
                    <a:pt x="1" y="1"/>
                  </a:cubicBezTo>
                  <a:cubicBezTo>
                    <a:pt x="332" y="646"/>
                    <a:pt x="633" y="1393"/>
                    <a:pt x="913" y="2197"/>
                  </a:cubicBezTo>
                  <a:cubicBezTo>
                    <a:pt x="1616" y="1684"/>
                    <a:pt x="2447" y="903"/>
                    <a:pt x="2414" y="517"/>
                  </a:cubicBezTo>
                  <a:cubicBezTo>
                    <a:pt x="2381" y="167"/>
                    <a:pt x="1088" y="0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5611" y="3976025"/>
              <a:ext cx="124916" cy="118990"/>
            </a:xfrm>
            <a:custGeom>
              <a:avLst/>
              <a:gdLst/>
              <a:ahLst/>
              <a:cxnLst/>
              <a:rect l="l" t="t" r="r" b="b"/>
              <a:pathLst>
                <a:path w="2572" h="2450" extrusionOk="0">
                  <a:moveTo>
                    <a:pt x="219" y="0"/>
                  </a:moveTo>
                  <a:cubicBezTo>
                    <a:pt x="144" y="0"/>
                    <a:pt x="71" y="1"/>
                    <a:pt x="0" y="3"/>
                  </a:cubicBezTo>
                  <a:cubicBezTo>
                    <a:pt x="91" y="340"/>
                    <a:pt x="183" y="679"/>
                    <a:pt x="274" y="1017"/>
                  </a:cubicBezTo>
                  <a:cubicBezTo>
                    <a:pt x="406" y="1507"/>
                    <a:pt x="537" y="1983"/>
                    <a:pt x="665" y="2449"/>
                  </a:cubicBezTo>
                  <a:cubicBezTo>
                    <a:pt x="1403" y="1980"/>
                    <a:pt x="2571" y="973"/>
                    <a:pt x="2531" y="520"/>
                  </a:cubicBezTo>
                  <a:cubicBezTo>
                    <a:pt x="2500" y="171"/>
                    <a:pt x="1214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07154" y="4227406"/>
              <a:ext cx="132978" cy="131181"/>
            </a:xfrm>
            <a:custGeom>
              <a:avLst/>
              <a:gdLst/>
              <a:ahLst/>
              <a:cxnLst/>
              <a:rect l="l" t="t" r="r" b="b"/>
              <a:pathLst>
                <a:path w="2738" h="2701" extrusionOk="0">
                  <a:moveTo>
                    <a:pt x="2065" y="0"/>
                  </a:moveTo>
                  <a:cubicBezTo>
                    <a:pt x="1526" y="0"/>
                    <a:pt x="653" y="205"/>
                    <a:pt x="0" y="430"/>
                  </a:cubicBezTo>
                  <a:cubicBezTo>
                    <a:pt x="349" y="1285"/>
                    <a:pt x="761" y="2042"/>
                    <a:pt x="1241" y="2701"/>
                  </a:cubicBezTo>
                  <a:cubicBezTo>
                    <a:pt x="1795" y="2092"/>
                    <a:pt x="2737" y="606"/>
                    <a:pt x="2545" y="156"/>
                  </a:cubicBezTo>
                  <a:cubicBezTo>
                    <a:pt x="2499" y="46"/>
                    <a:pt x="2319" y="0"/>
                    <a:pt x="2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47658" y="4373932"/>
              <a:ext cx="108645" cy="123021"/>
            </a:xfrm>
            <a:custGeom>
              <a:avLst/>
              <a:gdLst/>
              <a:ahLst/>
              <a:cxnLst/>
              <a:rect l="l" t="t" r="r" b="b"/>
              <a:pathLst>
                <a:path w="2237" h="2533" extrusionOk="0">
                  <a:moveTo>
                    <a:pt x="1780" y="0"/>
                  </a:moveTo>
                  <a:cubicBezTo>
                    <a:pt x="1412" y="0"/>
                    <a:pt x="590" y="728"/>
                    <a:pt x="0" y="1387"/>
                  </a:cubicBezTo>
                  <a:cubicBezTo>
                    <a:pt x="635" y="1867"/>
                    <a:pt x="1342" y="2249"/>
                    <a:pt x="2126" y="2533"/>
                  </a:cubicBezTo>
                  <a:cubicBezTo>
                    <a:pt x="2237" y="1650"/>
                    <a:pt x="2230" y="282"/>
                    <a:pt x="1889" y="32"/>
                  </a:cubicBezTo>
                  <a:cubicBezTo>
                    <a:pt x="1860" y="10"/>
                    <a:pt x="1823" y="0"/>
                    <a:pt x="1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62808" y="4433863"/>
              <a:ext cx="98009" cy="89510"/>
            </a:xfrm>
            <a:custGeom>
              <a:avLst/>
              <a:gdLst/>
              <a:ahLst/>
              <a:cxnLst/>
              <a:rect l="l" t="t" r="r" b="b"/>
              <a:pathLst>
                <a:path w="2018" h="1843" extrusionOk="0">
                  <a:moveTo>
                    <a:pt x="802" y="0"/>
                  </a:moveTo>
                  <a:cubicBezTo>
                    <a:pt x="507" y="0"/>
                    <a:pt x="170" y="993"/>
                    <a:pt x="1" y="1819"/>
                  </a:cubicBezTo>
                  <a:cubicBezTo>
                    <a:pt x="184" y="1835"/>
                    <a:pt x="358" y="1843"/>
                    <a:pt x="524" y="1843"/>
                  </a:cubicBezTo>
                  <a:cubicBezTo>
                    <a:pt x="1119" y="1843"/>
                    <a:pt x="1608" y="1745"/>
                    <a:pt x="2018" y="1603"/>
                  </a:cubicBezTo>
                  <a:cubicBezTo>
                    <a:pt x="1697" y="906"/>
                    <a:pt x="1152" y="34"/>
                    <a:pt x="815" y="1"/>
                  </a:cubicBezTo>
                  <a:cubicBezTo>
                    <a:pt x="811" y="1"/>
                    <a:pt x="806" y="0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150051" y="3491912"/>
              <a:ext cx="1632742" cy="1471012"/>
            </a:xfrm>
            <a:custGeom>
              <a:avLst/>
              <a:gdLst/>
              <a:ahLst/>
              <a:cxnLst/>
              <a:rect l="l" t="t" r="r" b="b"/>
              <a:pathLst>
                <a:path w="33618" h="30288" extrusionOk="0">
                  <a:moveTo>
                    <a:pt x="1887" y="6975"/>
                  </a:moveTo>
                  <a:cubicBezTo>
                    <a:pt x="1902" y="6975"/>
                    <a:pt x="1928" y="6994"/>
                    <a:pt x="1967" y="7051"/>
                  </a:cubicBezTo>
                  <a:cubicBezTo>
                    <a:pt x="1956" y="7056"/>
                    <a:pt x="1946" y="7058"/>
                    <a:pt x="1936" y="7058"/>
                  </a:cubicBezTo>
                  <a:cubicBezTo>
                    <a:pt x="1875" y="7058"/>
                    <a:pt x="1856" y="6975"/>
                    <a:pt x="1887" y="6975"/>
                  </a:cubicBezTo>
                  <a:close/>
                  <a:moveTo>
                    <a:pt x="3072" y="391"/>
                  </a:moveTo>
                  <a:cubicBezTo>
                    <a:pt x="3750" y="391"/>
                    <a:pt x="4588" y="516"/>
                    <a:pt x="5617" y="715"/>
                  </a:cubicBezTo>
                  <a:cubicBezTo>
                    <a:pt x="6830" y="952"/>
                    <a:pt x="8310" y="1148"/>
                    <a:pt x="9743" y="1337"/>
                  </a:cubicBezTo>
                  <a:cubicBezTo>
                    <a:pt x="12717" y="1729"/>
                    <a:pt x="15792" y="2134"/>
                    <a:pt x="16630" y="2884"/>
                  </a:cubicBezTo>
                  <a:cubicBezTo>
                    <a:pt x="17018" y="3232"/>
                    <a:pt x="17377" y="3743"/>
                    <a:pt x="17705" y="4355"/>
                  </a:cubicBezTo>
                  <a:cubicBezTo>
                    <a:pt x="18073" y="5047"/>
                    <a:pt x="18408" y="5872"/>
                    <a:pt x="18715" y="6771"/>
                  </a:cubicBezTo>
                  <a:cubicBezTo>
                    <a:pt x="19066" y="7791"/>
                    <a:pt x="19387" y="8900"/>
                    <a:pt x="19688" y="9995"/>
                  </a:cubicBezTo>
                  <a:cubicBezTo>
                    <a:pt x="19786" y="10360"/>
                    <a:pt x="19888" y="10728"/>
                    <a:pt x="19986" y="11086"/>
                  </a:cubicBezTo>
                  <a:cubicBezTo>
                    <a:pt x="20124" y="11606"/>
                    <a:pt x="20262" y="12117"/>
                    <a:pt x="20401" y="12613"/>
                  </a:cubicBezTo>
                  <a:cubicBezTo>
                    <a:pt x="20719" y="13755"/>
                    <a:pt x="21036" y="14806"/>
                    <a:pt x="21381" y="15669"/>
                  </a:cubicBezTo>
                  <a:cubicBezTo>
                    <a:pt x="21388" y="15682"/>
                    <a:pt x="21395" y="15695"/>
                    <a:pt x="21398" y="15712"/>
                  </a:cubicBezTo>
                  <a:cubicBezTo>
                    <a:pt x="21763" y="16614"/>
                    <a:pt x="22199" y="17409"/>
                    <a:pt x="22706" y="18102"/>
                  </a:cubicBezTo>
                  <a:cubicBezTo>
                    <a:pt x="23199" y="18784"/>
                    <a:pt x="23767" y="19365"/>
                    <a:pt x="24402" y="19849"/>
                  </a:cubicBezTo>
                  <a:cubicBezTo>
                    <a:pt x="25091" y="20376"/>
                    <a:pt x="25862" y="20788"/>
                    <a:pt x="26721" y="21089"/>
                  </a:cubicBezTo>
                  <a:cubicBezTo>
                    <a:pt x="27312" y="21295"/>
                    <a:pt x="27944" y="21450"/>
                    <a:pt x="28619" y="21552"/>
                  </a:cubicBezTo>
                  <a:cubicBezTo>
                    <a:pt x="28758" y="21572"/>
                    <a:pt x="28890" y="21589"/>
                    <a:pt x="29018" y="21602"/>
                  </a:cubicBezTo>
                  <a:cubicBezTo>
                    <a:pt x="29227" y="21622"/>
                    <a:pt x="29426" y="21631"/>
                    <a:pt x="29615" y="21631"/>
                  </a:cubicBezTo>
                  <a:cubicBezTo>
                    <a:pt x="30273" y="21631"/>
                    <a:pt x="30816" y="21520"/>
                    <a:pt x="31262" y="21363"/>
                  </a:cubicBezTo>
                  <a:cubicBezTo>
                    <a:pt x="31969" y="21109"/>
                    <a:pt x="32445" y="20734"/>
                    <a:pt x="32769" y="20477"/>
                  </a:cubicBezTo>
                  <a:cubicBezTo>
                    <a:pt x="32871" y="20396"/>
                    <a:pt x="32989" y="20304"/>
                    <a:pt x="33060" y="20264"/>
                  </a:cubicBezTo>
                  <a:cubicBezTo>
                    <a:pt x="33138" y="20433"/>
                    <a:pt x="33239" y="21001"/>
                    <a:pt x="33131" y="21809"/>
                  </a:cubicBezTo>
                  <a:cubicBezTo>
                    <a:pt x="32992" y="22815"/>
                    <a:pt x="32448" y="24715"/>
                    <a:pt x="30340" y="26120"/>
                  </a:cubicBezTo>
                  <a:cubicBezTo>
                    <a:pt x="28584" y="27291"/>
                    <a:pt x="26700" y="27567"/>
                    <a:pt x="25313" y="27567"/>
                  </a:cubicBezTo>
                  <a:cubicBezTo>
                    <a:pt x="24089" y="27567"/>
                    <a:pt x="23252" y="27352"/>
                    <a:pt x="23233" y="27347"/>
                  </a:cubicBezTo>
                  <a:lnTo>
                    <a:pt x="23068" y="27304"/>
                  </a:lnTo>
                  <a:lnTo>
                    <a:pt x="23003" y="27462"/>
                  </a:lnTo>
                  <a:cubicBezTo>
                    <a:pt x="22625" y="28374"/>
                    <a:pt x="21831" y="29841"/>
                    <a:pt x="21304" y="29895"/>
                  </a:cubicBezTo>
                  <a:cubicBezTo>
                    <a:pt x="21296" y="29895"/>
                    <a:pt x="21289" y="29896"/>
                    <a:pt x="21281" y="29896"/>
                  </a:cubicBezTo>
                  <a:cubicBezTo>
                    <a:pt x="20802" y="29896"/>
                    <a:pt x="20146" y="28770"/>
                    <a:pt x="19824" y="27948"/>
                  </a:cubicBezTo>
                  <a:lnTo>
                    <a:pt x="19773" y="27814"/>
                  </a:lnTo>
                  <a:lnTo>
                    <a:pt x="16221" y="28050"/>
                  </a:lnTo>
                  <a:lnTo>
                    <a:pt x="16167" y="28141"/>
                  </a:lnTo>
                  <a:cubicBezTo>
                    <a:pt x="15920" y="28584"/>
                    <a:pt x="15136" y="29723"/>
                    <a:pt x="14501" y="29723"/>
                  </a:cubicBezTo>
                  <a:lnTo>
                    <a:pt x="14484" y="29723"/>
                  </a:lnTo>
                  <a:cubicBezTo>
                    <a:pt x="14241" y="29716"/>
                    <a:pt x="13541" y="29358"/>
                    <a:pt x="12910" y="25833"/>
                  </a:cubicBezTo>
                  <a:cubicBezTo>
                    <a:pt x="12727" y="24819"/>
                    <a:pt x="12551" y="23542"/>
                    <a:pt x="12389" y="21934"/>
                  </a:cubicBezTo>
                  <a:cubicBezTo>
                    <a:pt x="12001" y="17987"/>
                    <a:pt x="11997" y="14330"/>
                    <a:pt x="12024" y="12634"/>
                  </a:cubicBezTo>
                  <a:cubicBezTo>
                    <a:pt x="12034" y="12016"/>
                    <a:pt x="12048" y="11654"/>
                    <a:pt x="12048" y="11640"/>
                  </a:cubicBezTo>
                  <a:lnTo>
                    <a:pt x="12058" y="11383"/>
                  </a:lnTo>
                  <a:lnTo>
                    <a:pt x="12058" y="11383"/>
                  </a:lnTo>
                  <a:lnTo>
                    <a:pt x="11808" y="11441"/>
                  </a:lnTo>
                  <a:cubicBezTo>
                    <a:pt x="11789" y="11446"/>
                    <a:pt x="10425" y="11760"/>
                    <a:pt x="8589" y="11760"/>
                  </a:cubicBezTo>
                  <a:cubicBezTo>
                    <a:pt x="8051" y="11760"/>
                    <a:pt x="7472" y="11733"/>
                    <a:pt x="6874" y="11664"/>
                  </a:cubicBezTo>
                  <a:cubicBezTo>
                    <a:pt x="4779" y="11424"/>
                    <a:pt x="2356" y="10559"/>
                    <a:pt x="1190" y="8048"/>
                  </a:cubicBezTo>
                  <a:cubicBezTo>
                    <a:pt x="1353" y="7802"/>
                    <a:pt x="1606" y="7551"/>
                    <a:pt x="1751" y="7365"/>
                  </a:cubicBezTo>
                  <a:cubicBezTo>
                    <a:pt x="1825" y="7267"/>
                    <a:pt x="1903" y="7170"/>
                    <a:pt x="1981" y="7072"/>
                  </a:cubicBezTo>
                  <a:cubicBezTo>
                    <a:pt x="1988" y="7078"/>
                    <a:pt x="1988" y="7081"/>
                    <a:pt x="1994" y="7089"/>
                  </a:cubicBezTo>
                  <a:cubicBezTo>
                    <a:pt x="2261" y="7541"/>
                    <a:pt x="3109" y="7944"/>
                    <a:pt x="3542" y="8261"/>
                  </a:cubicBezTo>
                  <a:cubicBezTo>
                    <a:pt x="3589" y="8294"/>
                    <a:pt x="3647" y="8313"/>
                    <a:pt x="3704" y="8313"/>
                  </a:cubicBezTo>
                  <a:cubicBezTo>
                    <a:pt x="3759" y="8313"/>
                    <a:pt x="3813" y="8295"/>
                    <a:pt x="3856" y="8257"/>
                  </a:cubicBezTo>
                  <a:cubicBezTo>
                    <a:pt x="4285" y="7875"/>
                    <a:pt x="4718" y="7490"/>
                    <a:pt x="5147" y="7105"/>
                  </a:cubicBezTo>
                  <a:cubicBezTo>
                    <a:pt x="5634" y="7470"/>
                    <a:pt x="6113" y="7835"/>
                    <a:pt x="6597" y="8200"/>
                  </a:cubicBezTo>
                  <a:cubicBezTo>
                    <a:pt x="6648" y="8238"/>
                    <a:pt x="6706" y="8258"/>
                    <a:pt x="6762" y="8258"/>
                  </a:cubicBezTo>
                  <a:cubicBezTo>
                    <a:pt x="6826" y="8258"/>
                    <a:pt x="6888" y="8232"/>
                    <a:pt x="6935" y="8176"/>
                  </a:cubicBezTo>
                  <a:cubicBezTo>
                    <a:pt x="7144" y="7923"/>
                    <a:pt x="7350" y="7660"/>
                    <a:pt x="7520" y="7379"/>
                  </a:cubicBezTo>
                  <a:cubicBezTo>
                    <a:pt x="7634" y="7190"/>
                    <a:pt x="7732" y="6821"/>
                    <a:pt x="7881" y="6632"/>
                  </a:cubicBezTo>
                  <a:cubicBezTo>
                    <a:pt x="7911" y="6639"/>
                    <a:pt x="7952" y="6652"/>
                    <a:pt x="8013" y="6686"/>
                  </a:cubicBezTo>
                  <a:cubicBezTo>
                    <a:pt x="8155" y="6771"/>
                    <a:pt x="8344" y="6808"/>
                    <a:pt x="8503" y="6858"/>
                  </a:cubicBezTo>
                  <a:cubicBezTo>
                    <a:pt x="8855" y="6977"/>
                    <a:pt x="9209" y="7068"/>
                    <a:pt x="9571" y="7139"/>
                  </a:cubicBezTo>
                  <a:cubicBezTo>
                    <a:pt x="9593" y="7144"/>
                    <a:pt x="9616" y="7146"/>
                    <a:pt x="9638" y="7146"/>
                  </a:cubicBezTo>
                  <a:cubicBezTo>
                    <a:pt x="9722" y="7146"/>
                    <a:pt x="9798" y="7109"/>
                    <a:pt x="9828" y="7021"/>
                  </a:cubicBezTo>
                  <a:cubicBezTo>
                    <a:pt x="10054" y="6389"/>
                    <a:pt x="10196" y="5743"/>
                    <a:pt x="10327" y="5088"/>
                  </a:cubicBezTo>
                  <a:cubicBezTo>
                    <a:pt x="10357" y="4946"/>
                    <a:pt x="10212" y="4845"/>
                    <a:pt x="10085" y="4845"/>
                  </a:cubicBezTo>
                  <a:cubicBezTo>
                    <a:pt x="10010" y="4845"/>
                    <a:pt x="9941" y="4880"/>
                    <a:pt x="9919" y="4963"/>
                  </a:cubicBezTo>
                  <a:cubicBezTo>
                    <a:pt x="9753" y="5561"/>
                    <a:pt x="9649" y="6156"/>
                    <a:pt x="9456" y="6744"/>
                  </a:cubicBezTo>
                  <a:cubicBezTo>
                    <a:pt x="8902" y="6615"/>
                    <a:pt x="8368" y="6433"/>
                    <a:pt x="7827" y="6240"/>
                  </a:cubicBezTo>
                  <a:cubicBezTo>
                    <a:pt x="7810" y="6235"/>
                    <a:pt x="7790" y="6232"/>
                    <a:pt x="7769" y="6232"/>
                  </a:cubicBezTo>
                  <a:cubicBezTo>
                    <a:pt x="7700" y="6232"/>
                    <a:pt x="7619" y="6261"/>
                    <a:pt x="7590" y="6318"/>
                  </a:cubicBezTo>
                  <a:cubicBezTo>
                    <a:pt x="7320" y="6841"/>
                    <a:pt x="7043" y="7335"/>
                    <a:pt x="6688" y="7802"/>
                  </a:cubicBezTo>
                  <a:cubicBezTo>
                    <a:pt x="6211" y="7443"/>
                    <a:pt x="5739" y="7085"/>
                    <a:pt x="5266" y="6727"/>
                  </a:cubicBezTo>
                  <a:cubicBezTo>
                    <a:pt x="5218" y="6691"/>
                    <a:pt x="5155" y="6668"/>
                    <a:pt x="5094" y="6668"/>
                  </a:cubicBezTo>
                  <a:cubicBezTo>
                    <a:pt x="5046" y="6668"/>
                    <a:pt x="4999" y="6682"/>
                    <a:pt x="4962" y="6716"/>
                  </a:cubicBezTo>
                  <a:cubicBezTo>
                    <a:pt x="4525" y="7102"/>
                    <a:pt x="4093" y="7484"/>
                    <a:pt x="3657" y="7869"/>
                  </a:cubicBezTo>
                  <a:cubicBezTo>
                    <a:pt x="3123" y="7477"/>
                    <a:pt x="2582" y="7089"/>
                    <a:pt x="2035" y="6710"/>
                  </a:cubicBezTo>
                  <a:cubicBezTo>
                    <a:pt x="1997" y="6684"/>
                    <a:pt x="1938" y="6662"/>
                    <a:pt x="1882" y="6662"/>
                  </a:cubicBezTo>
                  <a:cubicBezTo>
                    <a:pt x="1837" y="6662"/>
                    <a:pt x="1795" y="6676"/>
                    <a:pt x="1768" y="6713"/>
                  </a:cubicBezTo>
                  <a:cubicBezTo>
                    <a:pt x="1582" y="6967"/>
                    <a:pt x="1251" y="7325"/>
                    <a:pt x="1041" y="7686"/>
                  </a:cubicBezTo>
                  <a:cubicBezTo>
                    <a:pt x="747" y="6936"/>
                    <a:pt x="551" y="6061"/>
                    <a:pt x="504" y="5017"/>
                  </a:cubicBezTo>
                  <a:cubicBezTo>
                    <a:pt x="400" y="2814"/>
                    <a:pt x="683" y="1499"/>
                    <a:pt x="1396" y="884"/>
                  </a:cubicBezTo>
                  <a:cubicBezTo>
                    <a:pt x="1800" y="534"/>
                    <a:pt x="2345" y="391"/>
                    <a:pt x="3072" y="391"/>
                  </a:cubicBezTo>
                  <a:close/>
                  <a:moveTo>
                    <a:pt x="3094" y="0"/>
                  </a:moveTo>
                  <a:cubicBezTo>
                    <a:pt x="2310" y="0"/>
                    <a:pt x="1640" y="156"/>
                    <a:pt x="1139" y="590"/>
                  </a:cubicBezTo>
                  <a:cubicBezTo>
                    <a:pt x="318" y="1300"/>
                    <a:pt x="1" y="2672"/>
                    <a:pt x="112" y="5037"/>
                  </a:cubicBezTo>
                  <a:cubicBezTo>
                    <a:pt x="352" y="10221"/>
                    <a:pt x="3897" y="11715"/>
                    <a:pt x="6830" y="12052"/>
                  </a:cubicBezTo>
                  <a:cubicBezTo>
                    <a:pt x="7454" y="12125"/>
                    <a:pt x="8055" y="12154"/>
                    <a:pt x="8611" y="12154"/>
                  </a:cubicBezTo>
                  <a:cubicBezTo>
                    <a:pt x="10035" y="12154"/>
                    <a:pt x="11167" y="11968"/>
                    <a:pt x="11649" y="11874"/>
                  </a:cubicBezTo>
                  <a:lnTo>
                    <a:pt x="11649" y="11874"/>
                  </a:lnTo>
                  <a:cubicBezTo>
                    <a:pt x="11636" y="12390"/>
                    <a:pt x="11608" y="13665"/>
                    <a:pt x="11636" y="15371"/>
                  </a:cubicBezTo>
                  <a:cubicBezTo>
                    <a:pt x="11163" y="15033"/>
                    <a:pt x="10396" y="14788"/>
                    <a:pt x="9705" y="14788"/>
                  </a:cubicBezTo>
                  <a:cubicBezTo>
                    <a:pt x="8868" y="14788"/>
                    <a:pt x="8142" y="15148"/>
                    <a:pt x="8189" y="16138"/>
                  </a:cubicBezTo>
                  <a:cubicBezTo>
                    <a:pt x="8237" y="17136"/>
                    <a:pt x="9445" y="17720"/>
                    <a:pt x="10488" y="17720"/>
                  </a:cubicBezTo>
                  <a:cubicBezTo>
                    <a:pt x="10886" y="17720"/>
                    <a:pt x="11260" y="17635"/>
                    <a:pt x="11537" y="17456"/>
                  </a:cubicBezTo>
                  <a:cubicBezTo>
                    <a:pt x="11558" y="17442"/>
                    <a:pt x="11564" y="17409"/>
                    <a:pt x="11558" y="17381"/>
                  </a:cubicBezTo>
                  <a:cubicBezTo>
                    <a:pt x="11555" y="17364"/>
                    <a:pt x="11545" y="17350"/>
                    <a:pt x="11528" y="17350"/>
                  </a:cubicBezTo>
                  <a:cubicBezTo>
                    <a:pt x="11524" y="17350"/>
                    <a:pt x="11521" y="17350"/>
                    <a:pt x="11517" y="17351"/>
                  </a:cubicBezTo>
                  <a:cubicBezTo>
                    <a:pt x="11328" y="17398"/>
                    <a:pt x="11044" y="17426"/>
                    <a:pt x="10726" y="17426"/>
                  </a:cubicBezTo>
                  <a:cubicBezTo>
                    <a:pt x="9596" y="17426"/>
                    <a:pt x="8019" y="17063"/>
                    <a:pt x="8580" y="15814"/>
                  </a:cubicBezTo>
                  <a:cubicBezTo>
                    <a:pt x="8829" y="15258"/>
                    <a:pt x="9273" y="15069"/>
                    <a:pt x="9771" y="15069"/>
                  </a:cubicBezTo>
                  <a:cubicBezTo>
                    <a:pt x="10402" y="15069"/>
                    <a:pt x="11119" y="15371"/>
                    <a:pt x="11639" y="15611"/>
                  </a:cubicBezTo>
                  <a:cubicBezTo>
                    <a:pt x="11649" y="16145"/>
                    <a:pt x="11666" y="16720"/>
                    <a:pt x="11689" y="17321"/>
                  </a:cubicBezTo>
                  <a:cubicBezTo>
                    <a:pt x="11743" y="18743"/>
                    <a:pt x="11838" y="20332"/>
                    <a:pt x="12001" y="21974"/>
                  </a:cubicBezTo>
                  <a:cubicBezTo>
                    <a:pt x="12531" y="27340"/>
                    <a:pt x="13362" y="30081"/>
                    <a:pt x="14471" y="30115"/>
                  </a:cubicBezTo>
                  <a:lnTo>
                    <a:pt x="14498" y="30115"/>
                  </a:lnTo>
                  <a:cubicBezTo>
                    <a:pt x="15383" y="30115"/>
                    <a:pt x="16224" y="28817"/>
                    <a:pt x="16454" y="28425"/>
                  </a:cubicBezTo>
                  <a:lnTo>
                    <a:pt x="19512" y="28223"/>
                  </a:lnTo>
                  <a:cubicBezTo>
                    <a:pt x="19726" y="28729"/>
                    <a:pt x="20445" y="30287"/>
                    <a:pt x="21276" y="30287"/>
                  </a:cubicBezTo>
                  <a:cubicBezTo>
                    <a:pt x="21297" y="30287"/>
                    <a:pt x="21320" y="30287"/>
                    <a:pt x="21340" y="30284"/>
                  </a:cubicBezTo>
                  <a:cubicBezTo>
                    <a:pt x="22172" y="30203"/>
                    <a:pt x="23020" y="28408"/>
                    <a:pt x="23301" y="27763"/>
                  </a:cubicBezTo>
                  <a:cubicBezTo>
                    <a:pt x="23619" y="27834"/>
                    <a:pt x="24360" y="27970"/>
                    <a:pt x="25335" y="27970"/>
                  </a:cubicBezTo>
                  <a:cubicBezTo>
                    <a:pt x="26772" y="27970"/>
                    <a:pt x="28715" y="27675"/>
                    <a:pt x="30559" y="26445"/>
                  </a:cubicBezTo>
                  <a:cubicBezTo>
                    <a:pt x="32850" y="24918"/>
                    <a:pt x="33618" y="22620"/>
                    <a:pt x="33567" y="20981"/>
                  </a:cubicBezTo>
                  <a:cubicBezTo>
                    <a:pt x="33560" y="20707"/>
                    <a:pt x="33513" y="20051"/>
                    <a:pt x="33250" y="19899"/>
                  </a:cubicBezTo>
                  <a:cubicBezTo>
                    <a:pt x="33197" y="19868"/>
                    <a:pt x="33145" y="19855"/>
                    <a:pt x="33093" y="19855"/>
                  </a:cubicBezTo>
                  <a:cubicBezTo>
                    <a:pt x="32925" y="19855"/>
                    <a:pt x="32751" y="19994"/>
                    <a:pt x="32529" y="20170"/>
                  </a:cubicBezTo>
                  <a:cubicBezTo>
                    <a:pt x="32222" y="20413"/>
                    <a:pt x="31776" y="20764"/>
                    <a:pt x="31107" y="20998"/>
                  </a:cubicBezTo>
                  <a:cubicBezTo>
                    <a:pt x="30697" y="21140"/>
                    <a:pt x="30208" y="21238"/>
                    <a:pt x="29613" y="21238"/>
                  </a:cubicBezTo>
                  <a:cubicBezTo>
                    <a:pt x="29447" y="21238"/>
                    <a:pt x="29273" y="21230"/>
                    <a:pt x="29090" y="21214"/>
                  </a:cubicBezTo>
                  <a:cubicBezTo>
                    <a:pt x="28954" y="21204"/>
                    <a:pt x="28819" y="21187"/>
                    <a:pt x="28677" y="21167"/>
                  </a:cubicBezTo>
                  <a:cubicBezTo>
                    <a:pt x="28001" y="21065"/>
                    <a:pt x="27373" y="20903"/>
                    <a:pt x="26785" y="20694"/>
                  </a:cubicBezTo>
                  <a:cubicBezTo>
                    <a:pt x="26001" y="20410"/>
                    <a:pt x="25294" y="20028"/>
                    <a:pt x="24659" y="19548"/>
                  </a:cubicBezTo>
                  <a:cubicBezTo>
                    <a:pt x="24037" y="19078"/>
                    <a:pt x="23486" y="18510"/>
                    <a:pt x="23007" y="17845"/>
                  </a:cubicBezTo>
                  <a:cubicBezTo>
                    <a:pt x="22527" y="17186"/>
                    <a:pt x="22115" y="16429"/>
                    <a:pt x="21766" y="15574"/>
                  </a:cubicBezTo>
                  <a:cubicBezTo>
                    <a:pt x="21760" y="15557"/>
                    <a:pt x="21753" y="15540"/>
                    <a:pt x="21746" y="15523"/>
                  </a:cubicBezTo>
                  <a:cubicBezTo>
                    <a:pt x="21398" y="14658"/>
                    <a:pt x="21077" y="13583"/>
                    <a:pt x="20752" y="12417"/>
                  </a:cubicBezTo>
                  <a:cubicBezTo>
                    <a:pt x="20624" y="11951"/>
                    <a:pt x="20493" y="11475"/>
                    <a:pt x="20361" y="10985"/>
                  </a:cubicBezTo>
                  <a:cubicBezTo>
                    <a:pt x="20270" y="10647"/>
                    <a:pt x="20178" y="10308"/>
                    <a:pt x="20087" y="9971"/>
                  </a:cubicBezTo>
                  <a:cubicBezTo>
                    <a:pt x="19763" y="8781"/>
                    <a:pt x="19425" y="7605"/>
                    <a:pt x="19053" y="6534"/>
                  </a:cubicBezTo>
                  <a:cubicBezTo>
                    <a:pt x="18773" y="5730"/>
                    <a:pt x="18472" y="4983"/>
                    <a:pt x="18141" y="4338"/>
                  </a:cubicBezTo>
                  <a:cubicBezTo>
                    <a:pt x="17765" y="3611"/>
                    <a:pt x="17357" y="3009"/>
                    <a:pt x="16890" y="2591"/>
                  </a:cubicBezTo>
                  <a:cubicBezTo>
                    <a:pt x="15964" y="1763"/>
                    <a:pt x="12966" y="1367"/>
                    <a:pt x="9797" y="948"/>
                  </a:cubicBezTo>
                  <a:cubicBezTo>
                    <a:pt x="8368" y="759"/>
                    <a:pt x="6891" y="563"/>
                    <a:pt x="5692" y="333"/>
                  </a:cubicBezTo>
                  <a:cubicBezTo>
                    <a:pt x="4748" y="150"/>
                    <a:pt x="3866" y="0"/>
                    <a:pt x="3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768306" y="3673017"/>
              <a:ext cx="75037" cy="75182"/>
            </a:xfrm>
            <a:custGeom>
              <a:avLst/>
              <a:gdLst/>
              <a:ahLst/>
              <a:cxnLst/>
              <a:rect l="l" t="t" r="r" b="b"/>
              <a:pathLst>
                <a:path w="1545" h="1548" extrusionOk="0">
                  <a:moveTo>
                    <a:pt x="774" y="0"/>
                  </a:moveTo>
                  <a:cubicBezTo>
                    <a:pt x="345" y="0"/>
                    <a:pt x="0" y="345"/>
                    <a:pt x="0" y="774"/>
                  </a:cubicBezTo>
                  <a:cubicBezTo>
                    <a:pt x="0" y="1200"/>
                    <a:pt x="345" y="1548"/>
                    <a:pt x="774" y="1548"/>
                  </a:cubicBezTo>
                  <a:cubicBezTo>
                    <a:pt x="1200" y="1548"/>
                    <a:pt x="1545" y="1200"/>
                    <a:pt x="1545" y="774"/>
                  </a:cubicBezTo>
                  <a:cubicBezTo>
                    <a:pt x="1545" y="345"/>
                    <a:pt x="1200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787489" y="4248581"/>
              <a:ext cx="186693" cy="158184"/>
            </a:xfrm>
            <a:custGeom>
              <a:avLst/>
              <a:gdLst/>
              <a:ahLst/>
              <a:cxnLst/>
              <a:rect l="l" t="t" r="r" b="b"/>
              <a:pathLst>
                <a:path w="3844" h="3257" extrusionOk="0">
                  <a:moveTo>
                    <a:pt x="2671" y="0"/>
                  </a:moveTo>
                  <a:cubicBezTo>
                    <a:pt x="1749" y="0"/>
                    <a:pt x="682" y="460"/>
                    <a:pt x="281" y="1342"/>
                  </a:cubicBezTo>
                  <a:cubicBezTo>
                    <a:pt x="0" y="1960"/>
                    <a:pt x="85" y="2745"/>
                    <a:pt x="724" y="3093"/>
                  </a:cubicBezTo>
                  <a:cubicBezTo>
                    <a:pt x="933" y="3207"/>
                    <a:pt x="1150" y="3257"/>
                    <a:pt x="1367" y="3257"/>
                  </a:cubicBezTo>
                  <a:cubicBezTo>
                    <a:pt x="2008" y="3257"/>
                    <a:pt x="2644" y="2821"/>
                    <a:pt x="3045" y="2336"/>
                  </a:cubicBezTo>
                  <a:cubicBezTo>
                    <a:pt x="3532" y="1748"/>
                    <a:pt x="3843" y="643"/>
                    <a:pt x="3116" y="112"/>
                  </a:cubicBezTo>
                  <a:cubicBezTo>
                    <a:pt x="3107" y="105"/>
                    <a:pt x="3098" y="102"/>
                    <a:pt x="3091" y="102"/>
                  </a:cubicBezTo>
                  <a:cubicBezTo>
                    <a:pt x="3066" y="102"/>
                    <a:pt x="3056" y="140"/>
                    <a:pt x="3059" y="176"/>
                  </a:cubicBezTo>
                  <a:cubicBezTo>
                    <a:pt x="3059" y="200"/>
                    <a:pt x="3062" y="223"/>
                    <a:pt x="3073" y="234"/>
                  </a:cubicBezTo>
                  <a:cubicBezTo>
                    <a:pt x="3201" y="372"/>
                    <a:pt x="3305" y="784"/>
                    <a:pt x="3296" y="977"/>
                  </a:cubicBezTo>
                  <a:cubicBezTo>
                    <a:pt x="3288" y="1143"/>
                    <a:pt x="3224" y="1329"/>
                    <a:pt x="3163" y="1480"/>
                  </a:cubicBezTo>
                  <a:cubicBezTo>
                    <a:pt x="3093" y="1667"/>
                    <a:pt x="2995" y="1842"/>
                    <a:pt x="2876" y="2004"/>
                  </a:cubicBezTo>
                  <a:cubicBezTo>
                    <a:pt x="2552" y="2450"/>
                    <a:pt x="2008" y="2904"/>
                    <a:pt x="1437" y="2944"/>
                  </a:cubicBezTo>
                  <a:cubicBezTo>
                    <a:pt x="1402" y="2947"/>
                    <a:pt x="1369" y="2948"/>
                    <a:pt x="1336" y="2948"/>
                  </a:cubicBezTo>
                  <a:cubicBezTo>
                    <a:pt x="536" y="2948"/>
                    <a:pt x="270" y="2173"/>
                    <a:pt x="568" y="1491"/>
                  </a:cubicBezTo>
                  <a:cubicBezTo>
                    <a:pt x="916" y="697"/>
                    <a:pt x="1883" y="223"/>
                    <a:pt x="2704" y="115"/>
                  </a:cubicBezTo>
                  <a:cubicBezTo>
                    <a:pt x="2721" y="115"/>
                    <a:pt x="2728" y="106"/>
                    <a:pt x="2734" y="92"/>
                  </a:cubicBezTo>
                  <a:cubicBezTo>
                    <a:pt x="2751" y="58"/>
                    <a:pt x="2741" y="0"/>
                    <a:pt x="2700" y="0"/>
                  </a:cubicBezTo>
                  <a:cubicBezTo>
                    <a:pt x="2691" y="0"/>
                    <a:pt x="2681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21189" y="4504916"/>
              <a:ext cx="88539" cy="64061"/>
            </a:xfrm>
            <a:custGeom>
              <a:avLst/>
              <a:gdLst/>
              <a:ahLst/>
              <a:cxnLst/>
              <a:rect l="l" t="t" r="r" b="b"/>
              <a:pathLst>
                <a:path w="1823" h="1319" extrusionOk="0">
                  <a:moveTo>
                    <a:pt x="652" y="1"/>
                  </a:moveTo>
                  <a:cubicBezTo>
                    <a:pt x="526" y="1"/>
                    <a:pt x="402" y="36"/>
                    <a:pt x="302" y="106"/>
                  </a:cubicBezTo>
                  <a:cubicBezTo>
                    <a:pt x="214" y="167"/>
                    <a:pt x="143" y="251"/>
                    <a:pt x="110" y="366"/>
                  </a:cubicBezTo>
                  <a:cubicBezTo>
                    <a:pt x="1" y="758"/>
                    <a:pt x="380" y="1093"/>
                    <a:pt x="704" y="1227"/>
                  </a:cubicBezTo>
                  <a:cubicBezTo>
                    <a:pt x="833" y="1281"/>
                    <a:pt x="1004" y="1319"/>
                    <a:pt x="1172" y="1319"/>
                  </a:cubicBezTo>
                  <a:cubicBezTo>
                    <a:pt x="1418" y="1319"/>
                    <a:pt x="1658" y="1239"/>
                    <a:pt x="1758" y="1015"/>
                  </a:cubicBezTo>
                  <a:cubicBezTo>
                    <a:pt x="1822" y="866"/>
                    <a:pt x="1772" y="711"/>
                    <a:pt x="1684" y="582"/>
                  </a:cubicBezTo>
                  <a:cubicBezTo>
                    <a:pt x="1667" y="555"/>
                    <a:pt x="1646" y="528"/>
                    <a:pt x="1626" y="501"/>
                  </a:cubicBezTo>
                  <a:cubicBezTo>
                    <a:pt x="1568" y="438"/>
                    <a:pt x="1374" y="240"/>
                    <a:pt x="1243" y="240"/>
                  </a:cubicBezTo>
                  <a:cubicBezTo>
                    <a:pt x="1222" y="240"/>
                    <a:pt x="1202" y="245"/>
                    <a:pt x="1184" y="257"/>
                  </a:cubicBezTo>
                  <a:cubicBezTo>
                    <a:pt x="1184" y="262"/>
                    <a:pt x="1184" y="262"/>
                    <a:pt x="1180" y="265"/>
                  </a:cubicBezTo>
                  <a:cubicBezTo>
                    <a:pt x="1160" y="285"/>
                    <a:pt x="1164" y="332"/>
                    <a:pt x="1180" y="352"/>
                  </a:cubicBezTo>
                  <a:cubicBezTo>
                    <a:pt x="1214" y="403"/>
                    <a:pt x="1282" y="454"/>
                    <a:pt x="1350" y="508"/>
                  </a:cubicBezTo>
                  <a:cubicBezTo>
                    <a:pt x="1505" y="633"/>
                    <a:pt x="1674" y="772"/>
                    <a:pt x="1488" y="947"/>
                  </a:cubicBezTo>
                  <a:cubicBezTo>
                    <a:pt x="1390" y="1039"/>
                    <a:pt x="1249" y="1074"/>
                    <a:pt x="1106" y="1074"/>
                  </a:cubicBezTo>
                  <a:cubicBezTo>
                    <a:pt x="987" y="1074"/>
                    <a:pt x="866" y="1050"/>
                    <a:pt x="768" y="1015"/>
                  </a:cubicBezTo>
                  <a:cubicBezTo>
                    <a:pt x="562" y="940"/>
                    <a:pt x="288" y="758"/>
                    <a:pt x="325" y="511"/>
                  </a:cubicBezTo>
                  <a:cubicBezTo>
                    <a:pt x="349" y="369"/>
                    <a:pt x="457" y="285"/>
                    <a:pt x="589" y="245"/>
                  </a:cubicBezTo>
                  <a:cubicBezTo>
                    <a:pt x="650" y="227"/>
                    <a:pt x="717" y="218"/>
                    <a:pt x="783" y="218"/>
                  </a:cubicBezTo>
                  <a:cubicBezTo>
                    <a:pt x="881" y="218"/>
                    <a:pt x="977" y="237"/>
                    <a:pt x="1052" y="271"/>
                  </a:cubicBezTo>
                  <a:cubicBezTo>
                    <a:pt x="1057" y="274"/>
                    <a:pt x="1062" y="275"/>
                    <a:pt x="1067" y="275"/>
                  </a:cubicBezTo>
                  <a:cubicBezTo>
                    <a:pt x="1089" y="275"/>
                    <a:pt x="1095" y="242"/>
                    <a:pt x="1093" y="210"/>
                  </a:cubicBezTo>
                  <a:cubicBezTo>
                    <a:pt x="1089" y="190"/>
                    <a:pt x="1086" y="167"/>
                    <a:pt x="1075" y="160"/>
                  </a:cubicBezTo>
                  <a:cubicBezTo>
                    <a:pt x="962" y="54"/>
                    <a:pt x="806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41877" y="4543867"/>
              <a:ext cx="79942" cy="48713"/>
            </a:xfrm>
            <a:custGeom>
              <a:avLst/>
              <a:gdLst/>
              <a:ahLst/>
              <a:cxnLst/>
              <a:rect l="l" t="t" r="r" b="b"/>
              <a:pathLst>
                <a:path w="1646" h="1003" extrusionOk="0">
                  <a:moveTo>
                    <a:pt x="601" y="1"/>
                  </a:moveTo>
                  <a:cubicBezTo>
                    <a:pt x="407" y="1"/>
                    <a:pt x="210" y="85"/>
                    <a:pt x="131" y="257"/>
                  </a:cubicBezTo>
                  <a:cubicBezTo>
                    <a:pt x="0" y="541"/>
                    <a:pt x="290" y="770"/>
                    <a:pt x="524" y="868"/>
                  </a:cubicBezTo>
                  <a:cubicBezTo>
                    <a:pt x="653" y="924"/>
                    <a:pt x="910" y="1002"/>
                    <a:pt x="1134" y="1002"/>
                  </a:cubicBezTo>
                  <a:cubicBezTo>
                    <a:pt x="1302" y="1002"/>
                    <a:pt x="1451" y="958"/>
                    <a:pt x="1513" y="828"/>
                  </a:cubicBezTo>
                  <a:cubicBezTo>
                    <a:pt x="1646" y="561"/>
                    <a:pt x="1315" y="189"/>
                    <a:pt x="1067" y="138"/>
                  </a:cubicBezTo>
                  <a:cubicBezTo>
                    <a:pt x="1063" y="137"/>
                    <a:pt x="1059" y="137"/>
                    <a:pt x="1055" y="137"/>
                  </a:cubicBezTo>
                  <a:cubicBezTo>
                    <a:pt x="1031" y="137"/>
                    <a:pt x="1020" y="163"/>
                    <a:pt x="1017" y="193"/>
                  </a:cubicBezTo>
                  <a:cubicBezTo>
                    <a:pt x="1017" y="223"/>
                    <a:pt x="1027" y="257"/>
                    <a:pt x="1041" y="271"/>
                  </a:cubicBezTo>
                  <a:cubicBezTo>
                    <a:pt x="1112" y="331"/>
                    <a:pt x="1436" y="575"/>
                    <a:pt x="1290" y="703"/>
                  </a:cubicBezTo>
                  <a:cubicBezTo>
                    <a:pt x="1247" y="742"/>
                    <a:pt x="1167" y="753"/>
                    <a:pt x="1087" y="753"/>
                  </a:cubicBezTo>
                  <a:cubicBezTo>
                    <a:pt x="1015" y="753"/>
                    <a:pt x="943" y="745"/>
                    <a:pt x="895" y="740"/>
                  </a:cubicBezTo>
                  <a:cubicBezTo>
                    <a:pt x="788" y="726"/>
                    <a:pt x="672" y="696"/>
                    <a:pt x="571" y="656"/>
                  </a:cubicBezTo>
                  <a:cubicBezTo>
                    <a:pt x="406" y="591"/>
                    <a:pt x="196" y="446"/>
                    <a:pt x="429" y="294"/>
                  </a:cubicBezTo>
                  <a:cubicBezTo>
                    <a:pt x="512" y="240"/>
                    <a:pt x="599" y="222"/>
                    <a:pt x="687" y="222"/>
                  </a:cubicBezTo>
                  <a:cubicBezTo>
                    <a:pt x="765" y="222"/>
                    <a:pt x="843" y="236"/>
                    <a:pt x="922" y="250"/>
                  </a:cubicBezTo>
                  <a:cubicBezTo>
                    <a:pt x="926" y="251"/>
                    <a:pt x="929" y="251"/>
                    <a:pt x="933" y="251"/>
                  </a:cubicBezTo>
                  <a:cubicBezTo>
                    <a:pt x="971" y="251"/>
                    <a:pt x="979" y="216"/>
                    <a:pt x="973" y="179"/>
                  </a:cubicBezTo>
                  <a:cubicBezTo>
                    <a:pt x="966" y="145"/>
                    <a:pt x="953" y="115"/>
                    <a:pt x="936" y="101"/>
                  </a:cubicBezTo>
                  <a:cubicBezTo>
                    <a:pt x="845" y="34"/>
                    <a:pt x="724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41733" y="4593550"/>
              <a:ext cx="121467" cy="66440"/>
            </a:xfrm>
            <a:custGeom>
              <a:avLst/>
              <a:gdLst/>
              <a:ahLst/>
              <a:cxnLst/>
              <a:rect l="l" t="t" r="r" b="b"/>
              <a:pathLst>
                <a:path w="2501" h="1368" extrusionOk="0">
                  <a:moveTo>
                    <a:pt x="1040" y="0"/>
                  </a:moveTo>
                  <a:cubicBezTo>
                    <a:pt x="770" y="0"/>
                    <a:pt x="483" y="82"/>
                    <a:pt x="318" y="257"/>
                  </a:cubicBezTo>
                  <a:cubicBezTo>
                    <a:pt x="0" y="595"/>
                    <a:pt x="450" y="1042"/>
                    <a:pt x="741" y="1204"/>
                  </a:cubicBezTo>
                  <a:cubicBezTo>
                    <a:pt x="927" y="1306"/>
                    <a:pt x="1180" y="1368"/>
                    <a:pt x="1431" y="1368"/>
                  </a:cubicBezTo>
                  <a:cubicBezTo>
                    <a:pt x="1710" y="1368"/>
                    <a:pt x="1986" y="1292"/>
                    <a:pt x="2163" y="1113"/>
                  </a:cubicBezTo>
                  <a:cubicBezTo>
                    <a:pt x="2501" y="768"/>
                    <a:pt x="2197" y="265"/>
                    <a:pt x="1808" y="126"/>
                  </a:cubicBezTo>
                  <a:cubicBezTo>
                    <a:pt x="1799" y="123"/>
                    <a:pt x="1791" y="122"/>
                    <a:pt x="1784" y="122"/>
                  </a:cubicBezTo>
                  <a:cubicBezTo>
                    <a:pt x="1749" y="122"/>
                    <a:pt x="1738" y="154"/>
                    <a:pt x="1738" y="190"/>
                  </a:cubicBezTo>
                  <a:cubicBezTo>
                    <a:pt x="1738" y="231"/>
                    <a:pt x="1751" y="274"/>
                    <a:pt x="1778" y="295"/>
                  </a:cubicBezTo>
                  <a:cubicBezTo>
                    <a:pt x="1846" y="338"/>
                    <a:pt x="1923" y="379"/>
                    <a:pt x="1974" y="444"/>
                  </a:cubicBezTo>
                  <a:cubicBezTo>
                    <a:pt x="2095" y="589"/>
                    <a:pt x="2116" y="849"/>
                    <a:pt x="1944" y="971"/>
                  </a:cubicBezTo>
                  <a:cubicBezTo>
                    <a:pt x="1825" y="1055"/>
                    <a:pt x="1670" y="1093"/>
                    <a:pt x="1524" y="1109"/>
                  </a:cubicBezTo>
                  <a:cubicBezTo>
                    <a:pt x="1458" y="1117"/>
                    <a:pt x="1391" y="1121"/>
                    <a:pt x="1324" y="1121"/>
                  </a:cubicBezTo>
                  <a:cubicBezTo>
                    <a:pt x="1053" y="1121"/>
                    <a:pt x="779" y="1049"/>
                    <a:pt x="582" y="849"/>
                  </a:cubicBezTo>
                  <a:cubicBezTo>
                    <a:pt x="171" y="430"/>
                    <a:pt x="824" y="196"/>
                    <a:pt x="1247" y="196"/>
                  </a:cubicBezTo>
                  <a:cubicBezTo>
                    <a:pt x="1319" y="196"/>
                    <a:pt x="1384" y="203"/>
                    <a:pt x="1437" y="217"/>
                  </a:cubicBezTo>
                  <a:cubicBezTo>
                    <a:pt x="1442" y="218"/>
                    <a:pt x="1447" y="219"/>
                    <a:pt x="1451" y="219"/>
                  </a:cubicBezTo>
                  <a:cubicBezTo>
                    <a:pt x="1488" y="219"/>
                    <a:pt x="1493" y="168"/>
                    <a:pt x="1481" y="126"/>
                  </a:cubicBezTo>
                  <a:cubicBezTo>
                    <a:pt x="1471" y="99"/>
                    <a:pt x="1460" y="75"/>
                    <a:pt x="1440" y="68"/>
                  </a:cubicBezTo>
                  <a:cubicBezTo>
                    <a:pt x="1326" y="24"/>
                    <a:pt x="1185" y="0"/>
                    <a:pt x="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2"/>
          <p:cNvGrpSpPr/>
          <p:nvPr/>
        </p:nvGrpSpPr>
        <p:grpSpPr>
          <a:xfrm flipH="1">
            <a:off x="1106667" y="182800"/>
            <a:ext cx="1959229" cy="1637909"/>
            <a:chOff x="-304950" y="1799125"/>
            <a:chExt cx="1469422" cy="1228432"/>
          </a:xfrm>
        </p:grpSpPr>
        <p:sp>
          <p:nvSpPr>
            <p:cNvPr id="42" name="Google Shape;42;p2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246374" y="4372213"/>
            <a:ext cx="1618860" cy="981127"/>
            <a:chOff x="478326" y="2825649"/>
            <a:chExt cx="1012293" cy="613511"/>
          </a:xfrm>
        </p:grpSpPr>
        <p:sp>
          <p:nvSpPr>
            <p:cNvPr id="57" name="Google Shape;57;p2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2"/>
          <p:cNvSpPr/>
          <p:nvPr/>
        </p:nvSpPr>
        <p:spPr>
          <a:xfrm>
            <a:off x="3373599" y="726233"/>
            <a:ext cx="333452" cy="32244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300487" y="310163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0" y="2605400"/>
            <a:ext cx="637773" cy="98109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10800000">
            <a:off x="5061605" y="-4"/>
            <a:ext cx="2011595" cy="649504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" name="Google Shape;66;p2"/>
          <p:cNvGrpSpPr/>
          <p:nvPr/>
        </p:nvGrpSpPr>
        <p:grpSpPr>
          <a:xfrm>
            <a:off x="246367" y="5424801"/>
            <a:ext cx="775192" cy="1244873"/>
            <a:chOff x="304350" y="3911000"/>
            <a:chExt cx="581394" cy="933655"/>
          </a:xfrm>
        </p:grpSpPr>
        <p:sp>
          <p:nvSpPr>
            <p:cNvPr id="67" name="Google Shape;67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656133" y="2063734"/>
            <a:ext cx="589667" cy="604165"/>
            <a:chOff x="918850" y="1629150"/>
            <a:chExt cx="442250" cy="453124"/>
          </a:xfrm>
        </p:grpSpPr>
        <p:sp>
          <p:nvSpPr>
            <p:cNvPr id="78" name="Google Shape;78;p2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" name="Google Shape;90;p2"/>
          <p:cNvSpPr/>
          <p:nvPr/>
        </p:nvSpPr>
        <p:spPr>
          <a:xfrm rot="4884482">
            <a:off x="357899" y="1284725"/>
            <a:ext cx="410943" cy="57908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1106680" y="5649981"/>
            <a:ext cx="356427" cy="322433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396633" y="3833767"/>
            <a:ext cx="333456" cy="241811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rot="10800000">
            <a:off x="11554234" y="4524884"/>
            <a:ext cx="637773" cy="98109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" name="Google Shape;94;p2"/>
          <p:cNvGrpSpPr/>
          <p:nvPr/>
        </p:nvGrpSpPr>
        <p:grpSpPr>
          <a:xfrm>
            <a:off x="2023967" y="5510149"/>
            <a:ext cx="931643" cy="1244847"/>
            <a:chOff x="1517975" y="4132611"/>
            <a:chExt cx="698732" cy="933635"/>
          </a:xfrm>
        </p:grpSpPr>
        <p:sp>
          <p:nvSpPr>
            <p:cNvPr id="95" name="Google Shape;95;p2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2"/>
          <p:cNvGrpSpPr/>
          <p:nvPr/>
        </p:nvGrpSpPr>
        <p:grpSpPr>
          <a:xfrm>
            <a:off x="1106667" y="3128307"/>
            <a:ext cx="624448" cy="595327"/>
            <a:chOff x="984375" y="2346230"/>
            <a:chExt cx="468336" cy="446495"/>
          </a:xfrm>
        </p:grpSpPr>
        <p:sp>
          <p:nvSpPr>
            <p:cNvPr id="103" name="Google Shape;103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" name="Google Shape;107;p2"/>
          <p:cNvSpPr/>
          <p:nvPr/>
        </p:nvSpPr>
        <p:spPr>
          <a:xfrm>
            <a:off x="3335101" y="5967745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>
            <a:off x="11150567" y="4140800"/>
            <a:ext cx="282787" cy="327272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>
            <a:off x="11438897" y="4470800"/>
            <a:ext cx="179233" cy="207429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>
            <a:off x="9596233" y="5967734"/>
            <a:ext cx="411000" cy="579133"/>
          </a:xfrm>
          <a:custGeom>
            <a:avLst/>
            <a:gdLst/>
            <a:ahLst/>
            <a:cxnLst/>
            <a:rect l="l" t="t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lnTo>
                  <a:pt x="8466" y="14761"/>
                </a:ln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lnTo>
                  <a:pt x="3120" y="5691"/>
                </a:ln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>
            <a:off x="5090204" y="6224400"/>
            <a:ext cx="2011595" cy="649504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>
            <a:off x="11497100" y="3389504"/>
            <a:ext cx="525736" cy="693777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" name="Google Shape;113;p2"/>
          <p:cNvGrpSpPr/>
          <p:nvPr/>
        </p:nvGrpSpPr>
        <p:grpSpPr>
          <a:xfrm rot="8999956">
            <a:off x="10904379" y="96913"/>
            <a:ext cx="775175" cy="1244847"/>
            <a:chOff x="304350" y="3911000"/>
            <a:chExt cx="581394" cy="933655"/>
          </a:xfrm>
        </p:grpSpPr>
        <p:sp>
          <p:nvSpPr>
            <p:cNvPr id="114" name="Google Shape;114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8550662" y="275221"/>
            <a:ext cx="931615" cy="888228"/>
            <a:chOff x="984375" y="2346230"/>
            <a:chExt cx="468336" cy="446495"/>
          </a:xfrm>
        </p:grpSpPr>
        <p:sp>
          <p:nvSpPr>
            <p:cNvPr id="125" name="Google Shape;125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2"/>
          <p:cNvGrpSpPr/>
          <p:nvPr/>
        </p:nvGrpSpPr>
        <p:grpSpPr>
          <a:xfrm>
            <a:off x="9879088" y="2614345"/>
            <a:ext cx="1554283" cy="975852"/>
            <a:chOff x="6925510" y="205316"/>
            <a:chExt cx="905688" cy="530354"/>
          </a:xfrm>
        </p:grpSpPr>
        <p:sp>
          <p:nvSpPr>
            <p:cNvPr id="130" name="Google Shape;130;p2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2"/>
          <p:cNvSpPr/>
          <p:nvPr/>
        </p:nvSpPr>
        <p:spPr>
          <a:xfrm>
            <a:off x="10026867" y="4060666"/>
            <a:ext cx="333456" cy="241811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8849735" y="5646362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8346747" y="6211948"/>
            <a:ext cx="356427" cy="322433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7531635" y="554512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 txBox="1">
            <a:spLocks noGrp="1"/>
          </p:cNvSpPr>
          <p:nvPr>
            <p:ph type="ctrTitle"/>
          </p:nvPr>
        </p:nvSpPr>
        <p:spPr>
          <a:xfrm>
            <a:off x="2898233" y="1845467"/>
            <a:ext cx="6338400" cy="28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subTitle" idx="1"/>
          </p:nvPr>
        </p:nvSpPr>
        <p:spPr>
          <a:xfrm>
            <a:off x="3528800" y="4678233"/>
            <a:ext cx="50772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16565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"/>
          <p:cNvSpPr/>
          <p:nvPr/>
        </p:nvSpPr>
        <p:spPr>
          <a:xfrm rot="-25" flipH="1">
            <a:off x="3299541" y="2571407"/>
            <a:ext cx="5701817" cy="2136888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8"/>
          <p:cNvGrpSpPr/>
          <p:nvPr/>
        </p:nvGrpSpPr>
        <p:grpSpPr>
          <a:xfrm rot="-1847120" flipH="1">
            <a:off x="1030724" y="2768587"/>
            <a:ext cx="686875" cy="667360"/>
            <a:chOff x="8667201" y="2266387"/>
            <a:chExt cx="389754" cy="378681"/>
          </a:xfrm>
        </p:grpSpPr>
        <p:sp>
          <p:nvSpPr>
            <p:cNvPr id="377" name="Google Shape;377;p8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8"/>
          <p:cNvSpPr/>
          <p:nvPr/>
        </p:nvSpPr>
        <p:spPr>
          <a:xfrm flipH="1">
            <a:off x="307211" y="1766929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1" name="Google Shape;381;p8"/>
          <p:cNvGrpSpPr/>
          <p:nvPr/>
        </p:nvGrpSpPr>
        <p:grpSpPr>
          <a:xfrm>
            <a:off x="9327341" y="622213"/>
            <a:ext cx="1618860" cy="981127"/>
            <a:chOff x="478326" y="2825649"/>
            <a:chExt cx="1012293" cy="613511"/>
          </a:xfrm>
        </p:grpSpPr>
        <p:sp>
          <p:nvSpPr>
            <p:cNvPr id="382" name="Google Shape;382;p8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7" name="Google Shape;387;p8"/>
          <p:cNvSpPr/>
          <p:nvPr/>
        </p:nvSpPr>
        <p:spPr>
          <a:xfrm flipH="1">
            <a:off x="11365760" y="310163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8"/>
          <p:cNvSpPr/>
          <p:nvPr/>
        </p:nvSpPr>
        <p:spPr>
          <a:xfrm flipH="1">
            <a:off x="11535867" y="3259200"/>
            <a:ext cx="637773" cy="98109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8"/>
          <p:cNvSpPr/>
          <p:nvPr/>
        </p:nvSpPr>
        <p:spPr>
          <a:xfrm rot="10800000" flipH="1">
            <a:off x="5118807" y="-4"/>
            <a:ext cx="2011595" cy="649504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0" name="Google Shape;390;p8"/>
          <p:cNvGrpSpPr/>
          <p:nvPr/>
        </p:nvGrpSpPr>
        <p:grpSpPr>
          <a:xfrm flipH="1">
            <a:off x="11170448" y="5120018"/>
            <a:ext cx="775192" cy="1244873"/>
            <a:chOff x="304350" y="3911000"/>
            <a:chExt cx="581394" cy="933655"/>
          </a:xfrm>
        </p:grpSpPr>
        <p:sp>
          <p:nvSpPr>
            <p:cNvPr id="391" name="Google Shape;391;p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1" name="Google Shape;401;p8"/>
          <p:cNvGrpSpPr/>
          <p:nvPr/>
        </p:nvGrpSpPr>
        <p:grpSpPr>
          <a:xfrm flipH="1">
            <a:off x="10946207" y="2063734"/>
            <a:ext cx="589667" cy="604165"/>
            <a:chOff x="918850" y="1629150"/>
            <a:chExt cx="442250" cy="453124"/>
          </a:xfrm>
        </p:grpSpPr>
        <p:sp>
          <p:nvSpPr>
            <p:cNvPr id="402" name="Google Shape;402;p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8"/>
          <p:cNvSpPr/>
          <p:nvPr/>
        </p:nvSpPr>
        <p:spPr>
          <a:xfrm rot="-4884482" flipH="1">
            <a:off x="11423166" y="1284725"/>
            <a:ext cx="410943" cy="57908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8"/>
          <p:cNvSpPr/>
          <p:nvPr/>
        </p:nvSpPr>
        <p:spPr>
          <a:xfrm flipH="1">
            <a:off x="2705033" y="5581232"/>
            <a:ext cx="356427" cy="322433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8"/>
          <p:cNvSpPr/>
          <p:nvPr/>
        </p:nvSpPr>
        <p:spPr>
          <a:xfrm flipH="1">
            <a:off x="11259452" y="4371200"/>
            <a:ext cx="333456" cy="241811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7" name="Google Shape;417;p8"/>
          <p:cNvGrpSpPr/>
          <p:nvPr/>
        </p:nvGrpSpPr>
        <p:grpSpPr>
          <a:xfrm flipH="1">
            <a:off x="1710511" y="830510"/>
            <a:ext cx="1221484" cy="1164639"/>
            <a:chOff x="984375" y="2346230"/>
            <a:chExt cx="468336" cy="446495"/>
          </a:xfrm>
        </p:grpSpPr>
        <p:sp>
          <p:nvSpPr>
            <p:cNvPr id="418" name="Google Shape;418;p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" name="Google Shape;422;p8"/>
          <p:cNvSpPr/>
          <p:nvPr/>
        </p:nvSpPr>
        <p:spPr>
          <a:xfrm flipH="1">
            <a:off x="758653" y="4140800"/>
            <a:ext cx="282787" cy="327272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8"/>
          <p:cNvSpPr/>
          <p:nvPr/>
        </p:nvSpPr>
        <p:spPr>
          <a:xfrm flipH="1">
            <a:off x="573878" y="4470800"/>
            <a:ext cx="179233" cy="207429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8"/>
          <p:cNvSpPr/>
          <p:nvPr/>
        </p:nvSpPr>
        <p:spPr>
          <a:xfrm flipH="1">
            <a:off x="3593371" y="5903653"/>
            <a:ext cx="525736" cy="693777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5" name="Google Shape;425;p8"/>
          <p:cNvGrpSpPr/>
          <p:nvPr/>
        </p:nvGrpSpPr>
        <p:grpSpPr>
          <a:xfrm rot="-8999956" flipH="1">
            <a:off x="512454" y="96913"/>
            <a:ext cx="775175" cy="1244847"/>
            <a:chOff x="304350" y="3911000"/>
            <a:chExt cx="581394" cy="933655"/>
          </a:xfrm>
        </p:grpSpPr>
        <p:sp>
          <p:nvSpPr>
            <p:cNvPr id="426" name="Google Shape;426;p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6" name="Google Shape;436;p8"/>
          <p:cNvSpPr/>
          <p:nvPr/>
        </p:nvSpPr>
        <p:spPr>
          <a:xfrm flipH="1">
            <a:off x="4326916" y="554512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8"/>
          <p:cNvSpPr/>
          <p:nvPr/>
        </p:nvSpPr>
        <p:spPr>
          <a:xfrm>
            <a:off x="1023377" y="4624945"/>
            <a:ext cx="310681" cy="359555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8" name="Google Shape;438;p8"/>
          <p:cNvGrpSpPr/>
          <p:nvPr/>
        </p:nvGrpSpPr>
        <p:grpSpPr>
          <a:xfrm>
            <a:off x="147851" y="4468102"/>
            <a:ext cx="2235944" cy="2568079"/>
            <a:chOff x="864897" y="3657567"/>
            <a:chExt cx="1174669" cy="1298583"/>
          </a:xfrm>
        </p:grpSpPr>
        <p:sp>
          <p:nvSpPr>
            <p:cNvPr id="439" name="Google Shape;439;p8"/>
            <p:cNvSpPr/>
            <p:nvPr/>
          </p:nvSpPr>
          <p:spPr>
            <a:xfrm>
              <a:off x="1161146" y="4272967"/>
              <a:ext cx="143835" cy="79815"/>
            </a:xfrm>
            <a:custGeom>
              <a:avLst/>
              <a:gdLst/>
              <a:ahLst/>
              <a:cxnLst/>
              <a:rect l="l" t="t" r="r" b="b"/>
              <a:pathLst>
                <a:path w="2914" h="1617" extrusionOk="0">
                  <a:moveTo>
                    <a:pt x="1735" y="0"/>
                  </a:moveTo>
                  <a:cubicBezTo>
                    <a:pt x="1092" y="0"/>
                    <a:pt x="386" y="324"/>
                    <a:pt x="98" y="922"/>
                  </a:cubicBezTo>
                  <a:cubicBezTo>
                    <a:pt x="0" y="1129"/>
                    <a:pt x="34" y="1413"/>
                    <a:pt x="226" y="1531"/>
                  </a:cubicBezTo>
                  <a:cubicBezTo>
                    <a:pt x="312" y="1582"/>
                    <a:pt x="409" y="1599"/>
                    <a:pt x="507" y="1608"/>
                  </a:cubicBezTo>
                  <a:cubicBezTo>
                    <a:pt x="556" y="1614"/>
                    <a:pt x="614" y="1617"/>
                    <a:pt x="680" y="1617"/>
                  </a:cubicBezTo>
                  <a:cubicBezTo>
                    <a:pt x="1376" y="1617"/>
                    <a:pt x="2914" y="1300"/>
                    <a:pt x="2818" y="466"/>
                  </a:cubicBezTo>
                  <a:cubicBezTo>
                    <a:pt x="2775" y="81"/>
                    <a:pt x="2035" y="3"/>
                    <a:pt x="1754" y="0"/>
                  </a:cubicBezTo>
                  <a:cubicBezTo>
                    <a:pt x="1748" y="0"/>
                    <a:pt x="1742" y="0"/>
                    <a:pt x="1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1228372" y="4372918"/>
              <a:ext cx="90773" cy="48620"/>
            </a:xfrm>
            <a:custGeom>
              <a:avLst/>
              <a:gdLst/>
              <a:ahLst/>
              <a:cxnLst/>
              <a:rect l="l" t="t" r="r" b="b"/>
              <a:pathLst>
                <a:path w="1839" h="985" extrusionOk="0">
                  <a:moveTo>
                    <a:pt x="1349" y="0"/>
                  </a:moveTo>
                  <a:cubicBezTo>
                    <a:pt x="1004" y="0"/>
                    <a:pt x="568" y="168"/>
                    <a:pt x="405" y="283"/>
                  </a:cubicBezTo>
                  <a:cubicBezTo>
                    <a:pt x="254" y="394"/>
                    <a:pt x="162" y="493"/>
                    <a:pt x="126" y="577"/>
                  </a:cubicBezTo>
                  <a:cubicBezTo>
                    <a:pt x="1" y="846"/>
                    <a:pt x="379" y="985"/>
                    <a:pt x="785" y="985"/>
                  </a:cubicBezTo>
                  <a:cubicBezTo>
                    <a:pt x="987" y="985"/>
                    <a:pt x="1195" y="951"/>
                    <a:pt x="1352" y="881"/>
                  </a:cubicBezTo>
                  <a:cubicBezTo>
                    <a:pt x="1585" y="780"/>
                    <a:pt x="1838" y="587"/>
                    <a:pt x="1815" y="330"/>
                  </a:cubicBezTo>
                  <a:cubicBezTo>
                    <a:pt x="1791" y="84"/>
                    <a:pt x="1593" y="0"/>
                    <a:pt x="1349" y="0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1119636" y="4374398"/>
              <a:ext cx="74879" cy="40771"/>
            </a:xfrm>
            <a:custGeom>
              <a:avLst/>
              <a:gdLst/>
              <a:ahLst/>
              <a:cxnLst/>
              <a:rect l="l" t="t" r="r" b="b"/>
              <a:pathLst>
                <a:path w="1517" h="826" extrusionOk="0">
                  <a:moveTo>
                    <a:pt x="561" y="1"/>
                  </a:moveTo>
                  <a:cubicBezTo>
                    <a:pt x="275" y="1"/>
                    <a:pt x="1" y="126"/>
                    <a:pt x="17" y="436"/>
                  </a:cubicBezTo>
                  <a:cubicBezTo>
                    <a:pt x="31" y="711"/>
                    <a:pt x="302" y="825"/>
                    <a:pt x="587" y="825"/>
                  </a:cubicBezTo>
                  <a:cubicBezTo>
                    <a:pt x="1035" y="825"/>
                    <a:pt x="1516" y="542"/>
                    <a:pt x="1078" y="162"/>
                  </a:cubicBezTo>
                  <a:cubicBezTo>
                    <a:pt x="962" y="61"/>
                    <a:pt x="759" y="1"/>
                    <a:pt x="561" y="1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864897" y="3657567"/>
              <a:ext cx="1174669" cy="1283163"/>
            </a:xfrm>
            <a:custGeom>
              <a:avLst/>
              <a:gdLst/>
              <a:ahLst/>
              <a:cxnLst/>
              <a:rect l="l" t="t" r="r" b="b"/>
              <a:pathLst>
                <a:path w="23798" h="25996" extrusionOk="0">
                  <a:moveTo>
                    <a:pt x="17992" y="1340"/>
                  </a:moveTo>
                  <a:cubicBezTo>
                    <a:pt x="18272" y="1340"/>
                    <a:pt x="18503" y="1570"/>
                    <a:pt x="18503" y="1850"/>
                  </a:cubicBezTo>
                  <a:cubicBezTo>
                    <a:pt x="18503" y="2134"/>
                    <a:pt x="18272" y="2360"/>
                    <a:pt x="17992" y="2360"/>
                  </a:cubicBezTo>
                  <a:cubicBezTo>
                    <a:pt x="17709" y="2360"/>
                    <a:pt x="17481" y="2134"/>
                    <a:pt x="17481" y="1850"/>
                  </a:cubicBezTo>
                  <a:cubicBezTo>
                    <a:pt x="17481" y="1570"/>
                    <a:pt x="17709" y="1340"/>
                    <a:pt x="17992" y="1340"/>
                  </a:cubicBezTo>
                  <a:close/>
                  <a:moveTo>
                    <a:pt x="7737" y="12468"/>
                  </a:moveTo>
                  <a:cubicBezTo>
                    <a:pt x="7744" y="12468"/>
                    <a:pt x="7750" y="12468"/>
                    <a:pt x="7756" y="12468"/>
                  </a:cubicBezTo>
                  <a:cubicBezTo>
                    <a:pt x="8037" y="12471"/>
                    <a:pt x="8777" y="12549"/>
                    <a:pt x="8820" y="12934"/>
                  </a:cubicBezTo>
                  <a:cubicBezTo>
                    <a:pt x="8916" y="13768"/>
                    <a:pt x="7378" y="14085"/>
                    <a:pt x="6682" y="14085"/>
                  </a:cubicBezTo>
                  <a:cubicBezTo>
                    <a:pt x="6616" y="14085"/>
                    <a:pt x="6558" y="14082"/>
                    <a:pt x="6509" y="14076"/>
                  </a:cubicBezTo>
                  <a:cubicBezTo>
                    <a:pt x="6411" y="14067"/>
                    <a:pt x="6314" y="14050"/>
                    <a:pt x="6228" y="13999"/>
                  </a:cubicBezTo>
                  <a:cubicBezTo>
                    <a:pt x="6036" y="13881"/>
                    <a:pt x="6002" y="13597"/>
                    <a:pt x="6100" y="13390"/>
                  </a:cubicBezTo>
                  <a:cubicBezTo>
                    <a:pt x="6388" y="12792"/>
                    <a:pt x="7094" y="12468"/>
                    <a:pt x="7737" y="12468"/>
                  </a:cubicBezTo>
                  <a:close/>
                  <a:moveTo>
                    <a:pt x="5722" y="14524"/>
                  </a:moveTo>
                  <a:cubicBezTo>
                    <a:pt x="5920" y="14524"/>
                    <a:pt x="6123" y="14584"/>
                    <a:pt x="6239" y="14685"/>
                  </a:cubicBezTo>
                  <a:cubicBezTo>
                    <a:pt x="6677" y="15065"/>
                    <a:pt x="6196" y="15348"/>
                    <a:pt x="5748" y="15348"/>
                  </a:cubicBezTo>
                  <a:cubicBezTo>
                    <a:pt x="5463" y="15348"/>
                    <a:pt x="5192" y="15234"/>
                    <a:pt x="5178" y="14959"/>
                  </a:cubicBezTo>
                  <a:cubicBezTo>
                    <a:pt x="5162" y="14649"/>
                    <a:pt x="5436" y="14524"/>
                    <a:pt x="5722" y="14524"/>
                  </a:cubicBezTo>
                  <a:close/>
                  <a:moveTo>
                    <a:pt x="8713" y="14493"/>
                  </a:moveTo>
                  <a:cubicBezTo>
                    <a:pt x="8957" y="14493"/>
                    <a:pt x="9155" y="14577"/>
                    <a:pt x="9179" y="14823"/>
                  </a:cubicBezTo>
                  <a:cubicBezTo>
                    <a:pt x="9202" y="15080"/>
                    <a:pt x="8949" y="15273"/>
                    <a:pt x="8716" y="15374"/>
                  </a:cubicBezTo>
                  <a:cubicBezTo>
                    <a:pt x="8559" y="15444"/>
                    <a:pt x="8351" y="15478"/>
                    <a:pt x="8149" y="15478"/>
                  </a:cubicBezTo>
                  <a:cubicBezTo>
                    <a:pt x="7743" y="15478"/>
                    <a:pt x="7365" y="15339"/>
                    <a:pt x="7490" y="15070"/>
                  </a:cubicBezTo>
                  <a:cubicBezTo>
                    <a:pt x="7526" y="14986"/>
                    <a:pt x="7618" y="14887"/>
                    <a:pt x="7769" y="14776"/>
                  </a:cubicBezTo>
                  <a:cubicBezTo>
                    <a:pt x="7932" y="14661"/>
                    <a:pt x="8368" y="14493"/>
                    <a:pt x="8713" y="14493"/>
                  </a:cubicBezTo>
                  <a:close/>
                  <a:moveTo>
                    <a:pt x="16922" y="0"/>
                  </a:moveTo>
                  <a:cubicBezTo>
                    <a:pt x="16521" y="0"/>
                    <a:pt x="16147" y="114"/>
                    <a:pt x="15748" y="367"/>
                  </a:cubicBezTo>
                  <a:cubicBezTo>
                    <a:pt x="14870" y="917"/>
                    <a:pt x="14582" y="1995"/>
                    <a:pt x="14893" y="4865"/>
                  </a:cubicBezTo>
                  <a:cubicBezTo>
                    <a:pt x="15204" y="7737"/>
                    <a:pt x="15593" y="9829"/>
                    <a:pt x="15282" y="12002"/>
                  </a:cubicBezTo>
                  <a:cubicBezTo>
                    <a:pt x="15113" y="13183"/>
                    <a:pt x="14485" y="13631"/>
                    <a:pt x="13710" y="13631"/>
                  </a:cubicBezTo>
                  <a:cubicBezTo>
                    <a:pt x="13060" y="13631"/>
                    <a:pt x="12306" y="13316"/>
                    <a:pt x="11632" y="12857"/>
                  </a:cubicBezTo>
                  <a:cubicBezTo>
                    <a:pt x="10567" y="12129"/>
                    <a:pt x="9632" y="11565"/>
                    <a:pt x="8381" y="11565"/>
                  </a:cubicBezTo>
                  <a:cubicBezTo>
                    <a:pt x="7894" y="11565"/>
                    <a:pt x="7358" y="11651"/>
                    <a:pt x="6749" y="11846"/>
                  </a:cubicBezTo>
                  <a:cubicBezTo>
                    <a:pt x="5566" y="12227"/>
                    <a:pt x="4958" y="12493"/>
                    <a:pt x="4462" y="12493"/>
                  </a:cubicBezTo>
                  <a:cubicBezTo>
                    <a:pt x="4047" y="12493"/>
                    <a:pt x="3710" y="12307"/>
                    <a:pt x="3181" y="11846"/>
                  </a:cubicBezTo>
                  <a:cubicBezTo>
                    <a:pt x="2015" y="10840"/>
                    <a:pt x="2170" y="9444"/>
                    <a:pt x="1707" y="9210"/>
                  </a:cubicBezTo>
                  <a:cubicBezTo>
                    <a:pt x="1646" y="9180"/>
                    <a:pt x="1577" y="9163"/>
                    <a:pt x="1502" y="9163"/>
                  </a:cubicBezTo>
                  <a:cubicBezTo>
                    <a:pt x="1010" y="9163"/>
                    <a:pt x="288" y="9918"/>
                    <a:pt x="153" y="12546"/>
                  </a:cubicBezTo>
                  <a:cubicBezTo>
                    <a:pt x="0" y="15570"/>
                    <a:pt x="1785" y="16888"/>
                    <a:pt x="2092" y="17743"/>
                  </a:cubicBezTo>
                  <a:cubicBezTo>
                    <a:pt x="2404" y="18595"/>
                    <a:pt x="609" y="20274"/>
                    <a:pt x="774" y="21079"/>
                  </a:cubicBezTo>
                  <a:cubicBezTo>
                    <a:pt x="810" y="21249"/>
                    <a:pt x="1053" y="21355"/>
                    <a:pt x="1439" y="21355"/>
                  </a:cubicBezTo>
                  <a:cubicBezTo>
                    <a:pt x="1822" y="21355"/>
                    <a:pt x="2347" y="21250"/>
                    <a:pt x="2948" y="21001"/>
                  </a:cubicBezTo>
                  <a:cubicBezTo>
                    <a:pt x="4181" y="20487"/>
                    <a:pt x="4884" y="20048"/>
                    <a:pt x="4884" y="20048"/>
                  </a:cubicBezTo>
                  <a:cubicBezTo>
                    <a:pt x="5949" y="21011"/>
                    <a:pt x="7307" y="21653"/>
                    <a:pt x="8753" y="21998"/>
                  </a:cubicBezTo>
                  <a:cubicBezTo>
                    <a:pt x="8618" y="21085"/>
                    <a:pt x="8669" y="20132"/>
                    <a:pt x="9081" y="19295"/>
                  </a:cubicBezTo>
                  <a:cubicBezTo>
                    <a:pt x="9442" y="18568"/>
                    <a:pt x="10082" y="17721"/>
                    <a:pt x="10956" y="17721"/>
                  </a:cubicBezTo>
                  <a:cubicBezTo>
                    <a:pt x="10980" y="17721"/>
                    <a:pt x="11005" y="17721"/>
                    <a:pt x="11030" y="17723"/>
                  </a:cubicBezTo>
                  <a:cubicBezTo>
                    <a:pt x="11051" y="17723"/>
                    <a:pt x="11061" y="17743"/>
                    <a:pt x="11068" y="17767"/>
                  </a:cubicBezTo>
                  <a:cubicBezTo>
                    <a:pt x="11078" y="17797"/>
                    <a:pt x="11074" y="17835"/>
                    <a:pt x="11048" y="17841"/>
                  </a:cubicBezTo>
                  <a:cubicBezTo>
                    <a:pt x="10848" y="17899"/>
                    <a:pt x="10669" y="17980"/>
                    <a:pt x="10503" y="18078"/>
                  </a:cubicBezTo>
                  <a:cubicBezTo>
                    <a:pt x="10115" y="18304"/>
                    <a:pt x="9807" y="18625"/>
                    <a:pt x="9574" y="19000"/>
                  </a:cubicBezTo>
                  <a:cubicBezTo>
                    <a:pt x="9034" y="19866"/>
                    <a:pt x="8872" y="21018"/>
                    <a:pt x="8996" y="21981"/>
                  </a:cubicBezTo>
                  <a:cubicBezTo>
                    <a:pt x="9000" y="22007"/>
                    <a:pt x="9003" y="22032"/>
                    <a:pt x="9006" y="22055"/>
                  </a:cubicBezTo>
                  <a:cubicBezTo>
                    <a:pt x="9132" y="22873"/>
                    <a:pt x="9510" y="23565"/>
                    <a:pt x="9683" y="24359"/>
                  </a:cubicBezTo>
                  <a:cubicBezTo>
                    <a:pt x="9736" y="24600"/>
                    <a:pt x="9706" y="24857"/>
                    <a:pt x="9753" y="25097"/>
                  </a:cubicBezTo>
                  <a:cubicBezTo>
                    <a:pt x="9857" y="25625"/>
                    <a:pt x="10152" y="25936"/>
                    <a:pt x="10546" y="25936"/>
                  </a:cubicBezTo>
                  <a:cubicBezTo>
                    <a:pt x="10702" y="25936"/>
                    <a:pt x="10873" y="25888"/>
                    <a:pt x="11054" y="25786"/>
                  </a:cubicBezTo>
                  <a:cubicBezTo>
                    <a:pt x="11059" y="25783"/>
                    <a:pt x="11064" y="25782"/>
                    <a:pt x="11069" y="25782"/>
                  </a:cubicBezTo>
                  <a:cubicBezTo>
                    <a:pt x="11104" y="25782"/>
                    <a:pt x="11109" y="25870"/>
                    <a:pt x="11085" y="25891"/>
                  </a:cubicBezTo>
                  <a:cubicBezTo>
                    <a:pt x="11048" y="25928"/>
                    <a:pt x="11007" y="25961"/>
                    <a:pt x="10966" y="25995"/>
                  </a:cubicBezTo>
                  <a:cubicBezTo>
                    <a:pt x="11497" y="25610"/>
                    <a:pt x="12122" y="24866"/>
                    <a:pt x="12606" y="23863"/>
                  </a:cubicBezTo>
                  <a:cubicBezTo>
                    <a:pt x="12602" y="23857"/>
                    <a:pt x="12599" y="23849"/>
                    <a:pt x="12599" y="23843"/>
                  </a:cubicBezTo>
                  <a:cubicBezTo>
                    <a:pt x="12754" y="23292"/>
                    <a:pt x="12913" y="22714"/>
                    <a:pt x="13018" y="22136"/>
                  </a:cubicBezTo>
                  <a:cubicBezTo>
                    <a:pt x="13052" y="21940"/>
                    <a:pt x="13082" y="21741"/>
                    <a:pt x="13102" y="21545"/>
                  </a:cubicBezTo>
                  <a:cubicBezTo>
                    <a:pt x="13146" y="21123"/>
                    <a:pt x="13092" y="20697"/>
                    <a:pt x="13139" y="20278"/>
                  </a:cubicBezTo>
                  <a:cubicBezTo>
                    <a:pt x="13139" y="20272"/>
                    <a:pt x="13147" y="20263"/>
                    <a:pt x="13154" y="20263"/>
                  </a:cubicBezTo>
                  <a:cubicBezTo>
                    <a:pt x="13154" y="20263"/>
                    <a:pt x="13155" y="20263"/>
                    <a:pt x="13156" y="20264"/>
                  </a:cubicBezTo>
                  <a:cubicBezTo>
                    <a:pt x="13156" y="20264"/>
                    <a:pt x="13159" y="20264"/>
                    <a:pt x="13159" y="20268"/>
                  </a:cubicBezTo>
                  <a:cubicBezTo>
                    <a:pt x="13271" y="20876"/>
                    <a:pt x="13322" y="21494"/>
                    <a:pt x="13254" y="22099"/>
                  </a:cubicBezTo>
                  <a:cubicBezTo>
                    <a:pt x="14424" y="21870"/>
                    <a:pt x="15519" y="21437"/>
                    <a:pt x="16434" y="20808"/>
                  </a:cubicBezTo>
                  <a:cubicBezTo>
                    <a:pt x="17214" y="21550"/>
                    <a:pt x="18291" y="21941"/>
                    <a:pt x="19520" y="21941"/>
                  </a:cubicBezTo>
                  <a:cubicBezTo>
                    <a:pt x="19831" y="21941"/>
                    <a:pt x="20151" y="21916"/>
                    <a:pt x="20479" y="21866"/>
                  </a:cubicBezTo>
                  <a:cubicBezTo>
                    <a:pt x="20910" y="21798"/>
                    <a:pt x="21265" y="21772"/>
                    <a:pt x="21562" y="21772"/>
                  </a:cubicBezTo>
                  <a:cubicBezTo>
                    <a:pt x="22562" y="21772"/>
                    <a:pt x="22888" y="22069"/>
                    <a:pt x="23182" y="22069"/>
                  </a:cubicBezTo>
                  <a:cubicBezTo>
                    <a:pt x="23236" y="22069"/>
                    <a:pt x="23289" y="22059"/>
                    <a:pt x="23345" y="22035"/>
                  </a:cubicBezTo>
                  <a:cubicBezTo>
                    <a:pt x="23798" y="21845"/>
                    <a:pt x="23507" y="20227"/>
                    <a:pt x="22040" y="18869"/>
                  </a:cubicBezTo>
                  <a:cubicBezTo>
                    <a:pt x="20861" y="17777"/>
                    <a:pt x="19408" y="17219"/>
                    <a:pt x="18739" y="17054"/>
                  </a:cubicBezTo>
                  <a:cubicBezTo>
                    <a:pt x="18614" y="18081"/>
                    <a:pt x="18269" y="19092"/>
                    <a:pt x="17623" y="19771"/>
                  </a:cubicBezTo>
                  <a:cubicBezTo>
                    <a:pt x="17620" y="19774"/>
                    <a:pt x="17617" y="19776"/>
                    <a:pt x="17614" y="19776"/>
                  </a:cubicBezTo>
                  <a:cubicBezTo>
                    <a:pt x="17602" y="19776"/>
                    <a:pt x="17601" y="19745"/>
                    <a:pt x="17607" y="19733"/>
                  </a:cubicBezTo>
                  <a:cubicBezTo>
                    <a:pt x="17634" y="19690"/>
                    <a:pt x="17657" y="19635"/>
                    <a:pt x="17684" y="19588"/>
                  </a:cubicBezTo>
                  <a:cubicBezTo>
                    <a:pt x="18110" y="18855"/>
                    <a:pt x="18408" y="17939"/>
                    <a:pt x="18560" y="17013"/>
                  </a:cubicBezTo>
                  <a:cubicBezTo>
                    <a:pt x="18573" y="16932"/>
                    <a:pt x="18590" y="16848"/>
                    <a:pt x="18601" y="16767"/>
                  </a:cubicBezTo>
                  <a:cubicBezTo>
                    <a:pt x="18604" y="16753"/>
                    <a:pt x="18604" y="16740"/>
                    <a:pt x="18607" y="16726"/>
                  </a:cubicBezTo>
                  <a:cubicBezTo>
                    <a:pt x="18614" y="16665"/>
                    <a:pt x="18617" y="16611"/>
                    <a:pt x="18624" y="16550"/>
                  </a:cubicBezTo>
                  <a:cubicBezTo>
                    <a:pt x="18654" y="16196"/>
                    <a:pt x="18671" y="15834"/>
                    <a:pt x="18671" y="15466"/>
                  </a:cubicBezTo>
                  <a:cubicBezTo>
                    <a:pt x="18665" y="15273"/>
                    <a:pt x="18651" y="15084"/>
                    <a:pt x="18631" y="14901"/>
                  </a:cubicBezTo>
                  <a:cubicBezTo>
                    <a:pt x="18624" y="14870"/>
                    <a:pt x="18641" y="14847"/>
                    <a:pt x="18661" y="14844"/>
                  </a:cubicBezTo>
                  <a:cubicBezTo>
                    <a:pt x="18573" y="12411"/>
                    <a:pt x="17968" y="9927"/>
                    <a:pt x="17765" y="8589"/>
                  </a:cubicBezTo>
                  <a:cubicBezTo>
                    <a:pt x="17377" y="6027"/>
                    <a:pt x="17455" y="4787"/>
                    <a:pt x="17455" y="4787"/>
                  </a:cubicBezTo>
                  <a:lnTo>
                    <a:pt x="17455" y="4787"/>
                  </a:lnTo>
                  <a:cubicBezTo>
                    <a:pt x="18204" y="5293"/>
                    <a:pt x="19137" y="5543"/>
                    <a:pt x="20116" y="5543"/>
                  </a:cubicBezTo>
                  <a:cubicBezTo>
                    <a:pt x="20360" y="5543"/>
                    <a:pt x="20607" y="5528"/>
                    <a:pt x="20854" y="5497"/>
                  </a:cubicBezTo>
                  <a:cubicBezTo>
                    <a:pt x="22098" y="5341"/>
                    <a:pt x="23118" y="4222"/>
                    <a:pt x="23118" y="2904"/>
                  </a:cubicBezTo>
                  <a:cubicBezTo>
                    <a:pt x="23118" y="1587"/>
                    <a:pt x="22257" y="2256"/>
                    <a:pt x="20013" y="1140"/>
                  </a:cubicBezTo>
                  <a:cubicBezTo>
                    <a:pt x="18609" y="443"/>
                    <a:pt x="17713" y="0"/>
                    <a:pt x="16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1727731" y="3723658"/>
              <a:ext cx="50446" cy="50446"/>
            </a:xfrm>
            <a:custGeom>
              <a:avLst/>
              <a:gdLst/>
              <a:ahLst/>
              <a:cxnLst/>
              <a:rect l="l" t="t" r="r" b="b"/>
              <a:pathLst>
                <a:path w="1022" h="1022" extrusionOk="0">
                  <a:moveTo>
                    <a:pt x="511" y="1"/>
                  </a:moveTo>
                  <a:cubicBezTo>
                    <a:pt x="228" y="1"/>
                    <a:pt x="0" y="231"/>
                    <a:pt x="0" y="511"/>
                  </a:cubicBezTo>
                  <a:cubicBezTo>
                    <a:pt x="0" y="795"/>
                    <a:pt x="228" y="1021"/>
                    <a:pt x="511" y="1021"/>
                  </a:cubicBezTo>
                  <a:cubicBezTo>
                    <a:pt x="791" y="1021"/>
                    <a:pt x="1022" y="795"/>
                    <a:pt x="1022" y="511"/>
                  </a:cubicBezTo>
                  <a:cubicBezTo>
                    <a:pt x="1022" y="231"/>
                    <a:pt x="791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1290218" y="4532197"/>
              <a:ext cx="123005" cy="423953"/>
            </a:xfrm>
            <a:custGeom>
              <a:avLst/>
              <a:gdLst/>
              <a:ahLst/>
              <a:cxnLst/>
              <a:rect l="l" t="t" r="r" b="b"/>
              <a:pathLst>
                <a:path w="2492" h="8589" extrusionOk="0">
                  <a:moveTo>
                    <a:pt x="2339" y="1"/>
                  </a:moveTo>
                  <a:cubicBezTo>
                    <a:pt x="1465" y="1"/>
                    <a:pt x="825" y="848"/>
                    <a:pt x="464" y="1575"/>
                  </a:cubicBezTo>
                  <a:cubicBezTo>
                    <a:pt x="52" y="2412"/>
                    <a:pt x="1" y="3365"/>
                    <a:pt x="136" y="4278"/>
                  </a:cubicBezTo>
                  <a:cubicBezTo>
                    <a:pt x="166" y="4501"/>
                    <a:pt x="207" y="4721"/>
                    <a:pt x="261" y="4936"/>
                  </a:cubicBezTo>
                  <a:cubicBezTo>
                    <a:pt x="406" y="5535"/>
                    <a:pt x="687" y="6086"/>
                    <a:pt x="815" y="6680"/>
                  </a:cubicBezTo>
                  <a:cubicBezTo>
                    <a:pt x="920" y="7154"/>
                    <a:pt x="805" y="7823"/>
                    <a:pt x="1072" y="8249"/>
                  </a:cubicBezTo>
                  <a:cubicBezTo>
                    <a:pt x="1226" y="8494"/>
                    <a:pt x="1422" y="8589"/>
                    <a:pt x="1628" y="8589"/>
                  </a:cubicBezTo>
                  <a:cubicBezTo>
                    <a:pt x="1874" y="8589"/>
                    <a:pt x="2134" y="8452"/>
                    <a:pt x="2349" y="8275"/>
                  </a:cubicBezTo>
                  <a:cubicBezTo>
                    <a:pt x="2390" y="8241"/>
                    <a:pt x="2431" y="8208"/>
                    <a:pt x="2468" y="8171"/>
                  </a:cubicBezTo>
                  <a:cubicBezTo>
                    <a:pt x="2492" y="8150"/>
                    <a:pt x="2487" y="8062"/>
                    <a:pt x="2452" y="8062"/>
                  </a:cubicBezTo>
                  <a:cubicBezTo>
                    <a:pt x="2447" y="8062"/>
                    <a:pt x="2442" y="8063"/>
                    <a:pt x="2437" y="8066"/>
                  </a:cubicBezTo>
                  <a:cubicBezTo>
                    <a:pt x="2256" y="8168"/>
                    <a:pt x="2085" y="8216"/>
                    <a:pt x="1929" y="8216"/>
                  </a:cubicBezTo>
                  <a:cubicBezTo>
                    <a:pt x="1535" y="8216"/>
                    <a:pt x="1240" y="7905"/>
                    <a:pt x="1136" y="7377"/>
                  </a:cubicBezTo>
                  <a:cubicBezTo>
                    <a:pt x="1089" y="7137"/>
                    <a:pt x="1119" y="6880"/>
                    <a:pt x="1066" y="6639"/>
                  </a:cubicBezTo>
                  <a:cubicBezTo>
                    <a:pt x="893" y="5845"/>
                    <a:pt x="515" y="5153"/>
                    <a:pt x="389" y="4335"/>
                  </a:cubicBezTo>
                  <a:cubicBezTo>
                    <a:pt x="386" y="4312"/>
                    <a:pt x="383" y="4287"/>
                    <a:pt x="379" y="4261"/>
                  </a:cubicBezTo>
                  <a:cubicBezTo>
                    <a:pt x="255" y="3298"/>
                    <a:pt x="417" y="2146"/>
                    <a:pt x="957" y="1280"/>
                  </a:cubicBezTo>
                  <a:cubicBezTo>
                    <a:pt x="1190" y="905"/>
                    <a:pt x="1498" y="584"/>
                    <a:pt x="1886" y="358"/>
                  </a:cubicBezTo>
                  <a:cubicBezTo>
                    <a:pt x="2052" y="260"/>
                    <a:pt x="2231" y="179"/>
                    <a:pt x="2431" y="121"/>
                  </a:cubicBezTo>
                  <a:cubicBezTo>
                    <a:pt x="2457" y="115"/>
                    <a:pt x="2461" y="77"/>
                    <a:pt x="2451" y="47"/>
                  </a:cubicBezTo>
                  <a:cubicBezTo>
                    <a:pt x="2444" y="23"/>
                    <a:pt x="2434" y="3"/>
                    <a:pt x="2413" y="3"/>
                  </a:cubicBezTo>
                  <a:cubicBezTo>
                    <a:pt x="2388" y="1"/>
                    <a:pt x="2363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1486763" y="4657716"/>
              <a:ext cx="35687" cy="178140"/>
            </a:xfrm>
            <a:custGeom>
              <a:avLst/>
              <a:gdLst/>
              <a:ahLst/>
              <a:cxnLst/>
              <a:rect l="l" t="t" r="r" b="b"/>
              <a:pathLst>
                <a:path w="723" h="3609" extrusionOk="0">
                  <a:moveTo>
                    <a:pt x="555" y="0"/>
                  </a:moveTo>
                  <a:cubicBezTo>
                    <a:pt x="548" y="0"/>
                    <a:pt x="540" y="9"/>
                    <a:pt x="540" y="15"/>
                  </a:cubicBezTo>
                  <a:cubicBezTo>
                    <a:pt x="493" y="434"/>
                    <a:pt x="547" y="860"/>
                    <a:pt x="503" y="1282"/>
                  </a:cubicBezTo>
                  <a:cubicBezTo>
                    <a:pt x="483" y="1478"/>
                    <a:pt x="453" y="1677"/>
                    <a:pt x="419" y="1873"/>
                  </a:cubicBezTo>
                  <a:cubicBezTo>
                    <a:pt x="314" y="2451"/>
                    <a:pt x="155" y="3029"/>
                    <a:pt x="0" y="3580"/>
                  </a:cubicBezTo>
                  <a:cubicBezTo>
                    <a:pt x="0" y="3586"/>
                    <a:pt x="3" y="3594"/>
                    <a:pt x="7" y="3600"/>
                  </a:cubicBezTo>
                  <a:cubicBezTo>
                    <a:pt x="8" y="3605"/>
                    <a:pt x="12" y="3609"/>
                    <a:pt x="17" y="3609"/>
                  </a:cubicBezTo>
                  <a:cubicBezTo>
                    <a:pt x="21" y="3609"/>
                    <a:pt x="26" y="3606"/>
                    <a:pt x="30" y="3600"/>
                  </a:cubicBezTo>
                  <a:cubicBezTo>
                    <a:pt x="398" y="3053"/>
                    <a:pt x="588" y="2451"/>
                    <a:pt x="655" y="1836"/>
                  </a:cubicBezTo>
                  <a:cubicBezTo>
                    <a:pt x="723" y="1231"/>
                    <a:pt x="672" y="613"/>
                    <a:pt x="560" y="5"/>
                  </a:cubicBezTo>
                  <a:cubicBezTo>
                    <a:pt x="560" y="1"/>
                    <a:pt x="557" y="1"/>
                    <a:pt x="557" y="1"/>
                  </a:cubicBezTo>
                  <a:cubicBezTo>
                    <a:pt x="556" y="0"/>
                    <a:pt x="555" y="0"/>
                    <a:pt x="555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1733654" y="4390144"/>
              <a:ext cx="60861" cy="243542"/>
            </a:xfrm>
            <a:custGeom>
              <a:avLst/>
              <a:gdLst/>
              <a:ahLst/>
              <a:cxnLst/>
              <a:rect l="l" t="t" r="r" b="b"/>
              <a:pathLst>
                <a:path w="1233" h="4934" extrusionOk="0">
                  <a:moveTo>
                    <a:pt x="1066" y="1"/>
                  </a:moveTo>
                  <a:cubicBezTo>
                    <a:pt x="1064" y="1"/>
                    <a:pt x="1062" y="1"/>
                    <a:pt x="1060" y="2"/>
                  </a:cubicBezTo>
                  <a:cubicBezTo>
                    <a:pt x="1040" y="5"/>
                    <a:pt x="1023" y="28"/>
                    <a:pt x="1030" y="59"/>
                  </a:cubicBezTo>
                  <a:cubicBezTo>
                    <a:pt x="1050" y="242"/>
                    <a:pt x="1064" y="431"/>
                    <a:pt x="1070" y="624"/>
                  </a:cubicBezTo>
                  <a:cubicBezTo>
                    <a:pt x="1081" y="975"/>
                    <a:pt x="1060" y="1340"/>
                    <a:pt x="1023" y="1708"/>
                  </a:cubicBezTo>
                  <a:cubicBezTo>
                    <a:pt x="1020" y="1736"/>
                    <a:pt x="1016" y="1762"/>
                    <a:pt x="1016" y="1786"/>
                  </a:cubicBezTo>
                  <a:cubicBezTo>
                    <a:pt x="1013" y="1820"/>
                    <a:pt x="1009" y="1850"/>
                    <a:pt x="1006" y="1884"/>
                  </a:cubicBezTo>
                  <a:cubicBezTo>
                    <a:pt x="1003" y="1898"/>
                    <a:pt x="1003" y="1911"/>
                    <a:pt x="1000" y="1925"/>
                  </a:cubicBezTo>
                  <a:cubicBezTo>
                    <a:pt x="989" y="2006"/>
                    <a:pt x="972" y="2090"/>
                    <a:pt x="959" y="2171"/>
                  </a:cubicBezTo>
                  <a:cubicBezTo>
                    <a:pt x="807" y="3097"/>
                    <a:pt x="509" y="4013"/>
                    <a:pt x="83" y="4746"/>
                  </a:cubicBezTo>
                  <a:cubicBezTo>
                    <a:pt x="56" y="4793"/>
                    <a:pt x="33" y="4848"/>
                    <a:pt x="6" y="4891"/>
                  </a:cubicBezTo>
                  <a:cubicBezTo>
                    <a:pt x="0" y="4903"/>
                    <a:pt x="1" y="4934"/>
                    <a:pt x="13" y="4934"/>
                  </a:cubicBezTo>
                  <a:cubicBezTo>
                    <a:pt x="16" y="4934"/>
                    <a:pt x="19" y="4932"/>
                    <a:pt x="22" y="4929"/>
                  </a:cubicBezTo>
                  <a:cubicBezTo>
                    <a:pt x="668" y="4250"/>
                    <a:pt x="1013" y="3239"/>
                    <a:pt x="1138" y="2212"/>
                  </a:cubicBezTo>
                  <a:cubicBezTo>
                    <a:pt x="1232" y="1455"/>
                    <a:pt x="1212" y="688"/>
                    <a:pt x="1094" y="36"/>
                  </a:cubicBezTo>
                  <a:cubicBezTo>
                    <a:pt x="1088" y="10"/>
                    <a:pt x="1077" y="1"/>
                    <a:pt x="10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7" name="Google Shape;447;p8"/>
          <p:cNvSpPr/>
          <p:nvPr/>
        </p:nvSpPr>
        <p:spPr>
          <a:xfrm>
            <a:off x="8797783" y="5222096"/>
            <a:ext cx="1864381" cy="1646445"/>
          </a:xfrm>
          <a:custGeom>
            <a:avLst/>
            <a:gdLst/>
            <a:ahLst/>
            <a:cxnLst/>
            <a:rect l="l" t="t" r="r" b="b"/>
            <a:pathLst>
              <a:path w="21652" h="19121" extrusionOk="0">
                <a:moveTo>
                  <a:pt x="6409" y="0"/>
                </a:moveTo>
                <a:cubicBezTo>
                  <a:pt x="6239" y="0"/>
                  <a:pt x="6079" y="21"/>
                  <a:pt x="5931" y="65"/>
                </a:cubicBezTo>
                <a:cubicBezTo>
                  <a:pt x="5023" y="339"/>
                  <a:pt x="3532" y="4742"/>
                  <a:pt x="3349" y="5425"/>
                </a:cubicBezTo>
                <a:cubicBezTo>
                  <a:pt x="3315" y="5550"/>
                  <a:pt x="3708" y="6043"/>
                  <a:pt x="3792" y="6127"/>
                </a:cubicBezTo>
                <a:cubicBezTo>
                  <a:pt x="4113" y="6445"/>
                  <a:pt x="4519" y="6715"/>
                  <a:pt x="4856" y="7023"/>
                </a:cubicBezTo>
                <a:cubicBezTo>
                  <a:pt x="5658" y="7749"/>
                  <a:pt x="6580" y="8337"/>
                  <a:pt x="7573" y="8757"/>
                </a:cubicBezTo>
                <a:cubicBezTo>
                  <a:pt x="7874" y="8885"/>
                  <a:pt x="8233" y="9057"/>
                  <a:pt x="8273" y="9385"/>
                </a:cubicBezTo>
                <a:cubicBezTo>
                  <a:pt x="8300" y="9645"/>
                  <a:pt x="8087" y="9889"/>
                  <a:pt x="7837" y="9963"/>
                </a:cubicBezTo>
                <a:cubicBezTo>
                  <a:pt x="7751" y="9989"/>
                  <a:pt x="7664" y="10000"/>
                  <a:pt x="7576" y="10000"/>
                </a:cubicBezTo>
                <a:cubicBezTo>
                  <a:pt x="7404" y="10000"/>
                  <a:pt x="7230" y="9957"/>
                  <a:pt x="7066" y="9899"/>
                </a:cubicBezTo>
                <a:cubicBezTo>
                  <a:pt x="6422" y="9669"/>
                  <a:pt x="5971" y="9223"/>
                  <a:pt x="5522" y="8730"/>
                </a:cubicBezTo>
                <a:cubicBezTo>
                  <a:pt x="4617" y="7732"/>
                  <a:pt x="2443" y="7100"/>
                  <a:pt x="2443" y="7100"/>
                </a:cubicBezTo>
                <a:cubicBezTo>
                  <a:pt x="2443" y="7100"/>
                  <a:pt x="1322" y="8050"/>
                  <a:pt x="1521" y="10453"/>
                </a:cubicBezTo>
                <a:cubicBezTo>
                  <a:pt x="1521" y="10453"/>
                  <a:pt x="3234" y="10990"/>
                  <a:pt x="4901" y="12261"/>
                </a:cubicBezTo>
                <a:cubicBezTo>
                  <a:pt x="5550" y="12757"/>
                  <a:pt x="6327" y="13272"/>
                  <a:pt x="6807" y="13950"/>
                </a:cubicBezTo>
                <a:cubicBezTo>
                  <a:pt x="6932" y="14130"/>
                  <a:pt x="7091" y="14420"/>
                  <a:pt x="6958" y="14643"/>
                </a:cubicBezTo>
                <a:cubicBezTo>
                  <a:pt x="6887" y="14763"/>
                  <a:pt x="6767" y="14808"/>
                  <a:pt x="6631" y="14808"/>
                </a:cubicBezTo>
                <a:cubicBezTo>
                  <a:pt x="6363" y="14808"/>
                  <a:pt x="6031" y="14636"/>
                  <a:pt x="5870" y="14521"/>
                </a:cubicBezTo>
                <a:cubicBezTo>
                  <a:pt x="5559" y="14302"/>
                  <a:pt x="5319" y="13997"/>
                  <a:pt x="5063" y="13714"/>
                </a:cubicBezTo>
                <a:cubicBezTo>
                  <a:pt x="4435" y="13032"/>
                  <a:pt x="3809" y="12450"/>
                  <a:pt x="2967" y="12058"/>
                </a:cubicBezTo>
                <a:cubicBezTo>
                  <a:pt x="2491" y="11835"/>
                  <a:pt x="1997" y="11645"/>
                  <a:pt x="1498" y="11494"/>
                </a:cubicBezTo>
                <a:lnTo>
                  <a:pt x="1498" y="11494"/>
                </a:lnTo>
                <a:cubicBezTo>
                  <a:pt x="1498" y="11494"/>
                  <a:pt x="1" y="14474"/>
                  <a:pt x="1812" y="17107"/>
                </a:cubicBezTo>
                <a:cubicBezTo>
                  <a:pt x="2362" y="17907"/>
                  <a:pt x="3238" y="18611"/>
                  <a:pt x="4276" y="19121"/>
                </a:cubicBezTo>
                <a:lnTo>
                  <a:pt x="11051" y="19121"/>
                </a:lnTo>
                <a:cubicBezTo>
                  <a:pt x="11288" y="18972"/>
                  <a:pt x="11517" y="18807"/>
                  <a:pt x="11737" y="18614"/>
                </a:cubicBezTo>
                <a:cubicBezTo>
                  <a:pt x="11727" y="17874"/>
                  <a:pt x="11700" y="17137"/>
                  <a:pt x="11649" y="16401"/>
                </a:cubicBezTo>
                <a:cubicBezTo>
                  <a:pt x="10765" y="16939"/>
                  <a:pt x="9535" y="17259"/>
                  <a:pt x="8334" y="17259"/>
                </a:cubicBezTo>
                <a:cubicBezTo>
                  <a:pt x="6990" y="17259"/>
                  <a:pt x="5682" y="16859"/>
                  <a:pt x="4934" y="15920"/>
                </a:cubicBezTo>
                <a:cubicBezTo>
                  <a:pt x="4917" y="15898"/>
                  <a:pt x="4927" y="15832"/>
                  <a:pt x="4954" y="15832"/>
                </a:cubicBezTo>
                <a:cubicBezTo>
                  <a:pt x="4959" y="15832"/>
                  <a:pt x="4965" y="15834"/>
                  <a:pt x="4971" y="15839"/>
                </a:cubicBezTo>
                <a:cubicBezTo>
                  <a:pt x="5817" y="16547"/>
                  <a:pt x="7042" y="16889"/>
                  <a:pt x="8275" y="16889"/>
                </a:cubicBezTo>
                <a:cubicBezTo>
                  <a:pt x="9498" y="16889"/>
                  <a:pt x="10728" y="16553"/>
                  <a:pt x="11605" y="15903"/>
                </a:cubicBezTo>
                <a:cubicBezTo>
                  <a:pt x="11544" y="15225"/>
                  <a:pt x="11473" y="14545"/>
                  <a:pt x="11375" y="13869"/>
                </a:cubicBezTo>
                <a:cubicBezTo>
                  <a:pt x="11369" y="13822"/>
                  <a:pt x="11358" y="13774"/>
                  <a:pt x="11349" y="13727"/>
                </a:cubicBezTo>
                <a:cubicBezTo>
                  <a:pt x="11343" y="13727"/>
                  <a:pt x="11337" y="13727"/>
                  <a:pt x="11332" y="13727"/>
                </a:cubicBezTo>
                <a:cubicBezTo>
                  <a:pt x="10266" y="13727"/>
                  <a:pt x="9201" y="13421"/>
                  <a:pt x="8250" y="12947"/>
                </a:cubicBezTo>
                <a:cubicBezTo>
                  <a:pt x="7111" y="12383"/>
                  <a:pt x="6364" y="11430"/>
                  <a:pt x="5525" y="10510"/>
                </a:cubicBezTo>
                <a:cubicBezTo>
                  <a:pt x="5506" y="10488"/>
                  <a:pt x="5514" y="10424"/>
                  <a:pt x="5541" y="10424"/>
                </a:cubicBezTo>
                <a:cubicBezTo>
                  <a:pt x="5546" y="10424"/>
                  <a:pt x="5553" y="10427"/>
                  <a:pt x="5559" y="10433"/>
                </a:cubicBezTo>
                <a:cubicBezTo>
                  <a:pt x="6300" y="11071"/>
                  <a:pt x="6962" y="11795"/>
                  <a:pt x="7796" y="12315"/>
                </a:cubicBezTo>
                <a:cubicBezTo>
                  <a:pt x="8772" y="12925"/>
                  <a:pt x="10064" y="13336"/>
                  <a:pt x="11253" y="13336"/>
                </a:cubicBezTo>
                <a:cubicBezTo>
                  <a:pt x="11262" y="13336"/>
                  <a:pt x="11271" y="13336"/>
                  <a:pt x="11280" y="13336"/>
                </a:cubicBezTo>
                <a:cubicBezTo>
                  <a:pt x="11004" y="11632"/>
                  <a:pt x="10591" y="9946"/>
                  <a:pt x="10044" y="8304"/>
                </a:cubicBezTo>
                <a:cubicBezTo>
                  <a:pt x="9013" y="6678"/>
                  <a:pt x="7529" y="5448"/>
                  <a:pt x="5955" y="4319"/>
                </a:cubicBezTo>
                <a:cubicBezTo>
                  <a:pt x="5924" y="4298"/>
                  <a:pt x="5916" y="4188"/>
                  <a:pt x="5960" y="4188"/>
                </a:cubicBezTo>
                <a:cubicBezTo>
                  <a:pt x="5965" y="4188"/>
                  <a:pt x="5970" y="4189"/>
                  <a:pt x="5976" y="4191"/>
                </a:cubicBezTo>
                <a:cubicBezTo>
                  <a:pt x="7219" y="4742"/>
                  <a:pt x="8259" y="5712"/>
                  <a:pt x="9223" y="6651"/>
                </a:cubicBezTo>
                <a:cubicBezTo>
                  <a:pt x="9317" y="6743"/>
                  <a:pt x="9439" y="6854"/>
                  <a:pt x="9571" y="6979"/>
                </a:cubicBezTo>
                <a:cubicBezTo>
                  <a:pt x="8824" y="5043"/>
                  <a:pt x="7891" y="3184"/>
                  <a:pt x="6749" y="1457"/>
                </a:cubicBezTo>
                <a:cubicBezTo>
                  <a:pt x="6728" y="1425"/>
                  <a:pt x="6746" y="1356"/>
                  <a:pt x="6775" y="1356"/>
                </a:cubicBezTo>
                <a:cubicBezTo>
                  <a:pt x="6782" y="1356"/>
                  <a:pt x="6791" y="1361"/>
                  <a:pt x="6800" y="1373"/>
                </a:cubicBezTo>
                <a:cubicBezTo>
                  <a:pt x="7969" y="2927"/>
                  <a:pt x="8949" y="4573"/>
                  <a:pt x="9750" y="6300"/>
                </a:cubicBezTo>
                <a:cubicBezTo>
                  <a:pt x="9821" y="5049"/>
                  <a:pt x="9770" y="3809"/>
                  <a:pt x="9635" y="2555"/>
                </a:cubicBezTo>
                <a:cubicBezTo>
                  <a:pt x="9633" y="2530"/>
                  <a:pt x="9654" y="2498"/>
                  <a:pt x="9673" y="2498"/>
                </a:cubicBezTo>
                <a:cubicBezTo>
                  <a:pt x="9682" y="2498"/>
                  <a:pt x="9690" y="2505"/>
                  <a:pt x="9696" y="2521"/>
                </a:cubicBezTo>
                <a:cubicBezTo>
                  <a:pt x="10078" y="3989"/>
                  <a:pt x="10189" y="5448"/>
                  <a:pt x="10054" y="6952"/>
                </a:cubicBezTo>
                <a:cubicBezTo>
                  <a:pt x="10740" y="8543"/>
                  <a:pt x="11263" y="10203"/>
                  <a:pt x="11636" y="11920"/>
                </a:cubicBezTo>
                <a:cubicBezTo>
                  <a:pt x="13180" y="11233"/>
                  <a:pt x="14616" y="9581"/>
                  <a:pt x="15028" y="7980"/>
                </a:cubicBezTo>
                <a:cubicBezTo>
                  <a:pt x="15035" y="7949"/>
                  <a:pt x="15052" y="7937"/>
                  <a:pt x="15070" y="7937"/>
                </a:cubicBezTo>
                <a:cubicBezTo>
                  <a:pt x="15096" y="7937"/>
                  <a:pt x="15124" y="7964"/>
                  <a:pt x="15126" y="8000"/>
                </a:cubicBezTo>
                <a:cubicBezTo>
                  <a:pt x="15258" y="9703"/>
                  <a:pt x="13203" y="11662"/>
                  <a:pt x="11706" y="12261"/>
                </a:cubicBezTo>
                <a:cubicBezTo>
                  <a:pt x="11754" y="12504"/>
                  <a:pt x="11811" y="12748"/>
                  <a:pt x="11855" y="12991"/>
                </a:cubicBezTo>
                <a:cubicBezTo>
                  <a:pt x="11987" y="13744"/>
                  <a:pt x="12085" y="14501"/>
                  <a:pt x="12163" y="15262"/>
                </a:cubicBezTo>
                <a:cubicBezTo>
                  <a:pt x="12762" y="15733"/>
                  <a:pt x="13558" y="15934"/>
                  <a:pt x="14397" y="15934"/>
                </a:cubicBezTo>
                <a:cubicBezTo>
                  <a:pt x="15909" y="15934"/>
                  <a:pt x="17558" y="15282"/>
                  <a:pt x="18438" y="14393"/>
                </a:cubicBezTo>
                <a:cubicBezTo>
                  <a:pt x="18443" y="14388"/>
                  <a:pt x="18448" y="14386"/>
                  <a:pt x="18452" y="14386"/>
                </a:cubicBezTo>
                <a:cubicBezTo>
                  <a:pt x="18476" y="14386"/>
                  <a:pt x="18483" y="14451"/>
                  <a:pt x="18472" y="14471"/>
                </a:cubicBezTo>
                <a:cubicBezTo>
                  <a:pt x="17614" y="15674"/>
                  <a:pt x="16032" y="16204"/>
                  <a:pt x="14589" y="16262"/>
                </a:cubicBezTo>
                <a:cubicBezTo>
                  <a:pt x="14517" y="16265"/>
                  <a:pt x="14426" y="16267"/>
                  <a:pt x="14321" y="16267"/>
                </a:cubicBezTo>
                <a:cubicBezTo>
                  <a:pt x="13764" y="16267"/>
                  <a:pt x="12809" y="16206"/>
                  <a:pt x="12227" y="15911"/>
                </a:cubicBezTo>
                <a:lnTo>
                  <a:pt x="12227" y="15911"/>
                </a:lnTo>
                <a:cubicBezTo>
                  <a:pt x="12305" y="16820"/>
                  <a:pt x="12352" y="17735"/>
                  <a:pt x="12362" y="18648"/>
                </a:cubicBezTo>
                <a:lnTo>
                  <a:pt x="12362" y="18681"/>
                </a:lnTo>
                <a:cubicBezTo>
                  <a:pt x="12683" y="18820"/>
                  <a:pt x="13153" y="18993"/>
                  <a:pt x="13707" y="19121"/>
                </a:cubicBezTo>
                <a:lnTo>
                  <a:pt x="16471" y="19121"/>
                </a:lnTo>
                <a:cubicBezTo>
                  <a:pt x="16830" y="19019"/>
                  <a:pt x="17184" y="18871"/>
                  <a:pt x="17525" y="18658"/>
                </a:cubicBezTo>
                <a:cubicBezTo>
                  <a:pt x="20618" y="16701"/>
                  <a:pt x="21652" y="12261"/>
                  <a:pt x="18519" y="9504"/>
                </a:cubicBezTo>
                <a:lnTo>
                  <a:pt x="18519" y="9504"/>
                </a:lnTo>
                <a:cubicBezTo>
                  <a:pt x="18431" y="11051"/>
                  <a:pt x="16542" y="13258"/>
                  <a:pt x="15758" y="13440"/>
                </a:cubicBezTo>
                <a:cubicBezTo>
                  <a:pt x="15564" y="13486"/>
                  <a:pt x="15392" y="13507"/>
                  <a:pt x="15246" y="13507"/>
                </a:cubicBezTo>
                <a:cubicBezTo>
                  <a:pt x="14540" y="13507"/>
                  <a:pt x="14413" y="13008"/>
                  <a:pt x="15126" y="12261"/>
                </a:cubicBezTo>
                <a:cubicBezTo>
                  <a:pt x="15988" y="11358"/>
                  <a:pt x="16319" y="11166"/>
                  <a:pt x="17194" y="9993"/>
                </a:cubicBezTo>
                <a:cubicBezTo>
                  <a:pt x="17971" y="8956"/>
                  <a:pt x="17999" y="8006"/>
                  <a:pt x="17999" y="8006"/>
                </a:cubicBezTo>
                <a:lnTo>
                  <a:pt x="14312" y="5019"/>
                </a:lnTo>
                <a:cubicBezTo>
                  <a:pt x="14311" y="5019"/>
                  <a:pt x="14310" y="5018"/>
                  <a:pt x="14309" y="5018"/>
                </a:cubicBezTo>
                <a:cubicBezTo>
                  <a:pt x="14234" y="5018"/>
                  <a:pt x="13615" y="6061"/>
                  <a:pt x="13589" y="6138"/>
                </a:cubicBezTo>
                <a:cubicBezTo>
                  <a:pt x="13392" y="6776"/>
                  <a:pt x="13339" y="7412"/>
                  <a:pt x="12893" y="7949"/>
                </a:cubicBezTo>
                <a:cubicBezTo>
                  <a:pt x="12781" y="8087"/>
                  <a:pt x="12639" y="8216"/>
                  <a:pt x="12467" y="8259"/>
                </a:cubicBezTo>
                <a:cubicBezTo>
                  <a:pt x="12428" y="8270"/>
                  <a:pt x="12386" y="8276"/>
                  <a:pt x="12345" y="8276"/>
                </a:cubicBezTo>
                <a:cubicBezTo>
                  <a:pt x="12204" y="8276"/>
                  <a:pt x="12063" y="8213"/>
                  <a:pt x="11997" y="8091"/>
                </a:cubicBezTo>
                <a:cubicBezTo>
                  <a:pt x="11943" y="7989"/>
                  <a:pt x="11950" y="7868"/>
                  <a:pt x="11963" y="7753"/>
                </a:cubicBezTo>
                <a:cubicBezTo>
                  <a:pt x="12038" y="7135"/>
                  <a:pt x="12328" y="6567"/>
                  <a:pt x="12619" y="6016"/>
                </a:cubicBezTo>
                <a:cubicBezTo>
                  <a:pt x="12683" y="5898"/>
                  <a:pt x="13606" y="4452"/>
                  <a:pt x="13585" y="4431"/>
                </a:cubicBezTo>
                <a:cubicBezTo>
                  <a:pt x="13573" y="4418"/>
                  <a:pt x="8900" y="0"/>
                  <a:pt x="64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8"/>
          <p:cNvSpPr/>
          <p:nvPr/>
        </p:nvSpPr>
        <p:spPr>
          <a:xfrm>
            <a:off x="8767878" y="276314"/>
            <a:ext cx="361980" cy="524649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8"/>
          <p:cNvSpPr/>
          <p:nvPr/>
        </p:nvSpPr>
        <p:spPr>
          <a:xfrm>
            <a:off x="7508883" y="6094216"/>
            <a:ext cx="423341" cy="364533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8"/>
          <p:cNvSpPr/>
          <p:nvPr/>
        </p:nvSpPr>
        <p:spPr>
          <a:xfrm>
            <a:off x="4794029" y="5860959"/>
            <a:ext cx="413001" cy="368725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8"/>
          <p:cNvSpPr/>
          <p:nvPr/>
        </p:nvSpPr>
        <p:spPr>
          <a:xfrm>
            <a:off x="3072384" y="171562"/>
            <a:ext cx="520981" cy="734141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8"/>
          <p:cNvSpPr/>
          <p:nvPr/>
        </p:nvSpPr>
        <p:spPr>
          <a:xfrm>
            <a:off x="10662160" y="4984490"/>
            <a:ext cx="423312" cy="4184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8"/>
          <p:cNvSpPr/>
          <p:nvPr/>
        </p:nvSpPr>
        <p:spPr>
          <a:xfrm>
            <a:off x="5090204" y="6224400"/>
            <a:ext cx="2011595" cy="649504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8"/>
          <p:cNvSpPr/>
          <p:nvPr/>
        </p:nvSpPr>
        <p:spPr>
          <a:xfrm>
            <a:off x="7801399" y="537083"/>
            <a:ext cx="423341" cy="364533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710500" y="2188000"/>
            <a:ext cx="8770800" cy="24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2pPr>
            <a:lvl3pPr lvl="2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3pPr>
            <a:lvl4pPr lvl="3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4pPr>
            <a:lvl5pPr lvl="4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5pPr>
            <a:lvl6pPr lvl="5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6pPr>
            <a:lvl7pPr lvl="6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7pPr>
            <a:lvl8pPr lvl="7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8pPr>
            <a:lvl9pPr lvl="8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505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8174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6428033" y="3425967"/>
            <a:ext cx="4337600" cy="14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 txBox="1">
            <a:spLocks noGrp="1"/>
          </p:cNvSpPr>
          <p:nvPr>
            <p:ph type="title"/>
          </p:nvPr>
        </p:nvSpPr>
        <p:spPr>
          <a:xfrm>
            <a:off x="7112000" y="1530767"/>
            <a:ext cx="34288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0" name="Google Shape;810;p21"/>
          <p:cNvSpPr/>
          <p:nvPr/>
        </p:nvSpPr>
        <p:spPr>
          <a:xfrm rot="10800000">
            <a:off x="11337671" y="5415741"/>
            <a:ext cx="854327" cy="1314223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1" name="Google Shape;811;p21"/>
          <p:cNvSpPr/>
          <p:nvPr/>
        </p:nvSpPr>
        <p:spPr>
          <a:xfrm>
            <a:off x="11340968" y="5086078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2" name="Google Shape;812;p21"/>
          <p:cNvSpPr/>
          <p:nvPr/>
        </p:nvSpPr>
        <p:spPr>
          <a:xfrm>
            <a:off x="11026633" y="64320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3" name="Google Shape;813;p21"/>
          <p:cNvSpPr/>
          <p:nvPr/>
        </p:nvSpPr>
        <p:spPr>
          <a:xfrm>
            <a:off x="11241049" y="1072936"/>
            <a:ext cx="376668" cy="32735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21"/>
          <p:cNvSpPr/>
          <p:nvPr/>
        </p:nvSpPr>
        <p:spPr>
          <a:xfrm rot="-2401151">
            <a:off x="10738932" y="5759755"/>
            <a:ext cx="299861" cy="173891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21"/>
          <p:cNvSpPr/>
          <p:nvPr/>
        </p:nvSpPr>
        <p:spPr>
          <a:xfrm>
            <a:off x="661200" y="2732818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6" name="Google Shape;816;p21"/>
          <p:cNvGrpSpPr/>
          <p:nvPr/>
        </p:nvGrpSpPr>
        <p:grpSpPr>
          <a:xfrm>
            <a:off x="573379" y="356767"/>
            <a:ext cx="1465440" cy="1484495"/>
            <a:chOff x="918850" y="1629150"/>
            <a:chExt cx="442250" cy="453124"/>
          </a:xfrm>
        </p:grpSpPr>
        <p:sp>
          <p:nvSpPr>
            <p:cNvPr id="817" name="Google Shape;817;p2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9" name="Google Shape;829;p21"/>
          <p:cNvSpPr/>
          <p:nvPr/>
        </p:nvSpPr>
        <p:spPr>
          <a:xfrm>
            <a:off x="-5832" y="1479344"/>
            <a:ext cx="964973" cy="1484473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21"/>
          <p:cNvSpPr/>
          <p:nvPr/>
        </p:nvSpPr>
        <p:spPr>
          <a:xfrm>
            <a:off x="2386336" y="323900"/>
            <a:ext cx="292763" cy="289416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23748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672DF-00AB-D68C-279F-597E2DB9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9853C-F835-BE6F-72CD-9BFB59C95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88B22-D6C1-B567-A2D4-56B64B08D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60F2B5-71F3-B18B-4982-491BA75C74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E55838-E4DA-76CA-E697-A187EBB49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4F7521-2BE8-B3B6-7464-C6393DD3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F6A4E9-BB8F-58E7-B80D-B5C503E7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76A83-529D-0EE0-54E4-FA5EA1DC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813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27"/>
          <p:cNvGrpSpPr/>
          <p:nvPr/>
        </p:nvGrpSpPr>
        <p:grpSpPr>
          <a:xfrm>
            <a:off x="10456885" y="719332"/>
            <a:ext cx="1146843" cy="1175041"/>
            <a:chOff x="918850" y="1629150"/>
            <a:chExt cx="442250" cy="453124"/>
          </a:xfrm>
        </p:grpSpPr>
        <p:sp>
          <p:nvSpPr>
            <p:cNvPr id="964" name="Google Shape;964;p27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6" name="Google Shape;976;p27"/>
          <p:cNvSpPr/>
          <p:nvPr/>
        </p:nvSpPr>
        <p:spPr>
          <a:xfrm>
            <a:off x="10926667" y="3059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27"/>
          <p:cNvSpPr/>
          <p:nvPr/>
        </p:nvSpPr>
        <p:spPr>
          <a:xfrm rot="2209237">
            <a:off x="11697373" y="762449"/>
            <a:ext cx="214396" cy="21192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27"/>
          <p:cNvSpPr/>
          <p:nvPr/>
        </p:nvSpPr>
        <p:spPr>
          <a:xfrm rot="2209237">
            <a:off x="10001439" y="1400082"/>
            <a:ext cx="214396" cy="21192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27"/>
          <p:cNvSpPr/>
          <p:nvPr/>
        </p:nvSpPr>
        <p:spPr>
          <a:xfrm>
            <a:off x="10047801" y="589684"/>
            <a:ext cx="357564" cy="259293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27"/>
          <p:cNvSpPr/>
          <p:nvPr/>
        </p:nvSpPr>
        <p:spPr>
          <a:xfrm rot="10800000" flipH="1">
            <a:off x="-5846" y="5415741"/>
            <a:ext cx="854327" cy="1314223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27"/>
          <p:cNvSpPr/>
          <p:nvPr/>
        </p:nvSpPr>
        <p:spPr>
          <a:xfrm flipH="1">
            <a:off x="511727" y="5086078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27"/>
          <p:cNvSpPr/>
          <p:nvPr/>
        </p:nvSpPr>
        <p:spPr>
          <a:xfrm flipH="1">
            <a:off x="837917" y="64320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27"/>
          <p:cNvSpPr/>
          <p:nvPr/>
        </p:nvSpPr>
        <p:spPr>
          <a:xfrm flipH="1">
            <a:off x="2210151" y="61325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27"/>
          <p:cNvSpPr/>
          <p:nvPr/>
        </p:nvSpPr>
        <p:spPr>
          <a:xfrm flipH="1">
            <a:off x="511727" y="389678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27"/>
          <p:cNvSpPr/>
          <p:nvPr/>
        </p:nvSpPr>
        <p:spPr>
          <a:xfrm flipH="1">
            <a:off x="11697368" y="61325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455123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11265637" y="1606796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28"/>
          <p:cNvSpPr/>
          <p:nvPr/>
        </p:nvSpPr>
        <p:spPr>
          <a:xfrm>
            <a:off x="3373599" y="726233"/>
            <a:ext cx="333452" cy="32244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28"/>
          <p:cNvSpPr/>
          <p:nvPr/>
        </p:nvSpPr>
        <p:spPr>
          <a:xfrm>
            <a:off x="300487" y="310163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28"/>
          <p:cNvSpPr/>
          <p:nvPr/>
        </p:nvSpPr>
        <p:spPr>
          <a:xfrm>
            <a:off x="0" y="1894200"/>
            <a:ext cx="637773" cy="98109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28"/>
          <p:cNvSpPr/>
          <p:nvPr/>
        </p:nvSpPr>
        <p:spPr>
          <a:xfrm rot="10800000">
            <a:off x="7584639" y="-4"/>
            <a:ext cx="2011595" cy="649504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246367" y="5424801"/>
            <a:ext cx="775192" cy="1244873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11233684" y="6132567"/>
            <a:ext cx="589667" cy="604165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976766" y="429792"/>
            <a:ext cx="410943" cy="57908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28"/>
          <p:cNvSpPr/>
          <p:nvPr/>
        </p:nvSpPr>
        <p:spPr>
          <a:xfrm>
            <a:off x="772747" y="4516548"/>
            <a:ext cx="356427" cy="322433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11554234" y="4524884"/>
            <a:ext cx="637773" cy="98109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1114251" y="3128307"/>
            <a:ext cx="624448" cy="595327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2385104" y="6208500"/>
            <a:ext cx="2011595" cy="649504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28"/>
          <p:cNvSpPr/>
          <p:nvPr/>
        </p:nvSpPr>
        <p:spPr>
          <a:xfrm>
            <a:off x="11497100" y="3389504"/>
            <a:ext cx="525736" cy="693777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10904379" y="96913"/>
            <a:ext cx="775175" cy="1244847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9183213" y="936065"/>
            <a:ext cx="356427" cy="322433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28"/>
          <p:cNvSpPr/>
          <p:nvPr/>
        </p:nvSpPr>
        <p:spPr>
          <a:xfrm>
            <a:off x="5674484" y="722629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44596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5148340" y="-139715"/>
            <a:ext cx="9229025" cy="7000789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6599138" y="106153"/>
            <a:ext cx="5588649" cy="5440295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644598" y="1038643"/>
            <a:ext cx="70436" cy="70412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765574" y="940573"/>
            <a:ext cx="98091" cy="98091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715038" y="1114378"/>
            <a:ext cx="148625" cy="148649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960000" y="1708700"/>
            <a:ext cx="10272000" cy="4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Rubik"/>
                <a:ea typeface="Rubik"/>
                <a:cs typeface="Rubik"/>
                <a:sym typeface="Rubik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32894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4349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E9CB7-8179-C71A-8E34-7DE14449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C522A-6BBE-5A4E-BD0C-B6DB4910B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DAD668-03CC-D6DE-D329-8C4D6E9BC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6F70A4-80F4-A1ED-341B-8E7217A7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6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D2E95B-5624-827A-70A7-F7A8EAB70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6C7DA7-F836-F732-49B0-6E8A5606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B4064-D012-73C6-6041-91A36FBB2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49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76819-38F7-E1A8-DC23-3C9A3C59C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EDEBD-3C7B-E8D6-6302-BA0F66EDD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09724-C7A3-B52D-25B9-ACE2CC4FF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D4CFD-2FDF-2E16-90ED-3909C9D1B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000BA-764B-C4EE-539F-4A2A57D02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25E05-9010-FA4E-A48A-123D728B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49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C97C1-38B0-A82C-801D-EA95C1FB1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447F2D-B02A-7786-AF5A-CA562BC42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D153C0-FB2E-FDCD-26B0-ED7B0DFED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11097-C2EE-9B64-5A79-956F0D0B2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FF30E-521B-7AA2-0EDC-047203044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BD791-B62C-B4EA-B319-499E5D982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79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1739A9-7761-6ACF-B809-B5F3707C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E2E5C-0CFA-00A0-331B-64C484728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FAFCD-A644-7F11-152A-0B24E6B85F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E30AF-0215-4C97-89B0-CAC149959DB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FC68E-698B-1764-9A66-EF932D32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5082F-D123-044A-A9CD-C8E568C3B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7E5CDF8-9335-AF68-1FF2-74CCA201242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85750"/>
            <a:ext cx="1143000" cy="1143000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A8635D6-9083-C39B-B55B-BCF492BAC5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19" y="-4116129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8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A133FC3-1B47-F7EE-C2F2-7BF340AEBECB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699" y="295275"/>
            <a:ext cx="1171575" cy="117157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53A9D82-C952-4331-60F5-59DF8E2D44B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05" y="8075696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059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015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1" r:id="rId2"/>
    <p:sldLayoutId id="2147483726" r:id="rId3"/>
    <p:sldLayoutId id="2147483735" r:id="rId4"/>
    <p:sldLayoutId id="2147483742" r:id="rId5"/>
    <p:sldLayoutId id="2147483747" r:id="rId6"/>
    <p:sldLayoutId id="2147483755" r:id="rId7"/>
    <p:sldLayoutId id="214748375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8.pn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6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9.xml"/><Relationship Id="rId3" Type="http://schemas.openxmlformats.org/officeDocument/2006/relationships/slide" Target="slide6.xml"/><Relationship Id="rId7" Type="http://schemas.openxmlformats.org/officeDocument/2006/relationships/image" Target="../media/image12.png"/><Relationship Id="rId12" Type="http://schemas.openxmlformats.org/officeDocument/2006/relationships/image" Target="../media/image16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19.gif"/><Relationship Id="rId18" Type="http://schemas.openxmlformats.org/officeDocument/2006/relationships/image" Target="../media/image24.gif"/><Relationship Id="rId3" Type="http://schemas.microsoft.com/office/2007/relationships/media" Target="../media/media4.m4a"/><Relationship Id="rId7" Type="http://schemas.openxmlformats.org/officeDocument/2006/relationships/audio" Target="../media/audio2.wav"/><Relationship Id="rId12" Type="http://schemas.openxmlformats.org/officeDocument/2006/relationships/slide" Target="slide5.xml"/><Relationship Id="rId17" Type="http://schemas.openxmlformats.org/officeDocument/2006/relationships/image" Target="../media/image23.gif"/><Relationship Id="rId2" Type="http://schemas.openxmlformats.org/officeDocument/2006/relationships/audio" Target="../media/media3.m4a"/><Relationship Id="rId16" Type="http://schemas.openxmlformats.org/officeDocument/2006/relationships/image" Target="../media/image22.gif"/><Relationship Id="rId20" Type="http://schemas.openxmlformats.org/officeDocument/2006/relationships/audio" Target="../media/audio1.wav"/><Relationship Id="rId1" Type="http://schemas.microsoft.com/office/2007/relationships/media" Target="../media/media3.m4a"/><Relationship Id="rId6" Type="http://schemas.openxmlformats.org/officeDocument/2006/relationships/audio" Target="../media/audio1.wav"/><Relationship Id="rId11" Type="http://schemas.openxmlformats.org/officeDocument/2006/relationships/image" Target="../media/image18.jpe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1.gif"/><Relationship Id="rId10" Type="http://schemas.openxmlformats.org/officeDocument/2006/relationships/image" Target="../media/image11.png"/><Relationship Id="rId19" Type="http://schemas.openxmlformats.org/officeDocument/2006/relationships/image" Target="../media/image7.png"/><Relationship Id="rId4" Type="http://schemas.openxmlformats.org/officeDocument/2006/relationships/audio" Target="../media/media4.m4a"/><Relationship Id="rId9" Type="http://schemas.openxmlformats.org/officeDocument/2006/relationships/image" Target="../media/image10.png"/><Relationship Id="rId1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19.gif"/><Relationship Id="rId18" Type="http://schemas.openxmlformats.org/officeDocument/2006/relationships/image" Target="../media/image24.gif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slide" Target="slide5.xml"/><Relationship Id="rId17" Type="http://schemas.openxmlformats.org/officeDocument/2006/relationships/image" Target="../media/image23.gif"/><Relationship Id="rId2" Type="http://schemas.openxmlformats.org/officeDocument/2006/relationships/audio" Target="../media/media5.m4a"/><Relationship Id="rId16" Type="http://schemas.openxmlformats.org/officeDocument/2006/relationships/image" Target="../media/image22.gif"/><Relationship Id="rId20" Type="http://schemas.openxmlformats.org/officeDocument/2006/relationships/audio" Target="../media/audio1.wav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18.jpe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1.gif"/><Relationship Id="rId10" Type="http://schemas.openxmlformats.org/officeDocument/2006/relationships/image" Target="../media/image13.png"/><Relationship Id="rId19" Type="http://schemas.openxmlformats.org/officeDocument/2006/relationships/image" Target="../media/image7.png"/><Relationship Id="rId4" Type="http://schemas.openxmlformats.org/officeDocument/2006/relationships/audio" Target="../media/media6.m4a"/><Relationship Id="rId9" Type="http://schemas.openxmlformats.org/officeDocument/2006/relationships/image" Target="../media/image12.png"/><Relationship Id="rId1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gif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12" Type="http://schemas.openxmlformats.org/officeDocument/2006/relationships/image" Target="../media/image20.gif"/><Relationship Id="rId17" Type="http://schemas.openxmlformats.org/officeDocument/2006/relationships/image" Target="../media/image7.png"/><Relationship Id="rId2" Type="http://schemas.openxmlformats.org/officeDocument/2006/relationships/audio" Target="../media/media7.m4a"/><Relationship Id="rId16" Type="http://schemas.openxmlformats.org/officeDocument/2006/relationships/image" Target="../media/image24.gif"/><Relationship Id="rId1" Type="http://schemas.microsoft.com/office/2007/relationships/media" Target="../media/media7.m4a"/><Relationship Id="rId6" Type="http://schemas.openxmlformats.org/officeDocument/2006/relationships/image" Target="../media/image17.gif"/><Relationship Id="rId11" Type="http://schemas.openxmlformats.org/officeDocument/2006/relationships/image" Target="../media/image19.gif"/><Relationship Id="rId5" Type="http://schemas.openxmlformats.org/officeDocument/2006/relationships/audio" Target="../media/audio2.wav"/><Relationship Id="rId15" Type="http://schemas.openxmlformats.org/officeDocument/2006/relationships/image" Target="../media/image23.gif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-powerpoint-dep-cho-bay-thuyet-trinh-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376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4971" y="3916637"/>
            <a:ext cx="89621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MÔN: KHOA HỌC</a:t>
            </a:r>
            <a:endParaRPr lang="en-US" sz="8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6780" y="763378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BẾ VĂN ĐÀN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6780" y="5492051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Anh</a:t>
            </a:r>
          </a:p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4A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0166" y="1752600"/>
            <a:ext cx="9627334" cy="19120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NHIỆT LIỆT CHÀO MỪNG CÁC THẦY, CÔ GIÁO </a:t>
            </a:r>
          </a:p>
          <a:p>
            <a:pPr algn="ctr">
              <a:lnSpc>
                <a:spcPct val="200000"/>
              </a:lnSpc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 DỰ CHUYÊN ĐỀ BÀI HỌC STEM</a:t>
            </a:r>
          </a:p>
        </p:txBody>
      </p:sp>
    </p:spTree>
    <p:extLst>
      <p:ext uri="{BB962C8B-B14F-4D97-AF65-F5344CB8AC3E}">
        <p14:creationId xmlns:p14="http://schemas.microsoft.com/office/powerpoint/2010/main" val="1325451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FCDAB-D8C6-9264-376B-9F0833D27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735" y="1717109"/>
            <a:ext cx="6712278" cy="4115157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660FB8F4-1A22-897A-17C2-74D0F1F258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24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A40BB9EE-AB8D-887C-6054-D83E2749B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312"/>
            <a:ext cx="12612414" cy="4290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783F10-0FF3-CB03-820F-504930E65428}"/>
              </a:ext>
            </a:extLst>
          </p:cNvPr>
          <p:cNvSpPr txBox="1"/>
          <p:nvPr/>
        </p:nvSpPr>
        <p:spPr>
          <a:xfrm>
            <a:off x="1230478" y="1626050"/>
            <a:ext cx="9742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vi-VN" sz="4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Hoạt động </a:t>
            </a:r>
            <a:r>
              <a:rPr lang="en-US" sz="4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sz="4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4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defTabSz="685800">
              <a:defRPr/>
            </a:pPr>
            <a:r>
              <a:rPr lang="en-US" sz="4800" b="1" i="1" dirty="0" err="1">
                <a:solidFill>
                  <a:schemeClr val="accent5">
                    <a:lumMod val="50000"/>
                  </a:schemeClr>
                </a:solidFill>
              </a:rPr>
              <a:t>Đề</a:t>
            </a:r>
            <a:r>
              <a:rPr lang="en-US" sz="48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i="1" dirty="0" err="1">
                <a:solidFill>
                  <a:schemeClr val="accent5">
                    <a:lumMod val="50000"/>
                  </a:schemeClr>
                </a:solidFill>
              </a:rPr>
              <a:t>xuất</a:t>
            </a:r>
            <a:r>
              <a:rPr lang="en-US" sz="48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i="1" dirty="0" err="1">
                <a:solidFill>
                  <a:schemeClr val="accent5">
                    <a:lumMod val="50000"/>
                  </a:schemeClr>
                </a:solidFill>
              </a:rPr>
              <a:t>và</a:t>
            </a:r>
            <a:r>
              <a:rPr lang="en-US" sz="48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i="1" dirty="0" err="1">
                <a:solidFill>
                  <a:schemeClr val="accent5">
                    <a:lumMod val="50000"/>
                  </a:schemeClr>
                </a:solidFill>
              </a:rPr>
              <a:t>lựa</a:t>
            </a:r>
            <a:r>
              <a:rPr lang="en-US" sz="48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i="1" dirty="0" err="1">
                <a:solidFill>
                  <a:schemeClr val="accent5">
                    <a:lumMod val="50000"/>
                  </a:schemeClr>
                </a:solidFill>
              </a:rPr>
              <a:t>chọn</a:t>
            </a:r>
            <a:r>
              <a:rPr lang="en-US" sz="48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i="1" dirty="0" err="1">
                <a:solidFill>
                  <a:schemeClr val="accent5">
                    <a:lumMod val="50000"/>
                  </a:schemeClr>
                </a:solidFill>
              </a:rPr>
              <a:t>giải</a:t>
            </a:r>
            <a:r>
              <a:rPr lang="en-US" sz="48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i="1" dirty="0" err="1">
                <a:solidFill>
                  <a:schemeClr val="accent5">
                    <a:lumMod val="50000"/>
                  </a:schemeClr>
                </a:solidFill>
              </a:rPr>
              <a:t>pháp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97235F17-C802-C8BF-2D63-F801617CF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74" y="3814401"/>
            <a:ext cx="2993795" cy="30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95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872E1362-3E5A-0371-0B09-B2EF439B9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498" y="851570"/>
            <a:ext cx="9754403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TIÊU CHÍ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FEA08-8F6B-1BB6-2324-9AF97F803C75}"/>
              </a:ext>
            </a:extLst>
          </p:cNvPr>
          <p:cNvSpPr txBox="1"/>
          <p:nvPr/>
        </p:nvSpPr>
        <p:spPr>
          <a:xfrm>
            <a:off x="1012874" y="2348535"/>
            <a:ext cx="10494498" cy="3785652"/>
          </a:xfrm>
          <a:custGeom>
            <a:avLst/>
            <a:gdLst>
              <a:gd name="connsiteX0" fmla="*/ 0 w 10494498"/>
              <a:gd name="connsiteY0" fmla="*/ 0 h 3785652"/>
              <a:gd name="connsiteX1" fmla="*/ 10494498 w 10494498"/>
              <a:gd name="connsiteY1" fmla="*/ 0 h 3785652"/>
              <a:gd name="connsiteX2" fmla="*/ 10494498 w 10494498"/>
              <a:gd name="connsiteY2" fmla="*/ 3785652 h 3785652"/>
              <a:gd name="connsiteX3" fmla="*/ 0 w 10494498"/>
              <a:gd name="connsiteY3" fmla="*/ 3785652 h 3785652"/>
              <a:gd name="connsiteX4" fmla="*/ 0 w 10494498"/>
              <a:gd name="connsiteY4" fmla="*/ 0 h 37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94498" h="3785652" fill="none" extrusionOk="0">
                <a:moveTo>
                  <a:pt x="0" y="0"/>
                </a:moveTo>
                <a:cubicBezTo>
                  <a:pt x="2331085" y="5222"/>
                  <a:pt x="8998482" y="24918"/>
                  <a:pt x="10494498" y="0"/>
                </a:cubicBezTo>
                <a:cubicBezTo>
                  <a:pt x="10333253" y="1847420"/>
                  <a:pt x="10450738" y="2700817"/>
                  <a:pt x="10494498" y="3785652"/>
                </a:cubicBezTo>
                <a:cubicBezTo>
                  <a:pt x="7226113" y="3620891"/>
                  <a:pt x="3081224" y="3903802"/>
                  <a:pt x="0" y="3785652"/>
                </a:cubicBezTo>
                <a:cubicBezTo>
                  <a:pt x="-55725" y="3114900"/>
                  <a:pt x="17072" y="609355"/>
                  <a:pt x="0" y="0"/>
                </a:cubicBezTo>
                <a:close/>
              </a:path>
              <a:path w="10494498" h="3785652" stroke="0" extrusionOk="0">
                <a:moveTo>
                  <a:pt x="0" y="0"/>
                </a:moveTo>
                <a:cubicBezTo>
                  <a:pt x="1921091" y="11849"/>
                  <a:pt x="8222261" y="-161459"/>
                  <a:pt x="10494498" y="0"/>
                </a:cubicBezTo>
                <a:cubicBezTo>
                  <a:pt x="10497628" y="1216513"/>
                  <a:pt x="10393322" y="3288222"/>
                  <a:pt x="10494498" y="3785652"/>
                </a:cubicBezTo>
                <a:cubicBezTo>
                  <a:pt x="5462941" y="3639792"/>
                  <a:pt x="3262542" y="3707328"/>
                  <a:pt x="0" y="3785652"/>
                </a:cubicBezTo>
                <a:cubicBezTo>
                  <a:pt x="74291" y="2541539"/>
                  <a:pt x="168006" y="155672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(VSATTP).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: Shape 34">
            <a:extLst>
              <a:ext uri="{FF2B5EF4-FFF2-40B4-BE49-F238E27FC236}">
                <a16:creationId xmlns:a16="http://schemas.microsoft.com/office/drawing/2014/main" id="{AFDBA029-369E-67AA-DE18-B9DE3F820210}"/>
              </a:ext>
            </a:extLst>
          </p:cNvPr>
          <p:cNvSpPr/>
          <p:nvPr/>
        </p:nvSpPr>
        <p:spPr>
          <a:xfrm>
            <a:off x="1295213" y="1504014"/>
            <a:ext cx="1133646" cy="707886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230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44839" y="1378696"/>
            <a:ext cx="10384220" cy="1172253"/>
            <a:chOff x="4967405" y="-1051568"/>
            <a:chExt cx="2705879" cy="3591120"/>
          </a:xfrm>
        </p:grpSpPr>
        <p:sp>
          <p:nvSpPr>
            <p:cNvPr id="10" name="Rounded Rectangle 9"/>
            <p:cNvSpPr/>
            <p:nvPr/>
          </p:nvSpPr>
          <p:spPr>
            <a:xfrm>
              <a:off x="4967405" y="-1051568"/>
              <a:ext cx="2705879" cy="359112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002060"/>
                </a:solidFill>
                <a:latin typeface="Baloo 2" pitchFamily="2" charset="0"/>
                <a:cs typeface="Baloo 2" pitchFamily="2" charset="0"/>
                <a:sym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82893" y="-340291"/>
              <a:ext cx="2474902" cy="2168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altLang="en-US" sz="4000" b="1" kern="0" dirty="0">
                  <a:solidFill>
                    <a:srgbClr val="FF0000"/>
                  </a:solidFill>
                  <a:latin typeface="+mj-lt"/>
                  <a:ea typeface="Cambria" panose="02040503050406030204" pitchFamily="18" charset="0"/>
                  <a:cs typeface="Baloo 2" pitchFamily="2" charset="0"/>
                  <a:sym typeface="Arial"/>
                </a:rPr>
                <a:t>CHIA SẺ BẢN PHÁC THẢO </a:t>
              </a:r>
              <a:r>
                <a:rPr lang="en-US" altLang="en-US" sz="4000" b="1" kern="0" dirty="0">
                  <a:solidFill>
                    <a:srgbClr val="FF0000"/>
                  </a:solidFill>
                  <a:ea typeface="Cambria" panose="02040503050406030204" pitchFamily="18" charset="0"/>
                  <a:cs typeface="Baloo 2" pitchFamily="2" charset="0"/>
                  <a:sym typeface="Arial"/>
                </a:rPr>
                <a:t>Ý TƯỞNG </a:t>
              </a:r>
              <a:endParaRPr lang="en-US" altLang="en-US" sz="40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Baloo 2" pitchFamily="2" charset="0"/>
                <a:sym typeface="Arial"/>
              </a:endParaRPr>
            </a:p>
          </p:txBody>
        </p:sp>
      </p:grpSp>
      <p:pic>
        <p:nvPicPr>
          <p:cNvPr id="1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61" y="-461023"/>
            <a:ext cx="3532872" cy="17368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C740F0-4B1C-CE30-6604-043CF8E77818}"/>
              </a:ext>
            </a:extLst>
          </p:cNvPr>
          <p:cNvGrpSpPr/>
          <p:nvPr/>
        </p:nvGrpSpPr>
        <p:grpSpPr>
          <a:xfrm>
            <a:off x="2091639" y="3040380"/>
            <a:ext cx="3097580" cy="1908809"/>
            <a:chOff x="-126281" y="1120783"/>
            <a:chExt cx="4130107" cy="2545079"/>
          </a:xfrm>
        </p:grpSpPr>
        <p:sp>
          <p:nvSpPr>
            <p:cNvPr id="7" name="Rectangle: Rounded Corners 14">
              <a:extLst>
                <a:ext uri="{FF2B5EF4-FFF2-40B4-BE49-F238E27FC236}">
                  <a16:creationId xmlns:a16="http://schemas.microsoft.com/office/drawing/2014/main" id="{EA3B84AE-8991-E7CD-63C7-7ABCAFD75E56}"/>
                </a:ext>
              </a:extLst>
            </p:cNvPr>
            <p:cNvSpPr/>
            <p:nvPr/>
          </p:nvSpPr>
          <p:spPr>
            <a:xfrm>
              <a:off x="456731" y="1860551"/>
              <a:ext cx="3547095" cy="1805311"/>
            </a:xfrm>
            <a:custGeom>
              <a:avLst/>
              <a:gdLst>
                <a:gd name="connsiteX0" fmla="*/ 0 w 3547095"/>
                <a:gd name="connsiteY0" fmla="*/ 440875 h 1805311"/>
                <a:gd name="connsiteX1" fmla="*/ 440875 w 3547095"/>
                <a:gd name="connsiteY1" fmla="*/ 0 h 1805311"/>
                <a:gd name="connsiteX2" fmla="*/ 3106220 w 3547095"/>
                <a:gd name="connsiteY2" fmla="*/ 0 h 1805311"/>
                <a:gd name="connsiteX3" fmla="*/ 3547095 w 3547095"/>
                <a:gd name="connsiteY3" fmla="*/ 440875 h 1805311"/>
                <a:gd name="connsiteX4" fmla="*/ 3547095 w 3547095"/>
                <a:gd name="connsiteY4" fmla="*/ 1364436 h 1805311"/>
                <a:gd name="connsiteX5" fmla="*/ 3106220 w 3547095"/>
                <a:gd name="connsiteY5" fmla="*/ 1805311 h 1805311"/>
                <a:gd name="connsiteX6" fmla="*/ 440875 w 3547095"/>
                <a:gd name="connsiteY6" fmla="*/ 1805311 h 1805311"/>
                <a:gd name="connsiteX7" fmla="*/ 0 w 3547095"/>
                <a:gd name="connsiteY7" fmla="*/ 1364436 h 1805311"/>
                <a:gd name="connsiteX8" fmla="*/ 0 w 3547095"/>
                <a:gd name="connsiteY8" fmla="*/ 440875 h 180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7095" h="1805311" fill="none" extrusionOk="0">
                  <a:moveTo>
                    <a:pt x="0" y="440875"/>
                  </a:moveTo>
                  <a:cubicBezTo>
                    <a:pt x="-12998" y="242933"/>
                    <a:pt x="167171" y="-20305"/>
                    <a:pt x="440875" y="0"/>
                  </a:cubicBezTo>
                  <a:cubicBezTo>
                    <a:pt x="731515" y="-35273"/>
                    <a:pt x="2669723" y="-144294"/>
                    <a:pt x="3106220" y="0"/>
                  </a:cubicBezTo>
                  <a:cubicBezTo>
                    <a:pt x="3370920" y="6456"/>
                    <a:pt x="3512442" y="168169"/>
                    <a:pt x="3547095" y="440875"/>
                  </a:cubicBezTo>
                  <a:cubicBezTo>
                    <a:pt x="3501364" y="581247"/>
                    <a:pt x="3511271" y="1003929"/>
                    <a:pt x="3547095" y="1364436"/>
                  </a:cubicBezTo>
                  <a:cubicBezTo>
                    <a:pt x="3560046" y="1598132"/>
                    <a:pt x="3382291" y="1769989"/>
                    <a:pt x="3106220" y="1805311"/>
                  </a:cubicBezTo>
                  <a:cubicBezTo>
                    <a:pt x="2743494" y="1882836"/>
                    <a:pt x="1242141" y="1761608"/>
                    <a:pt x="440875" y="1805311"/>
                  </a:cubicBezTo>
                  <a:cubicBezTo>
                    <a:pt x="154400" y="1793401"/>
                    <a:pt x="-23936" y="1607598"/>
                    <a:pt x="0" y="1364436"/>
                  </a:cubicBezTo>
                  <a:cubicBezTo>
                    <a:pt x="-52508" y="959029"/>
                    <a:pt x="-49128" y="897664"/>
                    <a:pt x="0" y="440875"/>
                  </a:cubicBezTo>
                  <a:close/>
                </a:path>
                <a:path w="3547095" h="1805311" stroke="0" extrusionOk="0">
                  <a:moveTo>
                    <a:pt x="0" y="440875"/>
                  </a:moveTo>
                  <a:cubicBezTo>
                    <a:pt x="-8305" y="168690"/>
                    <a:pt x="192472" y="3980"/>
                    <a:pt x="440875" y="0"/>
                  </a:cubicBezTo>
                  <a:cubicBezTo>
                    <a:pt x="1752800" y="-95379"/>
                    <a:pt x="2440209" y="58096"/>
                    <a:pt x="3106220" y="0"/>
                  </a:cubicBezTo>
                  <a:cubicBezTo>
                    <a:pt x="3336109" y="-9573"/>
                    <a:pt x="3536877" y="190043"/>
                    <a:pt x="3547095" y="440875"/>
                  </a:cubicBezTo>
                  <a:cubicBezTo>
                    <a:pt x="3552874" y="560746"/>
                    <a:pt x="3554912" y="1004843"/>
                    <a:pt x="3547095" y="1364436"/>
                  </a:cubicBezTo>
                  <a:cubicBezTo>
                    <a:pt x="3575161" y="1574564"/>
                    <a:pt x="3332048" y="1787718"/>
                    <a:pt x="3106220" y="1805311"/>
                  </a:cubicBezTo>
                  <a:cubicBezTo>
                    <a:pt x="1961991" y="1745405"/>
                    <a:pt x="1704812" y="1887825"/>
                    <a:pt x="440875" y="1805311"/>
                  </a:cubicBezTo>
                  <a:cubicBezTo>
                    <a:pt x="175237" y="1810786"/>
                    <a:pt x="-33863" y="1642294"/>
                    <a:pt x="0" y="1364436"/>
                  </a:cubicBezTo>
                  <a:cubicBezTo>
                    <a:pt x="45390" y="933964"/>
                    <a:pt x="47724" y="546106"/>
                    <a:pt x="0" y="44087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US" sz="3600" b="1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dõi</a:t>
              </a:r>
              <a:endParaRPr lang="en-US" sz="36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63DD73B4-EC32-70F4-58D5-324D57EA4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26281" y="1120783"/>
              <a:ext cx="1213297" cy="1213298"/>
            </a:xfrm>
            <a:prstGeom prst="rect">
              <a:avLst/>
            </a:prstGeom>
          </p:spPr>
        </p:pic>
      </p:grpSp>
      <p:grpSp>
        <p:nvGrpSpPr>
          <p:cNvPr id="13" name="Group 22">
            <a:extLst>
              <a:ext uri="{FF2B5EF4-FFF2-40B4-BE49-F238E27FC236}">
                <a16:creationId xmlns:a16="http://schemas.microsoft.com/office/drawing/2014/main" id="{153338D5-A0FE-61FB-EB12-DBEEBE928028}"/>
              </a:ext>
            </a:extLst>
          </p:cNvPr>
          <p:cNvGrpSpPr/>
          <p:nvPr/>
        </p:nvGrpSpPr>
        <p:grpSpPr>
          <a:xfrm>
            <a:off x="6208835" y="3124865"/>
            <a:ext cx="2843721" cy="1725501"/>
            <a:chOff x="4270305" y="3742290"/>
            <a:chExt cx="3427857" cy="1734789"/>
          </a:xfrm>
        </p:grpSpPr>
        <p:sp>
          <p:nvSpPr>
            <p:cNvPr id="14" name="Rectangle: Rounded Corners 20">
              <a:extLst>
                <a:ext uri="{FF2B5EF4-FFF2-40B4-BE49-F238E27FC236}">
                  <a16:creationId xmlns:a16="http://schemas.microsoft.com/office/drawing/2014/main" id="{EC26161A-1694-7C58-047F-2E9CFC196238}"/>
                </a:ext>
              </a:extLst>
            </p:cNvPr>
            <p:cNvSpPr/>
            <p:nvPr/>
          </p:nvSpPr>
          <p:spPr>
            <a:xfrm>
              <a:off x="4842527" y="431451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Tai </a:t>
              </a:r>
              <a:r>
                <a:rPr lang="en-US" sz="3600" b="1" kern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endParaRPr lang="en-US" sz="36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18">
              <a:extLst>
                <a:ext uri="{FF2B5EF4-FFF2-40B4-BE49-F238E27FC236}">
                  <a16:creationId xmlns:a16="http://schemas.microsoft.com/office/drawing/2014/main" id="{624AC1D9-B7A5-CCFA-D666-6E710BD05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0305" y="3742290"/>
              <a:ext cx="1144444" cy="1144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981497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07" y="0"/>
            <a:ext cx="1220910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3" b="75644" l="7333" r="26333">
                        <a14:foregroundMark x1="19000" y1="27921" x2="17222" y2="35644"/>
                        <a14:foregroundMark x1="13889" y1="27723" x2="12333" y2="38416"/>
                        <a14:foregroundMark x1="24444" y1="42574" x2="22667" y2="44356"/>
                        <a14:foregroundMark x1="21333" y1="44554" x2="18111" y2="43168"/>
                        <a14:foregroundMark x1="23778" y1="40792" x2="22222" y2="44554"/>
                        <a14:foregroundMark x1="24333" y1="35644" x2="24333" y2="36832"/>
                        <a14:foregroundMark x1="23000" y1="35248" x2="23222" y2="37030"/>
                        <a14:foregroundMark x1="25778" y1="37426" x2="24889" y2="38020"/>
                      </a14:backgroundRemoval>
                    </a14:imgEffect>
                  </a14:imgLayer>
                </a14:imgProps>
              </a:ext>
            </a:extLst>
          </a:blip>
          <a:srcRect l="5228" t="8198" r="72493" b="24434"/>
          <a:stretch/>
        </p:blipFill>
        <p:spPr>
          <a:xfrm flipH="1">
            <a:off x="10054232" y="2582593"/>
            <a:ext cx="2419576" cy="4105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71" b="76634" l="75111" r="93889">
                        <a14:foregroundMark x1="84778" y1="28515" x2="86000" y2="33861"/>
                        <a14:foregroundMark x1="80111" y1="28317" x2="82444" y2="34653"/>
                        <a14:foregroundMark x1="83778" y1="32277" x2="84778" y2="37624"/>
                        <a14:foregroundMark x1="84000" y1="69703" x2="85556" y2="72871"/>
                        <a14:foregroundMark x1="81667" y1="70693" x2="78889" y2="73861"/>
                        <a14:foregroundMark x1="85222" y1="26733" x2="85889" y2="31287"/>
                        <a14:foregroundMark x1="80444" y1="29307" x2="80444" y2="33465"/>
                        <a14:foregroundMark x1="90667" y1="21980" x2="91444" y2="23366"/>
                        <a14:foregroundMark x1="92444" y1="20990" x2="92333" y2="22376"/>
                        <a14:foregroundMark x1="92444" y1="23960" x2="93778" y2="22574"/>
                      </a14:backgroundRemoval>
                    </a14:imgEffect>
                  </a14:imgLayer>
                </a14:imgProps>
              </a:ext>
            </a:extLst>
          </a:blip>
          <a:srcRect l="74382" t="7010" r="3850" b="23934"/>
          <a:stretch/>
        </p:blipFill>
        <p:spPr>
          <a:xfrm>
            <a:off x="0" y="2520390"/>
            <a:ext cx="2376337" cy="4229879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A40BB9EE-AB8D-887C-6054-D83E2749BF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2" y="17336"/>
            <a:ext cx="12156854" cy="24584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783F10-0FF3-CB03-820F-504930E65428}"/>
              </a:ext>
            </a:extLst>
          </p:cNvPr>
          <p:cNvSpPr txBox="1"/>
          <p:nvPr/>
        </p:nvSpPr>
        <p:spPr>
          <a:xfrm>
            <a:off x="1929170" y="475365"/>
            <a:ext cx="9070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Hoạt động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77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55487" y="247557"/>
            <a:ext cx="11563814" cy="65088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872E1362-3E5A-0371-0B09-B2EF439B9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333" y="493924"/>
            <a:ext cx="9754403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LƯU Ý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FEA08-8F6B-1BB6-2324-9AF97F803C75}"/>
              </a:ext>
            </a:extLst>
          </p:cNvPr>
          <p:cNvSpPr txBox="1"/>
          <p:nvPr/>
        </p:nvSpPr>
        <p:spPr>
          <a:xfrm>
            <a:off x="745588" y="1728805"/>
            <a:ext cx="5411585" cy="4031873"/>
          </a:xfrm>
          <a:custGeom>
            <a:avLst/>
            <a:gdLst>
              <a:gd name="connsiteX0" fmla="*/ 0 w 5411585"/>
              <a:gd name="connsiteY0" fmla="*/ 0 h 4031873"/>
              <a:gd name="connsiteX1" fmla="*/ 5411585 w 5411585"/>
              <a:gd name="connsiteY1" fmla="*/ 0 h 4031873"/>
              <a:gd name="connsiteX2" fmla="*/ 5411585 w 5411585"/>
              <a:gd name="connsiteY2" fmla="*/ 4031873 h 4031873"/>
              <a:gd name="connsiteX3" fmla="*/ 0 w 5411585"/>
              <a:gd name="connsiteY3" fmla="*/ 4031873 h 4031873"/>
              <a:gd name="connsiteX4" fmla="*/ 0 w 5411585"/>
              <a:gd name="connsiteY4" fmla="*/ 0 h 4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1585" h="4031873" fill="none" extrusionOk="0">
                <a:moveTo>
                  <a:pt x="0" y="0"/>
                </a:moveTo>
                <a:cubicBezTo>
                  <a:pt x="923175" y="5222"/>
                  <a:pt x="3948553" y="24918"/>
                  <a:pt x="5411585" y="0"/>
                </a:cubicBezTo>
                <a:cubicBezTo>
                  <a:pt x="5250340" y="1047517"/>
                  <a:pt x="5367825" y="3144115"/>
                  <a:pt x="5411585" y="4031873"/>
                </a:cubicBezTo>
                <a:cubicBezTo>
                  <a:pt x="3432391" y="3867112"/>
                  <a:pt x="1467088" y="4150023"/>
                  <a:pt x="0" y="4031873"/>
                </a:cubicBezTo>
                <a:cubicBezTo>
                  <a:pt x="-55725" y="2265276"/>
                  <a:pt x="17072" y="646190"/>
                  <a:pt x="0" y="0"/>
                </a:cubicBezTo>
                <a:close/>
              </a:path>
              <a:path w="5411585" h="4031873" stroke="0" extrusionOk="0">
                <a:moveTo>
                  <a:pt x="0" y="0"/>
                </a:moveTo>
                <a:cubicBezTo>
                  <a:pt x="1788743" y="11849"/>
                  <a:pt x="4153739" y="-161459"/>
                  <a:pt x="5411585" y="0"/>
                </a:cubicBezTo>
                <a:cubicBezTo>
                  <a:pt x="5414715" y="601035"/>
                  <a:pt x="5310409" y="2648382"/>
                  <a:pt x="5411585" y="4031873"/>
                </a:cubicBezTo>
                <a:cubicBezTo>
                  <a:pt x="2943467" y="3886013"/>
                  <a:pt x="2253870" y="3953549"/>
                  <a:pt x="0" y="4031873"/>
                </a:cubicBezTo>
                <a:cubicBezTo>
                  <a:pt x="74291" y="3600045"/>
                  <a:pt x="168006" y="76850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err="1">
                <a:latin typeface="+mj-lt"/>
              </a:rPr>
              <a:t>Các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thành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viên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trong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nhóm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thực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hiện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đúng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nhiệm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vụ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được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phân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công</a:t>
            </a:r>
            <a:r>
              <a:rPr lang="en-US" sz="3200" b="1" dirty="0">
                <a:latin typeface="+mj-lt"/>
              </a:rPr>
              <a:t>.</a:t>
            </a:r>
          </a:p>
          <a:p>
            <a:r>
              <a:rPr lang="en-US" sz="3200" b="1" dirty="0">
                <a:latin typeface="+mj-lt"/>
              </a:rPr>
              <a:t>-   </a:t>
            </a:r>
            <a:r>
              <a:rPr lang="en-US" sz="3200" b="1" dirty="0" err="1">
                <a:latin typeface="+mj-lt"/>
              </a:rPr>
              <a:t>Đảm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bảo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vệ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sinh</a:t>
            </a:r>
            <a:r>
              <a:rPr lang="en-US" sz="3200" b="1" dirty="0">
                <a:latin typeface="+mj-lt"/>
              </a:rPr>
              <a:t> ATTP </a:t>
            </a:r>
            <a:r>
              <a:rPr lang="en-US" sz="3200" b="1" dirty="0" err="1">
                <a:latin typeface="+mj-lt"/>
              </a:rPr>
              <a:t>trong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quá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trình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chế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biến</a:t>
            </a:r>
            <a:r>
              <a:rPr lang="en-US" sz="3200" b="1" dirty="0">
                <a:latin typeface="+mj-lt"/>
              </a:rPr>
              <a:t>.</a:t>
            </a:r>
          </a:p>
          <a:p>
            <a:r>
              <a:rPr lang="en-US" sz="3200" b="1" dirty="0">
                <a:latin typeface="+mj-lt"/>
              </a:rPr>
              <a:t>-   </a:t>
            </a:r>
            <a:r>
              <a:rPr lang="en-US" sz="3200" b="1" dirty="0" err="1">
                <a:latin typeface="+mj-lt"/>
              </a:rPr>
              <a:t>Sử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dụng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thiết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bị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điện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đảm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bảo</a:t>
            </a:r>
            <a:r>
              <a:rPr lang="en-US" sz="3200" b="1" dirty="0">
                <a:latin typeface="+mj-lt"/>
              </a:rPr>
              <a:t> an </a:t>
            </a:r>
            <a:r>
              <a:rPr lang="en-US" sz="3200" b="1" dirty="0" err="1">
                <a:latin typeface="+mj-lt"/>
              </a:rPr>
              <a:t>toàn</a:t>
            </a:r>
            <a:r>
              <a:rPr lang="en-US" sz="3200" b="1" dirty="0">
                <a:latin typeface="+mj-lt"/>
              </a:rPr>
              <a:t>.</a:t>
            </a:r>
            <a:endParaRPr lang="vi-VN" sz="7200" b="1" dirty="0">
              <a:solidFill>
                <a:prstClr val="black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: Shape 34">
            <a:extLst>
              <a:ext uri="{FF2B5EF4-FFF2-40B4-BE49-F238E27FC236}">
                <a16:creationId xmlns:a16="http://schemas.microsoft.com/office/drawing/2014/main" id="{AFDBA029-369E-67AA-DE18-B9DE3F820210}"/>
              </a:ext>
            </a:extLst>
          </p:cNvPr>
          <p:cNvSpPr/>
          <p:nvPr/>
        </p:nvSpPr>
        <p:spPr>
          <a:xfrm>
            <a:off x="919089" y="967950"/>
            <a:ext cx="1133646" cy="707886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" name="WindyHill--8399753">
            <a:hlinkClick r:id="" action="ppaction://media"/>
            <a:extLst>
              <a:ext uri="{FF2B5EF4-FFF2-40B4-BE49-F238E27FC236}">
                <a16:creationId xmlns:a16="http://schemas.microsoft.com/office/drawing/2014/main" id="{4396C819-D6C1-4FF4-B001-491ABF068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289" y="6000843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6454D8-B9B3-4511-94B9-41CCDDB61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24" y="1491176"/>
            <a:ext cx="5411585" cy="471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48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9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A40BB9EE-AB8D-887C-6054-D83E2749B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312"/>
            <a:ext cx="12612414" cy="4290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783F10-0FF3-CB03-820F-504930E65428}"/>
              </a:ext>
            </a:extLst>
          </p:cNvPr>
          <p:cNvSpPr txBox="1"/>
          <p:nvPr/>
        </p:nvSpPr>
        <p:spPr>
          <a:xfrm>
            <a:off x="1230478" y="1626050"/>
            <a:ext cx="974232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4400" b="1" i="1" dirty="0" err="1">
                <a:solidFill>
                  <a:schemeClr val="accent5">
                    <a:lumMod val="50000"/>
                  </a:schemeClr>
                </a:solidFill>
              </a:rPr>
              <a:t>Trưng</a:t>
            </a:r>
            <a:r>
              <a:rPr lang="en-US" sz="44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i="1" dirty="0" err="1">
                <a:solidFill>
                  <a:schemeClr val="accent5">
                    <a:lumMod val="50000"/>
                  </a:schemeClr>
                </a:solidFill>
              </a:rPr>
              <a:t>bày</a:t>
            </a:r>
            <a:r>
              <a:rPr lang="en-US" sz="44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i="1" dirty="0" err="1">
                <a:solidFill>
                  <a:schemeClr val="accent5">
                    <a:lumMod val="50000"/>
                  </a:schemeClr>
                </a:solidFill>
              </a:rPr>
              <a:t>và</a:t>
            </a:r>
            <a:r>
              <a:rPr lang="en-US" sz="44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i="1" dirty="0" err="1">
                <a:solidFill>
                  <a:schemeClr val="accent5">
                    <a:lumMod val="50000"/>
                  </a:schemeClr>
                </a:solidFill>
              </a:rPr>
              <a:t>giới</a:t>
            </a:r>
            <a:r>
              <a:rPr lang="en-US" sz="44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i="1" dirty="0" err="1">
                <a:solidFill>
                  <a:schemeClr val="accent5">
                    <a:lumMod val="50000"/>
                  </a:schemeClr>
                </a:solidFill>
              </a:rPr>
              <a:t>thiệu</a:t>
            </a:r>
            <a:r>
              <a:rPr lang="en-US" sz="4400" b="1" i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en-US" sz="4400" b="1" i="1" dirty="0" err="1">
                <a:solidFill>
                  <a:schemeClr val="accent5">
                    <a:lumMod val="50000"/>
                  </a:schemeClr>
                </a:solidFill>
              </a:rPr>
              <a:t>đánh</a:t>
            </a:r>
            <a:r>
              <a:rPr lang="en-US" sz="44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i="1" dirty="0" err="1">
                <a:solidFill>
                  <a:schemeClr val="accent5">
                    <a:lumMod val="50000"/>
                  </a:schemeClr>
                </a:solidFill>
              </a:rPr>
              <a:t>giá</a:t>
            </a:r>
            <a:r>
              <a:rPr lang="en-US" sz="44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i="1" dirty="0" err="1">
                <a:solidFill>
                  <a:schemeClr val="accent5">
                    <a:lumMod val="50000"/>
                  </a:schemeClr>
                </a:solidFill>
              </a:rPr>
              <a:t>sản</a:t>
            </a:r>
            <a:r>
              <a:rPr lang="en-US" sz="44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i="1" dirty="0" err="1">
                <a:solidFill>
                  <a:schemeClr val="accent5">
                    <a:lumMod val="50000"/>
                  </a:schemeClr>
                </a:solidFill>
              </a:rPr>
              <a:t>phẩm</a:t>
            </a:r>
            <a:endParaRPr lang="en-US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97235F17-C802-C8BF-2D63-F801617CF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74" y="3814401"/>
            <a:ext cx="2993795" cy="30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3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ên Cookie ft Thanh Ngân - Chiếc Bụng Đói - Official Video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33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3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">
            <a:extLst>
              <a:ext uri="{FF2B5EF4-FFF2-40B4-BE49-F238E27FC236}">
                <a16:creationId xmlns:a16="http://schemas.microsoft.com/office/drawing/2014/main" id="{A1616732-960A-405A-A1C7-5452559EC9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5915883">
            <a:off x="-614213" y="3881797"/>
            <a:ext cx="2596065" cy="4114800"/>
          </a:xfrm>
          <a:prstGeom prst="rect">
            <a:avLst/>
          </a:prstGeom>
        </p:spPr>
      </p:pic>
      <p:grpSp>
        <p:nvGrpSpPr>
          <p:cNvPr id="6426" name="Google Shape;6426;p41"/>
          <p:cNvGrpSpPr/>
          <p:nvPr/>
        </p:nvGrpSpPr>
        <p:grpSpPr>
          <a:xfrm>
            <a:off x="9488068" y="3852134"/>
            <a:ext cx="1597033" cy="1387367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8597;p62">
            <a:extLst>
              <a:ext uri="{FF2B5EF4-FFF2-40B4-BE49-F238E27FC236}">
                <a16:creationId xmlns:a16="http://schemas.microsoft.com/office/drawing/2014/main" id="{56154CE8-99D1-405A-A7E3-D73482E8A2F0}"/>
              </a:ext>
            </a:extLst>
          </p:cNvPr>
          <p:cNvGrpSpPr/>
          <p:nvPr/>
        </p:nvGrpSpPr>
        <p:grpSpPr>
          <a:xfrm flipH="1">
            <a:off x="366275" y="503128"/>
            <a:ext cx="1373125" cy="987675"/>
            <a:chOff x="5785950" y="1653700"/>
            <a:chExt cx="1373125" cy="987675"/>
          </a:xfrm>
        </p:grpSpPr>
        <p:grpSp>
          <p:nvGrpSpPr>
            <p:cNvPr id="148" name="Google Shape;8598;p62">
              <a:extLst>
                <a:ext uri="{FF2B5EF4-FFF2-40B4-BE49-F238E27FC236}">
                  <a16:creationId xmlns:a16="http://schemas.microsoft.com/office/drawing/2014/main" id="{E6EEE3C7-F14A-4ED6-A6D6-EBBB8008FD67}"/>
                </a:ext>
              </a:extLst>
            </p:cNvPr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159" name="Google Shape;8599;p62">
                <a:extLst>
                  <a:ext uri="{FF2B5EF4-FFF2-40B4-BE49-F238E27FC236}">
                    <a16:creationId xmlns:a16="http://schemas.microsoft.com/office/drawing/2014/main" id="{95E1163A-4ED6-471E-834E-F9A388D5D91D}"/>
                  </a:ext>
                </a:extLst>
              </p:cNvPr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Google Shape;8600;p62">
                <a:extLst>
                  <a:ext uri="{FF2B5EF4-FFF2-40B4-BE49-F238E27FC236}">
                    <a16:creationId xmlns:a16="http://schemas.microsoft.com/office/drawing/2014/main" id="{8D18E14A-59A9-468D-A6E2-40B796231002}"/>
                  </a:ext>
                </a:extLst>
              </p:cNvPr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Google Shape;8601;p62">
                <a:extLst>
                  <a:ext uri="{FF2B5EF4-FFF2-40B4-BE49-F238E27FC236}">
                    <a16:creationId xmlns:a16="http://schemas.microsoft.com/office/drawing/2014/main" id="{0F95D77A-0166-40C6-9A4C-B74A97DA9BCA}"/>
                  </a:ext>
                </a:extLst>
              </p:cNvPr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Google Shape;8602;p62">
                <a:extLst>
                  <a:ext uri="{FF2B5EF4-FFF2-40B4-BE49-F238E27FC236}">
                    <a16:creationId xmlns:a16="http://schemas.microsoft.com/office/drawing/2014/main" id="{4461D459-B535-4277-A0CA-198273AA894C}"/>
                  </a:ext>
                </a:extLst>
              </p:cNvPr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Google Shape;8603;p62">
                <a:extLst>
                  <a:ext uri="{FF2B5EF4-FFF2-40B4-BE49-F238E27FC236}">
                    <a16:creationId xmlns:a16="http://schemas.microsoft.com/office/drawing/2014/main" id="{62DD048C-DA48-4964-AB68-EE8A974E667E}"/>
                  </a:ext>
                </a:extLst>
              </p:cNvPr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Google Shape;8604;p62">
                <a:extLst>
                  <a:ext uri="{FF2B5EF4-FFF2-40B4-BE49-F238E27FC236}">
                    <a16:creationId xmlns:a16="http://schemas.microsoft.com/office/drawing/2014/main" id="{5F189F0F-6566-4970-97A1-2565188E94B3}"/>
                  </a:ext>
                </a:extLst>
              </p:cNvPr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Google Shape;8605;p62">
                <a:extLst>
                  <a:ext uri="{FF2B5EF4-FFF2-40B4-BE49-F238E27FC236}">
                    <a16:creationId xmlns:a16="http://schemas.microsoft.com/office/drawing/2014/main" id="{A7B1AFAF-BBA6-4555-8143-8445DEB773F5}"/>
                  </a:ext>
                </a:extLst>
              </p:cNvPr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Google Shape;8606;p62">
                <a:extLst>
                  <a:ext uri="{FF2B5EF4-FFF2-40B4-BE49-F238E27FC236}">
                    <a16:creationId xmlns:a16="http://schemas.microsoft.com/office/drawing/2014/main" id="{0DAE4246-8232-4D85-8300-E57DD5CD71D9}"/>
                  </a:ext>
                </a:extLst>
              </p:cNvPr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Google Shape;8607;p62">
                <a:extLst>
                  <a:ext uri="{FF2B5EF4-FFF2-40B4-BE49-F238E27FC236}">
                    <a16:creationId xmlns:a16="http://schemas.microsoft.com/office/drawing/2014/main" id="{4E378F8B-6368-4A8E-BBB3-72B58D549AC3}"/>
                  </a:ext>
                </a:extLst>
              </p:cNvPr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Google Shape;8608;p62">
                <a:extLst>
                  <a:ext uri="{FF2B5EF4-FFF2-40B4-BE49-F238E27FC236}">
                    <a16:creationId xmlns:a16="http://schemas.microsoft.com/office/drawing/2014/main" id="{954F744B-1444-4612-8CEB-486E0BBD22AF}"/>
                  </a:ext>
                </a:extLst>
              </p:cNvPr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9" name="Google Shape;8609;p62">
              <a:extLst>
                <a:ext uri="{FF2B5EF4-FFF2-40B4-BE49-F238E27FC236}">
                  <a16:creationId xmlns:a16="http://schemas.microsoft.com/office/drawing/2014/main" id="{736D6FC4-CD8D-4B3A-8BC3-D1ACE2683C55}"/>
                </a:ext>
              </a:extLst>
            </p:cNvPr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151" name="Google Shape;8610;p62">
                <a:extLst>
                  <a:ext uri="{FF2B5EF4-FFF2-40B4-BE49-F238E27FC236}">
                    <a16:creationId xmlns:a16="http://schemas.microsoft.com/office/drawing/2014/main" id="{63413F0A-F864-4A29-A2A7-9D8814147EE4}"/>
                  </a:ext>
                </a:extLst>
              </p:cNvPr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8611;p62">
                <a:extLst>
                  <a:ext uri="{FF2B5EF4-FFF2-40B4-BE49-F238E27FC236}">
                    <a16:creationId xmlns:a16="http://schemas.microsoft.com/office/drawing/2014/main" id="{757A7DF3-1CA9-4570-8C5C-B9C7C63F17F2}"/>
                  </a:ext>
                </a:extLst>
              </p:cNvPr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Google Shape;8612;p62">
                <a:extLst>
                  <a:ext uri="{FF2B5EF4-FFF2-40B4-BE49-F238E27FC236}">
                    <a16:creationId xmlns:a16="http://schemas.microsoft.com/office/drawing/2014/main" id="{3B4414E8-DDD3-4408-B367-2B3BC6B45E7C}"/>
                  </a:ext>
                </a:extLst>
              </p:cNvPr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Google Shape;8613;p62">
                <a:extLst>
                  <a:ext uri="{FF2B5EF4-FFF2-40B4-BE49-F238E27FC236}">
                    <a16:creationId xmlns:a16="http://schemas.microsoft.com/office/drawing/2014/main" id="{9C8C0A76-ECC6-4DB8-B6A7-F54FFC6B7E73}"/>
                  </a:ext>
                </a:extLst>
              </p:cNvPr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Google Shape;8614;p62">
                <a:extLst>
                  <a:ext uri="{FF2B5EF4-FFF2-40B4-BE49-F238E27FC236}">
                    <a16:creationId xmlns:a16="http://schemas.microsoft.com/office/drawing/2014/main" id="{853AD4C0-88EB-474A-8CFC-5A47A8FBA728}"/>
                  </a:ext>
                </a:extLst>
              </p:cNvPr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Google Shape;8615;p62">
                <a:extLst>
                  <a:ext uri="{FF2B5EF4-FFF2-40B4-BE49-F238E27FC236}">
                    <a16:creationId xmlns:a16="http://schemas.microsoft.com/office/drawing/2014/main" id="{1AA79924-22F0-415F-A0D0-0CFD0119D133}"/>
                  </a:ext>
                </a:extLst>
              </p:cNvPr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Google Shape;8616;p62">
                <a:extLst>
                  <a:ext uri="{FF2B5EF4-FFF2-40B4-BE49-F238E27FC236}">
                    <a16:creationId xmlns:a16="http://schemas.microsoft.com/office/drawing/2014/main" id="{1C58DC0B-8CE6-4D81-B9BC-E190511E1450}"/>
                  </a:ext>
                </a:extLst>
              </p:cNvPr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Google Shape;8617;p62">
                <a:extLst>
                  <a:ext uri="{FF2B5EF4-FFF2-40B4-BE49-F238E27FC236}">
                    <a16:creationId xmlns:a16="http://schemas.microsoft.com/office/drawing/2014/main" id="{75FCB24D-7C06-4763-9B62-A845738BFA25}"/>
                  </a:ext>
                </a:extLst>
              </p:cNvPr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50" name="Google Shape;8618;p62">
              <a:extLst>
                <a:ext uri="{FF2B5EF4-FFF2-40B4-BE49-F238E27FC236}">
                  <a16:creationId xmlns:a16="http://schemas.microsoft.com/office/drawing/2014/main" id="{79E7CE04-C521-447C-B8B2-3C1BB3C0DCAD}"/>
                </a:ext>
              </a:extLst>
            </p:cNvPr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A05812F-1D9B-4DEF-A7A5-6B41F63F8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538" flipH="1">
            <a:off x="4300139" y="-2133714"/>
            <a:ext cx="11107524" cy="6247983"/>
          </a:xfrm>
          <a:prstGeom prst="rect">
            <a:avLst/>
          </a:prstGeom>
        </p:spPr>
      </p:pic>
      <p:pic>
        <p:nvPicPr>
          <p:cNvPr id="242" name="Picture 2">
            <a:extLst>
              <a:ext uri="{FF2B5EF4-FFF2-40B4-BE49-F238E27FC236}">
                <a16:creationId xmlns:a16="http://schemas.microsoft.com/office/drawing/2014/main" id="{0B9B5007-E116-46C2-8174-1F284BE3C2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78501" y="-1342052"/>
            <a:ext cx="2596065" cy="4114800"/>
          </a:xfrm>
          <a:prstGeom prst="rect">
            <a:avLst/>
          </a:prstGeom>
        </p:spPr>
      </p:pic>
      <p:pic>
        <p:nvPicPr>
          <p:cNvPr id="247" name="Picture 2">
            <a:extLst>
              <a:ext uri="{FF2B5EF4-FFF2-40B4-BE49-F238E27FC236}">
                <a16:creationId xmlns:a16="http://schemas.microsoft.com/office/drawing/2014/main" id="{704C757E-BCAF-468D-9A23-C8924204A3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659465">
            <a:off x="6427128" y="-2563419"/>
            <a:ext cx="2596065" cy="4114800"/>
          </a:xfrm>
          <a:prstGeom prst="rect">
            <a:avLst/>
          </a:prstGeom>
        </p:spPr>
      </p:pic>
      <p:sp>
        <p:nvSpPr>
          <p:cNvPr id="126" name="Rectangle 125"/>
          <p:cNvSpPr/>
          <p:nvPr/>
        </p:nvSpPr>
        <p:spPr>
          <a:xfrm>
            <a:off x="353299" y="752669"/>
            <a:ext cx="9580047" cy="3682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TRÂN TRỌNG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THAM D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Ự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15323188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528319" y="680720"/>
            <a:ext cx="10976021" cy="56179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912913"/>
              </p:ext>
            </p:extLst>
          </p:nvPr>
        </p:nvGraphicFramePr>
        <p:xfrm>
          <a:off x="1078569" y="1608317"/>
          <a:ext cx="10107592" cy="41763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10472">
                  <a:extLst>
                    <a:ext uri="{9D8B030D-6E8A-4147-A177-3AD203B41FA5}">
                      <a16:colId xmlns:a16="http://schemas.microsoft.com/office/drawing/2014/main" val="3725863427"/>
                    </a:ext>
                  </a:extLst>
                </a:gridCol>
                <a:gridCol w="1627597">
                  <a:extLst>
                    <a:ext uri="{9D8B030D-6E8A-4147-A177-3AD203B41FA5}">
                      <a16:colId xmlns:a16="http://schemas.microsoft.com/office/drawing/2014/main" val="1586823289"/>
                    </a:ext>
                  </a:extLst>
                </a:gridCol>
                <a:gridCol w="2069523">
                  <a:extLst>
                    <a:ext uri="{9D8B030D-6E8A-4147-A177-3AD203B41FA5}">
                      <a16:colId xmlns:a16="http://schemas.microsoft.com/office/drawing/2014/main" val="2173903654"/>
                    </a:ext>
                  </a:extLst>
                </a:gridCol>
              </a:tblGrid>
              <a:tr h="911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accent2"/>
                          </a:solidFill>
                        </a:rPr>
                        <a:t> </a:t>
                      </a:r>
                      <a:r>
                        <a:rPr lang="en-US" sz="2400" dirty="0" err="1">
                          <a:solidFill>
                            <a:schemeClr val="accent2"/>
                          </a:solidFill>
                        </a:rPr>
                        <a:t>Tiêu</a:t>
                      </a:r>
                      <a:r>
                        <a:rPr lang="en-US" sz="2400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/>
                          </a:solidFill>
                        </a:rPr>
                        <a:t>chí</a:t>
                      </a:r>
                      <a:endParaRPr lang="en-US" sz="2400" dirty="0">
                        <a:solidFill>
                          <a:schemeClr val="accent2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r>
                        <a:rPr lang="en-US" sz="2400" dirty="0" err="1">
                          <a:solidFill>
                            <a:schemeClr val="accent2"/>
                          </a:solidFill>
                          <a:effectLst/>
                        </a:rPr>
                        <a:t>Đạt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accent2"/>
                          </a:solidFill>
                          <a:effectLst/>
                        </a:rPr>
                        <a:t>Cần</a:t>
                      </a:r>
                      <a:r>
                        <a:rPr lang="en-US" sz="240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accent2"/>
                          </a:solidFill>
                          <a:effectLst/>
                        </a:rPr>
                        <a:t>điều</a:t>
                      </a:r>
                      <a:r>
                        <a:rPr lang="en-US" sz="240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/>
                          </a:solidFill>
                          <a:effectLst/>
                        </a:rPr>
                        <a:t>chỉnh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6654456"/>
                  </a:ext>
                </a:extLst>
              </a:tr>
              <a:tr h="12295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Sản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phẩm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là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thực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phẩm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có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sử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dụng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nấm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men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trong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quá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trình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chế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biến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1601310"/>
                  </a:ext>
                </a:extLst>
              </a:tr>
              <a:tr h="39185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Nguyên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liệu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đảm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bảo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VSATTP.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Dụng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cụ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dễ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sử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dụng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an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toàn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8512202"/>
                  </a:ext>
                </a:extLst>
              </a:tr>
              <a:tr h="12295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Sản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phẩm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có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hình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thức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đẹp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mắt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hương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vị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hấp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dẫn</a:t>
                      </a:r>
                      <a:r>
                        <a:rPr lang="en-US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695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82259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DF0AD-9BCD-13B8-6ED3-692253171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249" y="1525657"/>
            <a:ext cx="6712278" cy="4115157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85CEE55A-E630-B898-7A64-DCFF62EAA1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1115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1934424" y="1504129"/>
            <a:ext cx="8725915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800" b="1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TRÒ CH</a:t>
            </a:r>
            <a:r>
              <a:rPr lang="vi-VN" sz="4800" b="1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Ơ</a:t>
            </a:r>
            <a:r>
              <a:rPr lang="en-US" sz="4800" b="1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I: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5445" y="-600075"/>
            <a:ext cx="457200" cy="457200"/>
          </a:xfrm>
          <a:prstGeom prst="rect">
            <a:avLst/>
          </a:prstGeom>
        </p:spPr>
      </p:pic>
      <p:pic>
        <p:nvPicPr>
          <p:cNvPr id="1030" name="Picture 6" descr="Cartoon gifts Royalty Free Vector Image - Vector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63" y="4052846"/>
            <a:ext cx="2813539" cy="209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599235" y="5099335"/>
            <a:ext cx="1147397" cy="650834"/>
            <a:chOff x="5433646" y="5656113"/>
            <a:chExt cx="1529862" cy="867779"/>
          </a:xfrm>
        </p:grpSpPr>
        <p:sp>
          <p:nvSpPr>
            <p:cNvPr id="2" name="Right Arrow 1"/>
            <p:cNvSpPr/>
            <p:nvPr/>
          </p:nvSpPr>
          <p:spPr>
            <a:xfrm>
              <a:off x="5433646" y="5656113"/>
              <a:ext cx="1529862" cy="867779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460021" y="5905336"/>
              <a:ext cx="119575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35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</a:t>
              </a:r>
            </a:p>
          </p:txBody>
        </p:sp>
      </p:grpSp>
      <p:pic>
        <p:nvPicPr>
          <p:cNvPr id="5" name="Ghi am luat ch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0595" y="5816111"/>
            <a:ext cx="329712" cy="329712"/>
          </a:xfrm>
          <a:prstGeom prst="rect">
            <a:avLst/>
          </a:prstGeom>
        </p:spPr>
      </p:pic>
      <p:pic>
        <p:nvPicPr>
          <p:cNvPr id="4" name="Ghi am luat ch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5980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9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3.33333E-6 L 2.29167E-6 -0.07223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611225" y="742045"/>
            <a:ext cx="7291420" cy="68480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00" b="1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TRÒ CH</a:t>
            </a:r>
            <a:r>
              <a:rPr lang="vi-VN" sz="4000" b="1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Ơ</a:t>
            </a:r>
            <a:r>
              <a:rPr lang="en-US" sz="4000" b="1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I: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5445" y="-600075"/>
            <a:ext cx="457200" cy="457200"/>
          </a:xfrm>
          <a:prstGeom prst="rect">
            <a:avLst/>
          </a:prstGeom>
        </p:spPr>
      </p:pic>
      <p:pic>
        <p:nvPicPr>
          <p:cNvPr id="1030" name="Picture 6" descr="Cartoon gifts Royalty Free Vector Image - Vector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63" y="4052846"/>
            <a:ext cx="2813539" cy="209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599235" y="5099335"/>
            <a:ext cx="1147397" cy="650834"/>
            <a:chOff x="5433646" y="5656113"/>
            <a:chExt cx="1529862" cy="867779"/>
          </a:xfrm>
        </p:grpSpPr>
        <p:sp>
          <p:nvSpPr>
            <p:cNvPr id="2" name="Right Arrow 1"/>
            <p:cNvSpPr/>
            <p:nvPr/>
          </p:nvSpPr>
          <p:spPr>
            <a:xfrm>
              <a:off x="5433646" y="5656113"/>
              <a:ext cx="1529862" cy="867779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460021" y="5905336"/>
              <a:ext cx="119575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35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11784" y="1605267"/>
            <a:ext cx="11511280" cy="316624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Luật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chơi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: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Người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chơi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sẽ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mở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một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chiếc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hộp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bất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kì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hộp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đã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đánh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.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Khi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chiếc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hộp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mở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ra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sẽ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một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liên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quan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đến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đã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.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Nếu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trả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lời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đúng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sẽ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được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nhận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1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phần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quà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tương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ứng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hộp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.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Chúc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thành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công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lượt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chơi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</a:rPr>
              <a:t>mình</a:t>
            </a:r>
            <a:r>
              <a:rPr lang="en-US" sz="3200" b="1" dirty="0">
                <a:solidFill>
                  <a:prstClr val="white"/>
                </a:solidFill>
                <a:latin typeface="+mj-lt"/>
              </a:rPr>
              <a:t>!</a:t>
            </a:r>
          </a:p>
        </p:txBody>
      </p:sp>
      <p:pic>
        <p:nvPicPr>
          <p:cNvPr id="4" name="Ghi am luat ch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5980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2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1524000" y="2236764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1524000" y="4738246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118" y="1622285"/>
            <a:ext cx="1476224" cy="1307705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95" y="1242351"/>
            <a:ext cx="1545470" cy="1037934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06" y="1555238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20" y="1184991"/>
            <a:ext cx="1545470" cy="1037934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226" y="1555238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932" y="1171155"/>
            <a:ext cx="1545470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5588824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5588824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3088222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3088222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9968994" y="5392097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9601201" y="6355082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hlinkClick r:id="rId13" action="ppaction://hlinksldjump"/>
          </p:cNvPr>
          <p:cNvSpPr/>
          <p:nvPr/>
        </p:nvSpPr>
        <p:spPr>
          <a:xfrm>
            <a:off x="9601201" y="4876953"/>
            <a:ext cx="1006995" cy="4390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4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008" y="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656" y="4502882"/>
            <a:ext cx="147622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868558" y="3797427"/>
            <a:ext cx="1427322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500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thẻ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 defTabSz="685800"/>
            <a:r>
              <a:rPr lang="en-US" sz="1500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đặc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quyền</a:t>
            </a:r>
            <a:endParaRPr lang="en-US" sz="15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38761" y="1239373"/>
            <a:ext cx="11664356" cy="227757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1: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nấm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?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           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2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625055" y="3909016"/>
            <a:ext cx="1733204" cy="674636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1" y="4950351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1" y="3723777"/>
            <a:ext cx="535781" cy="892969"/>
          </a:xfrm>
          <a:prstGeom prst="rect">
            <a:avLst/>
          </a:prstGeom>
        </p:spPr>
      </p:pic>
      <p:pic>
        <p:nvPicPr>
          <p:cNvPr id="2" name="FILE_20210916_235254_Câu hỏ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 flipH="1">
            <a:off x="10071900" y="6333968"/>
            <a:ext cx="435198" cy="435198"/>
          </a:xfrm>
          <a:prstGeom prst="rect">
            <a:avLst/>
          </a:prstGeom>
        </p:spPr>
      </p:pic>
      <p:pic>
        <p:nvPicPr>
          <p:cNvPr id="3" name="Thoại 002_s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9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6" name="chimes.wav"/>
          </p:stSnd>
        </p:sndAc>
      </p:transition>
    </mc:Choice>
    <mc:Fallback xmlns="">
      <p:transition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89" y="115238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18565" y="4225833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500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Bông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khen</a:t>
            </a:r>
            <a:endParaRPr lang="en-US" sz="15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163200" y="1507688"/>
            <a:ext cx="9971689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b="1" dirty="0" err="1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Arial" panose="020B0604020202020204" pitchFamily="34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sử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nấm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men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quá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4000" b="1" dirty="0">
              <a:solidFill>
                <a:srgbClr val="FF0000"/>
              </a:solidFill>
              <a:latin typeface="+mj-lt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2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625055" y="3909016"/>
            <a:ext cx="1733204" cy="674636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1" y="4950351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1" y="3723777"/>
            <a:ext cx="535781" cy="892969"/>
          </a:xfrm>
          <a:prstGeom prst="rect">
            <a:avLst/>
          </a:prstGeom>
        </p:spPr>
      </p:pic>
      <p:pic>
        <p:nvPicPr>
          <p:cNvPr id="2" name="FILE_20210916_235312_Câu hỏ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35637" y="6248400"/>
            <a:ext cx="381000" cy="381000"/>
          </a:xfrm>
          <a:prstGeom prst="rect">
            <a:avLst/>
          </a:prstGeom>
        </p:spPr>
      </p:pic>
      <p:pic>
        <p:nvPicPr>
          <p:cNvPr id="3" name="Thoại 003_s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3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6" name="chimes.wav"/>
          </p:stSnd>
        </p:sndAc>
      </p:transition>
    </mc:Choice>
    <mc:Fallback xmlns="">
      <p:transition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6" y="3797427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500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tràng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pháo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tay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625055" y="3909016"/>
            <a:ext cx="1733204" cy="674636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1" y="4950351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1" y="3723777"/>
            <a:ext cx="535781" cy="892969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905001" y="106407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may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mắn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9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905000" y="245559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mừng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" name="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6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434343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434343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434343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434343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434343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434343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434343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51" y="1159726"/>
            <a:ext cx="4514850" cy="4622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95" y="1314915"/>
            <a:ext cx="4061070" cy="429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4251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iant Doodles Newsletter by Slidesgo">
  <a:themeElements>
    <a:clrScheme name="Simple Light">
      <a:dk1>
        <a:srgbClr val="002969"/>
      </a:dk1>
      <a:lt1>
        <a:srgbClr val="FFFFFF"/>
      </a:lt1>
      <a:dk2>
        <a:srgbClr val="698A9D"/>
      </a:dk2>
      <a:lt2>
        <a:srgbClr val="EEEEEE"/>
      </a:lt2>
      <a:accent1>
        <a:srgbClr val="FE98B0"/>
      </a:accent1>
      <a:accent2>
        <a:srgbClr val="12B6C2"/>
      </a:accent2>
      <a:accent3>
        <a:srgbClr val="9DDDD1"/>
      </a:accent3>
      <a:accent4>
        <a:srgbClr val="F67A62"/>
      </a:accent4>
      <a:accent5>
        <a:srgbClr val="FFC6BB"/>
      </a:accent5>
      <a:accent6>
        <a:srgbClr val="FECE5F"/>
      </a:accent6>
      <a:hlink>
        <a:srgbClr val="0029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476</Words>
  <Application>Microsoft Office PowerPoint</Application>
  <PresentationFormat>Widescreen</PresentationFormat>
  <Paragraphs>75</Paragraphs>
  <Slides>19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微软雅黑</vt:lpstr>
      <vt:lpstr>Amatic SC</vt:lpstr>
      <vt:lpstr>Anaheim</vt:lpstr>
      <vt:lpstr>Arial</vt:lpstr>
      <vt:lpstr>Baloo 2</vt:lpstr>
      <vt:lpstr>Calibri</vt:lpstr>
      <vt:lpstr>Calibri Light</vt:lpstr>
      <vt:lpstr>Cambria</vt:lpstr>
      <vt:lpstr>Didact Gothic</vt:lpstr>
      <vt:lpstr>Livvic</vt:lpstr>
      <vt:lpstr>Nunito</vt:lpstr>
      <vt:lpstr>Ranchers</vt:lpstr>
      <vt:lpstr>Roboto Condensed Light</vt:lpstr>
      <vt:lpstr>Rubik</vt:lpstr>
      <vt:lpstr>Tahoma</vt:lpstr>
      <vt:lpstr>Times New Roman</vt:lpstr>
      <vt:lpstr>1_Office Theme</vt:lpstr>
      <vt:lpstr>Science Subject for Pre-K: Observe insect life by Slidesgo</vt:lpstr>
      <vt:lpstr>Giant Doodles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Dư Mỹ Linh</cp:lastModifiedBy>
  <cp:revision>52</cp:revision>
  <dcterms:created xsi:type="dcterms:W3CDTF">2023-11-09T13:22:50Z</dcterms:created>
  <dcterms:modified xsi:type="dcterms:W3CDTF">2025-03-04T03:55:44Z</dcterms:modified>
</cp:coreProperties>
</file>