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35" r:id="rId3"/>
  </p:sldMasterIdLst>
  <p:notesMasterIdLst>
    <p:notesMasterId r:id="rId23"/>
  </p:notesMasterIdLst>
  <p:sldIdLst>
    <p:sldId id="2007577227" r:id="rId4"/>
    <p:sldId id="2007577212" r:id="rId5"/>
    <p:sldId id="283" r:id="rId6"/>
    <p:sldId id="2007577229" r:id="rId7"/>
    <p:sldId id="2007577230" r:id="rId8"/>
    <p:sldId id="2007577231" r:id="rId9"/>
    <p:sldId id="2007577232" r:id="rId10"/>
    <p:sldId id="2007577151" r:id="rId11"/>
    <p:sldId id="344" r:id="rId12"/>
    <p:sldId id="2007577233" r:id="rId13"/>
    <p:sldId id="354" r:id="rId14"/>
    <p:sldId id="375" r:id="rId15"/>
    <p:sldId id="316" r:id="rId16"/>
    <p:sldId id="2007577216" r:id="rId17"/>
    <p:sldId id="2007577217" r:id="rId18"/>
    <p:sldId id="2007577218" r:id="rId19"/>
    <p:sldId id="2007577219" r:id="rId20"/>
    <p:sldId id="2007577220" r:id="rId21"/>
    <p:sldId id="2007577208" r:id="rId22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24"/>
      <p:bold r:id="rId25"/>
      <p:italic r:id="rId26"/>
      <p:boldItalic r:id="rId27"/>
    </p:embeddedFont>
    <p:embeddedFont>
      <p:font typeface="Kalam" panose="020B0604020202020204" charset="0"/>
      <p:regular r:id="rId28"/>
      <p:bold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等线" panose="020B0604020202020204" charset="0"/>
      <p:regular r:id="rId34"/>
      <p:bold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宋体" panose="02010600030101010101" pitchFamily="2" charset="-122"/>
      <p:regular r:id="rId40"/>
    </p:embeddedFont>
    <p:embeddedFont>
      <p:font typeface="HP001 4 hàng" panose="020B0604020202020204" charset="0"/>
      <p:regular r:id="rId41"/>
      <p:bold r:id="rId42"/>
    </p:embeddedFont>
    <p:embeddedFont>
      <p:font typeface="字魂27号-布丁体" panose="00000505000000000000" charset="-122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574"/>
    <a:srgbClr val="DF3C7E"/>
    <a:srgbClr val="000000"/>
    <a:srgbClr val="BEE7FB"/>
    <a:srgbClr val="E6F7F9"/>
    <a:srgbClr val="ED3D6C"/>
    <a:srgbClr val="E2F7E2"/>
    <a:srgbClr val="C7F1C6"/>
    <a:srgbClr val="BED096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92"/>
    <p:restoredTop sz="91311"/>
  </p:normalViewPr>
  <p:slideViewPr>
    <p:cSldViewPr snapToGrid="0">
      <p:cViewPr varScale="1">
        <p:scale>
          <a:sx n="86" d="100"/>
          <a:sy n="86" d="100"/>
        </p:scale>
        <p:origin x="91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D36EFDAB-D6DB-4DEF-92AF-7AEC5F833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7B9A6F0A-E7FE-4076-8C88-AE63F75A7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B06541FF-CC08-4EF9-955B-1052A975B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A110CFF-278B-4B44-9D3E-C574E94ED3E4}" type="slidenum">
              <a:rPr lang="zh-CN" altLang="en-US" b="1" smtClean="0">
                <a:latin typeface=".VnArial"/>
                <a:cs typeface="Arial" panose="020B0604020202020204" pitchFamily="34" charset="0"/>
              </a:rPr>
              <a:pPr/>
              <a:t>1</a:t>
            </a:fld>
            <a:endParaRPr lang="zh-CN" altLang="en-US" b="1">
              <a:latin typeface=".Vn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32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75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4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FAD9214-EBAD-406D-A651-5D435C6E8A89}" type="slidenum">
              <a:rPr lang="en-US" altLang="en-US">
                <a:latin typeface=".VnTime" panose="020B7200000000000000" pitchFamily="34" charset="0"/>
              </a:rPr>
              <a:pPr/>
              <a:t>8</a:t>
            </a:fld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70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904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23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890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679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743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244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163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736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7364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39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2057-84D0-4FFA-994E-E7A0AEFB70FE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ADFC-EF1D-4E6A-BDDC-C5564AB8E5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457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2057-84D0-4FFA-994E-E7A0AEFB70FE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ADFC-EF1D-4E6A-BDDC-C5564AB8E5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1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9"/>
          <p:cNvPicPr preferRelativeResize="0"/>
          <p:nvPr/>
        </p:nvPicPr>
        <p:blipFill rotWithShape="1">
          <a:blip r:embed="rId3">
            <a:alphaModFix/>
          </a:blip>
          <a:srcRect r="68771" b="55847"/>
          <a:stretch/>
        </p:blipFill>
        <p:spPr>
          <a:xfrm>
            <a:off x="-9" y="0"/>
            <a:ext cx="2855636" cy="227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/>
          <p:cNvPicPr preferRelativeResize="0"/>
          <p:nvPr/>
        </p:nvPicPr>
        <p:blipFill rotWithShape="1">
          <a:blip r:embed="rId3">
            <a:alphaModFix/>
          </a:blip>
          <a:srcRect l="79984" t="-1530" r="-4507" b="44766"/>
          <a:stretch/>
        </p:blipFill>
        <p:spPr>
          <a:xfrm>
            <a:off x="7321445" y="-33728"/>
            <a:ext cx="2242401" cy="29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9"/>
          <p:cNvPicPr preferRelativeResize="0"/>
          <p:nvPr/>
        </p:nvPicPr>
        <p:blipFill rotWithShape="1">
          <a:blip r:embed="rId3">
            <a:alphaModFix/>
          </a:blip>
          <a:srcRect l="66801" t="60547" r="-573" b="-4632"/>
          <a:stretch/>
        </p:blipFill>
        <p:spPr>
          <a:xfrm>
            <a:off x="6100875" y="3091721"/>
            <a:ext cx="3088096" cy="2267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519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Google Shape;2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02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53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Google Shape;3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93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Google Shape;40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49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Google Shape;5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58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6"/>
          <p:cNvPicPr preferRelativeResize="0"/>
          <p:nvPr/>
        </p:nvPicPr>
        <p:blipFill rotWithShape="1">
          <a:blip r:embed="rId3">
            <a:alphaModFix/>
          </a:blip>
          <a:srcRect r="68771" b="55847"/>
          <a:stretch/>
        </p:blipFill>
        <p:spPr>
          <a:xfrm>
            <a:off x="-9" y="0"/>
            <a:ext cx="2855636" cy="227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6"/>
          <p:cNvPicPr preferRelativeResize="0"/>
          <p:nvPr/>
        </p:nvPicPr>
        <p:blipFill rotWithShape="1">
          <a:blip r:embed="rId3">
            <a:alphaModFix/>
          </a:blip>
          <a:srcRect l="79984" t="-1530" r="-4507" b="44766"/>
          <a:stretch/>
        </p:blipFill>
        <p:spPr>
          <a:xfrm>
            <a:off x="7321445" y="-33728"/>
            <a:ext cx="2242401" cy="29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6"/>
          <p:cNvPicPr preferRelativeResize="0"/>
          <p:nvPr/>
        </p:nvPicPr>
        <p:blipFill rotWithShape="1">
          <a:blip r:embed="rId3">
            <a:alphaModFix/>
          </a:blip>
          <a:srcRect l="66801" t="60547" r="-573" b="-4632"/>
          <a:stretch/>
        </p:blipFill>
        <p:spPr>
          <a:xfrm>
            <a:off x="6100875" y="3091721"/>
            <a:ext cx="3088096" cy="2267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6"/>
          <p:cNvGrpSpPr/>
          <p:nvPr/>
        </p:nvGrpSpPr>
        <p:grpSpPr>
          <a:xfrm>
            <a:off x="293370" y="304800"/>
            <a:ext cx="8568690" cy="4541520"/>
            <a:chOff x="391160" y="406400"/>
            <a:chExt cx="11424920" cy="6055360"/>
          </a:xfrm>
        </p:grpSpPr>
        <p:sp>
          <p:nvSpPr>
            <p:cNvPr id="61" name="Google Shape;61;p16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38100" dir="2700000" algn="tl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6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 cap="flat" cmpd="sng">
              <a:solidFill>
                <a:srgbClr val="DEE4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16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64" name="Google Shape;64;p16"/>
              <p:cNvSpPr/>
              <p:nvPr/>
            </p:nvSpPr>
            <p:spPr>
              <a:xfrm rot="10800000" flipH="1">
                <a:off x="5033010" y="406400"/>
                <a:ext cx="2141220" cy="58358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87C7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 txBox="1"/>
              <p:nvPr/>
            </p:nvSpPr>
            <p:spPr>
              <a:xfrm>
                <a:off x="5153661" y="467359"/>
                <a:ext cx="1899920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第一章节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372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8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 r="68771" b="55847"/>
          <a:stretch/>
        </p:blipFill>
        <p:spPr>
          <a:xfrm>
            <a:off x="-9" y="0"/>
            <a:ext cx="2855636" cy="227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7"/>
          <p:cNvPicPr preferRelativeResize="0"/>
          <p:nvPr/>
        </p:nvPicPr>
        <p:blipFill rotWithShape="1">
          <a:blip r:embed="rId3">
            <a:alphaModFix/>
          </a:blip>
          <a:srcRect l="79984" t="-1530" r="-4507" b="44766"/>
          <a:stretch/>
        </p:blipFill>
        <p:spPr>
          <a:xfrm>
            <a:off x="7321445" y="-33728"/>
            <a:ext cx="2242401" cy="29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7"/>
          <p:cNvPicPr preferRelativeResize="0"/>
          <p:nvPr/>
        </p:nvPicPr>
        <p:blipFill rotWithShape="1">
          <a:blip r:embed="rId3">
            <a:alphaModFix/>
          </a:blip>
          <a:srcRect l="66801" t="60547" r="-573" b="-4632"/>
          <a:stretch/>
        </p:blipFill>
        <p:spPr>
          <a:xfrm>
            <a:off x="6100875" y="3091721"/>
            <a:ext cx="3088096" cy="2267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7"/>
          <p:cNvGrpSpPr/>
          <p:nvPr/>
        </p:nvGrpSpPr>
        <p:grpSpPr>
          <a:xfrm>
            <a:off x="293370" y="304800"/>
            <a:ext cx="8568690" cy="4541520"/>
            <a:chOff x="391160" y="406400"/>
            <a:chExt cx="11424920" cy="6055360"/>
          </a:xfrm>
        </p:grpSpPr>
        <p:sp>
          <p:nvSpPr>
            <p:cNvPr id="72" name="Google Shape;72;p17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38100" dir="2700000" algn="tl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7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 cap="flat" cmpd="sng">
              <a:solidFill>
                <a:srgbClr val="DEE4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74;p17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75" name="Google Shape;75;p17"/>
              <p:cNvSpPr/>
              <p:nvPr/>
            </p:nvSpPr>
            <p:spPr>
              <a:xfrm rot="10800000" flipH="1">
                <a:off x="5033010" y="406400"/>
                <a:ext cx="2141220" cy="58358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87C7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7"/>
              <p:cNvSpPr txBox="1"/>
              <p:nvPr/>
            </p:nvSpPr>
            <p:spPr>
              <a:xfrm>
                <a:off x="5153661" y="467359"/>
                <a:ext cx="1899920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第二章节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6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r="68771" b="55847"/>
          <a:stretch/>
        </p:blipFill>
        <p:spPr>
          <a:xfrm>
            <a:off x="-9" y="0"/>
            <a:ext cx="2855636" cy="227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 l="79984" t="-1530" r="-4507" b="44766"/>
          <a:stretch/>
        </p:blipFill>
        <p:spPr>
          <a:xfrm>
            <a:off x="7321445" y="-33728"/>
            <a:ext cx="2242401" cy="29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 l="66801" t="60547" r="-573" b="-4632"/>
          <a:stretch/>
        </p:blipFill>
        <p:spPr>
          <a:xfrm>
            <a:off x="6100875" y="3091721"/>
            <a:ext cx="3088096" cy="2267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8"/>
          <p:cNvGrpSpPr/>
          <p:nvPr/>
        </p:nvGrpSpPr>
        <p:grpSpPr>
          <a:xfrm>
            <a:off x="293370" y="304800"/>
            <a:ext cx="8568690" cy="4541520"/>
            <a:chOff x="391160" y="406400"/>
            <a:chExt cx="11424920" cy="6055360"/>
          </a:xfrm>
        </p:grpSpPr>
        <p:sp>
          <p:nvSpPr>
            <p:cNvPr id="83" name="Google Shape;83;p18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38100" dir="2700000" algn="tl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 cap="flat" cmpd="sng">
              <a:solidFill>
                <a:srgbClr val="DEE4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18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86" name="Google Shape;86;p18"/>
              <p:cNvSpPr/>
              <p:nvPr/>
            </p:nvSpPr>
            <p:spPr>
              <a:xfrm rot="10800000" flipH="1">
                <a:off x="5033010" y="406400"/>
                <a:ext cx="2141220" cy="58358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87C7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8"/>
              <p:cNvSpPr txBox="1"/>
              <p:nvPr/>
            </p:nvSpPr>
            <p:spPr>
              <a:xfrm>
                <a:off x="5153661" y="467359"/>
                <a:ext cx="1899920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第三章节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130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>
  <p:cSld name="标题和竖排文字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r="68771" b="55847"/>
          <a:stretch/>
        </p:blipFill>
        <p:spPr>
          <a:xfrm>
            <a:off x="-9" y="0"/>
            <a:ext cx="2855636" cy="227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l="79984" t="-1530" r="-4507" b="44766"/>
          <a:stretch/>
        </p:blipFill>
        <p:spPr>
          <a:xfrm>
            <a:off x="7321445" y="-33728"/>
            <a:ext cx="2242401" cy="29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l="66801" t="60547" r="-573" b="-4632"/>
          <a:stretch/>
        </p:blipFill>
        <p:spPr>
          <a:xfrm>
            <a:off x="6100875" y="3091721"/>
            <a:ext cx="3088096" cy="2267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9"/>
          <p:cNvGrpSpPr/>
          <p:nvPr/>
        </p:nvGrpSpPr>
        <p:grpSpPr>
          <a:xfrm>
            <a:off x="293370" y="304800"/>
            <a:ext cx="8568690" cy="4541520"/>
            <a:chOff x="391160" y="406400"/>
            <a:chExt cx="11424920" cy="6055360"/>
          </a:xfrm>
        </p:grpSpPr>
        <p:sp>
          <p:nvSpPr>
            <p:cNvPr id="94" name="Google Shape;94;p19"/>
            <p:cNvSpPr/>
            <p:nvPr/>
          </p:nvSpPr>
          <p:spPr>
            <a:xfrm>
              <a:off x="391160" y="406400"/>
              <a:ext cx="11424920" cy="60553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38100" dir="2700000" algn="tl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9"/>
            <p:cNvSpPr/>
            <p:nvPr/>
          </p:nvSpPr>
          <p:spPr>
            <a:xfrm>
              <a:off x="660400" y="660399"/>
              <a:ext cx="10886440" cy="5547361"/>
            </a:xfrm>
            <a:prstGeom prst="rect">
              <a:avLst/>
            </a:prstGeom>
            <a:noFill/>
            <a:ln w="41275" cap="flat" cmpd="sng">
              <a:solidFill>
                <a:srgbClr val="DEE4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" name="Google Shape;96;p19"/>
            <p:cNvGrpSpPr/>
            <p:nvPr/>
          </p:nvGrpSpPr>
          <p:grpSpPr>
            <a:xfrm>
              <a:off x="5033010" y="406400"/>
              <a:ext cx="2141220" cy="583585"/>
              <a:chOff x="5033010" y="406400"/>
              <a:chExt cx="2141220" cy="583585"/>
            </a:xfrm>
          </p:grpSpPr>
          <p:sp>
            <p:nvSpPr>
              <p:cNvPr id="97" name="Google Shape;97;p19"/>
              <p:cNvSpPr/>
              <p:nvPr/>
            </p:nvSpPr>
            <p:spPr>
              <a:xfrm rot="10800000" flipH="1">
                <a:off x="5033010" y="406400"/>
                <a:ext cx="2141220" cy="58358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87C7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9"/>
              <p:cNvSpPr txBox="1"/>
              <p:nvPr/>
            </p:nvSpPr>
            <p:spPr>
              <a:xfrm>
                <a:off x="5153661" y="467359"/>
                <a:ext cx="1899920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第四章节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630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4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6A9D-A133-4FC3-BF0D-73774E5AD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1" cy="1790700"/>
          </a:xfrm>
        </p:spPr>
        <p:txBody>
          <a:bodyPr anchor="b"/>
          <a:lstStyle>
            <a:lvl1pPr algn="ctr">
              <a:defRPr sz="33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29BCD-C1FE-4A31-A37A-FBCD8A5F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1" cy="1241822"/>
          </a:xfrm>
        </p:spPr>
        <p:txBody>
          <a:bodyPr/>
          <a:lstStyle>
            <a:lvl1pPr marL="0" indent="0" algn="ctr">
              <a:buNone/>
              <a:defRPr sz="1347"/>
            </a:lvl1pPr>
            <a:lvl2pPr marL="256532" indent="0" algn="ctr">
              <a:buNone/>
              <a:defRPr sz="1122"/>
            </a:lvl2pPr>
            <a:lvl3pPr marL="513064" indent="0" algn="ctr">
              <a:buNone/>
              <a:defRPr sz="1010"/>
            </a:lvl3pPr>
            <a:lvl4pPr marL="769596" indent="0" algn="ctr">
              <a:buNone/>
              <a:defRPr sz="898"/>
            </a:lvl4pPr>
            <a:lvl5pPr marL="1026128" indent="0" algn="ctr">
              <a:buNone/>
              <a:defRPr sz="898"/>
            </a:lvl5pPr>
            <a:lvl6pPr marL="1282660" indent="0" algn="ctr">
              <a:buNone/>
              <a:defRPr sz="898"/>
            </a:lvl6pPr>
            <a:lvl7pPr marL="1539192" indent="0" algn="ctr">
              <a:buNone/>
              <a:defRPr sz="898"/>
            </a:lvl7pPr>
            <a:lvl8pPr marL="1795724" indent="0" algn="ctr">
              <a:buNone/>
              <a:defRPr sz="898"/>
            </a:lvl8pPr>
            <a:lvl9pPr marL="2052257" indent="0" algn="ctr">
              <a:buNone/>
              <a:defRPr sz="8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5D90-B32E-427B-8F77-06C3706B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6D63-C0B4-4A92-AF30-B116682A421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137A-4522-4AC8-B9E6-BD27F0E4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5A618-AB62-4662-AA6C-81970BBD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08BEA-1DB3-42DD-B4BE-ED4271BD1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1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20" r:id="rId5"/>
    <p:sldLayoutId id="2147483721" r:id="rId6"/>
    <p:sldLayoutId id="214748372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33" r:id="rId11"/>
    <p:sldLayoutId id="2147483732" r:id="rId12"/>
    <p:sldLayoutId id="2147483731" r:id="rId13"/>
    <p:sldLayoutId id="2147483730" r:id="rId14"/>
    <p:sldLayoutId id="2147483729" r:id="rId15"/>
    <p:sldLayoutId id="2147483728" r:id="rId16"/>
    <p:sldLayoutId id="2147483727" r:id="rId17"/>
    <p:sldLayoutId id="2147483726" r:id="rId18"/>
    <p:sldLayoutId id="2147483725" r:id="rId19"/>
    <p:sldLayoutId id="2147483724" r:id="rId20"/>
    <p:sldLayoutId id="2147483719" r:id="rId21"/>
    <p:sldLayoutId id="2147483723" r:id="rId22"/>
    <p:sldLayoutId id="214748373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2207722" y="1891780"/>
            <a:ext cx="4734098" cy="103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936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srgbClr val="29363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893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microsoft.com/office/2007/relationships/hdphoto" Target="../media/hdphoto14.wdp"/><Relationship Id="rId26" Type="http://schemas.microsoft.com/office/2007/relationships/hdphoto" Target="../media/hdphoto10.wdp"/><Relationship Id="rId3" Type="http://schemas.openxmlformats.org/officeDocument/2006/relationships/image" Target="../media/image35.png"/><Relationship Id="rId21" Type="http://schemas.openxmlformats.org/officeDocument/2006/relationships/image" Target="../media/image38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17" Type="http://schemas.openxmlformats.org/officeDocument/2006/relationships/image" Target="../media/image51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microsoft.com/office/2007/relationships/hdphoto" Target="../media/hdphoto11.wdp"/><Relationship Id="rId20" Type="http://schemas.microsoft.com/office/2007/relationships/hdphoto" Target="../media/hdphoto4.wdp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openxmlformats.org/officeDocument/2006/relationships/image" Target="../media/image40.png"/><Relationship Id="rId24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42.png"/><Relationship Id="rId28" Type="http://schemas.microsoft.com/office/2007/relationships/hdphoto" Target="../media/hdphoto15.wdp"/><Relationship Id="rId10" Type="http://schemas.microsoft.com/office/2007/relationships/hdphoto" Target="../media/hdphoto6.wdp"/><Relationship Id="rId19" Type="http://schemas.openxmlformats.org/officeDocument/2006/relationships/image" Target="../media/image37.png"/><Relationship Id="rId4" Type="http://schemas.microsoft.com/office/2007/relationships/hdphoto" Target="../media/hdphoto12.wdp"/><Relationship Id="rId9" Type="http://schemas.openxmlformats.org/officeDocument/2006/relationships/image" Target="../media/image39.png"/><Relationship Id="rId14" Type="http://schemas.microsoft.com/office/2007/relationships/hdphoto" Target="../media/hdphoto8.wdp"/><Relationship Id="rId22" Type="http://schemas.microsoft.com/office/2007/relationships/hdphoto" Target="../media/hdphoto5.wdp"/><Relationship Id="rId27" Type="http://schemas.openxmlformats.org/officeDocument/2006/relationships/image" Target="../media/image52.png"/><Relationship Id="rId30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microsoft.com/office/2007/relationships/hdphoto" Target="../media/hdphoto4.wdp"/><Relationship Id="rId20" Type="http://schemas.microsoft.com/office/2007/relationships/hdphoto" Target="../media/hdphoto10.wdp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24" Type="http://schemas.microsoft.com/office/2007/relationships/hdphoto" Target="../media/hdphoto14.wdp"/><Relationship Id="rId5" Type="http://schemas.openxmlformats.org/officeDocument/2006/relationships/image" Target="../media/image38.png"/><Relationship Id="rId15" Type="http://schemas.openxmlformats.org/officeDocument/2006/relationships/image" Target="../media/image37.png"/><Relationship Id="rId23" Type="http://schemas.openxmlformats.org/officeDocument/2006/relationships/image" Target="../media/image51.png"/><Relationship Id="rId28" Type="http://schemas.microsoft.com/office/2007/relationships/hdphoto" Target="../media/hdphoto15.wdp"/><Relationship Id="rId10" Type="http://schemas.microsoft.com/office/2007/relationships/hdphoto" Target="../media/hdphoto7.wdp"/><Relationship Id="rId19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40.png"/><Relationship Id="rId14" Type="http://schemas.microsoft.com/office/2007/relationships/hdphoto" Target="../media/hdphoto11.wdp"/><Relationship Id="rId22" Type="http://schemas.microsoft.com/office/2007/relationships/hdphoto" Target="../media/hdphoto13.wdp"/><Relationship Id="rId27" Type="http://schemas.openxmlformats.org/officeDocument/2006/relationships/image" Target="../media/image52.png"/><Relationship Id="rId30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7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7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18" Type="http://schemas.microsoft.com/office/2007/relationships/hdphoto" Target="../media/hdphoto8.wdp"/><Relationship Id="rId3" Type="http://schemas.openxmlformats.org/officeDocument/2006/relationships/image" Target="../media/image34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17" Type="http://schemas.openxmlformats.org/officeDocument/2006/relationships/image" Target="../media/image41.png"/><Relationship Id="rId25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24" Type="http://schemas.microsoft.com/office/2007/relationships/hdphoto" Target="../media/hdphoto11.wdp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7A5DDE2-230E-40A1-88C4-A7479C45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04" y="1248966"/>
            <a:ext cx="1416844" cy="118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3">
            <a:extLst>
              <a:ext uri="{FF2B5EF4-FFF2-40B4-BE49-F238E27FC236}">
                <a16:creationId xmlns:a16="http://schemas.microsoft.com/office/drawing/2014/main" id="{DFDEB3C4-DEB0-42B0-AEF5-33CB02D3E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48" y="2547938"/>
            <a:ext cx="4006453" cy="26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4">
            <a:extLst>
              <a:ext uri="{FF2B5EF4-FFF2-40B4-BE49-F238E27FC236}">
                <a16:creationId xmlns:a16="http://schemas.microsoft.com/office/drawing/2014/main" id="{004B7AC0-50E4-4C5E-83FC-42B1FEE3A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43212"/>
            <a:ext cx="5213747" cy="228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7">
            <a:extLst>
              <a:ext uri="{FF2B5EF4-FFF2-40B4-BE49-F238E27FC236}">
                <a16:creationId xmlns:a16="http://schemas.microsoft.com/office/drawing/2014/main" id="{EDE9EEFD-1D94-4BB9-840C-48D6138BF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094"/>
            <a:ext cx="1983581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8">
            <a:extLst>
              <a:ext uri="{FF2B5EF4-FFF2-40B4-BE49-F238E27FC236}">
                <a16:creationId xmlns:a16="http://schemas.microsoft.com/office/drawing/2014/main" id="{EC71D131-5273-45DF-BC46-C25E541B3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0" y="264319"/>
            <a:ext cx="1912144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图片 13">
            <a:extLst>
              <a:ext uri="{FF2B5EF4-FFF2-40B4-BE49-F238E27FC236}">
                <a16:creationId xmlns:a16="http://schemas.microsoft.com/office/drawing/2014/main" id="{30E08A23-CBA9-4D74-9D77-3EDC0ACB3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04" y="3265885"/>
            <a:ext cx="1696640" cy="197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3">
            <a:extLst>
              <a:ext uri="{FF2B5EF4-FFF2-40B4-BE49-F238E27FC236}">
                <a16:creationId xmlns:a16="http://schemas.microsoft.com/office/drawing/2014/main" id="{4DE05F50-CF31-42C3-B48D-CAE8EF5C48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7410" y="988219"/>
            <a:ext cx="135731" cy="72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rgbClr val="FFC4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19">
            <a:extLst>
              <a:ext uri="{FF2B5EF4-FFF2-40B4-BE49-F238E27FC236}">
                <a16:creationId xmlns:a16="http://schemas.microsoft.com/office/drawing/2014/main" id="{E3A17629-D6D7-4E1B-8494-382746DF29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6153" y="2595914"/>
            <a:ext cx="3511189" cy="994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75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</a:t>
            </a:r>
            <a:r>
              <a:rPr lang="en-US" sz="375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</a:p>
          <a:p>
            <a:pPr algn="ctr" eaLnBrk="1" hangingPunct="1">
              <a:defRPr/>
            </a:pPr>
            <a:r>
              <a:rPr lang="en-US" sz="375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MÔN: LUYỆN TẬP</a:t>
            </a:r>
            <a:endParaRPr lang="en-US" sz="225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33">
            <a:extLst>
              <a:ext uri="{FF2B5EF4-FFF2-40B4-BE49-F238E27FC236}">
                <a16:creationId xmlns:a16="http://schemas.microsoft.com/office/drawing/2014/main" id="{FE514C83-CCB9-4A4E-BAB1-BD969D3FDD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0110" y="243741"/>
            <a:ext cx="5213747" cy="899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8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TRƯỜNG TIỂU HỌC BẾ VĂN ĐÀN</a:t>
            </a:r>
            <a:endParaRPr lang="en-US" sz="1800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42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49003D7-510E-44CD-BEBF-E9BC844A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245" y="117633"/>
            <a:ext cx="75956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Mở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rộng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vốn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thiên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nhiên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70B3D-3591-4346-B551-EDCDA861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98" y="772920"/>
            <a:ext cx="2312698" cy="1727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98" y="2347917"/>
            <a:ext cx="2005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Ngôi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0C68C-BA63-46F6-B7F5-98E5DA4C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83" y="772920"/>
            <a:ext cx="2263550" cy="17273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4888" y="2434412"/>
            <a:ext cx="24160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Dòng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BF74F-D262-45B6-8116-3073EAA3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348" y="695231"/>
            <a:ext cx="2426500" cy="17828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99580" y="2434412"/>
            <a:ext cx="17700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0" y="2994248"/>
            <a:ext cx="2161309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83" y="3044900"/>
            <a:ext cx="2281882" cy="1435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48" y="3080742"/>
            <a:ext cx="2426500" cy="13994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5459" y="4497169"/>
            <a:ext cx="1107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04817" y="4480146"/>
            <a:ext cx="21595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76211" y="4480147"/>
            <a:ext cx="16209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Đồi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36A656-B8BF-471E-9239-D5D9BEEC80F6}"/>
              </a:ext>
            </a:extLst>
          </p:cNvPr>
          <p:cNvGrpSpPr/>
          <p:nvPr/>
        </p:nvGrpSpPr>
        <p:grpSpPr>
          <a:xfrm>
            <a:off x="2743129" y="3508033"/>
            <a:ext cx="3722362" cy="1167612"/>
            <a:chOff x="2743129" y="3508033"/>
            <a:chExt cx="3722362" cy="1167612"/>
          </a:xfrm>
        </p:grpSpPr>
        <p:sp>
          <p:nvSpPr>
            <p:cNvPr id="36" name="Rounded Rectangle 33">
              <a:extLst>
                <a:ext uri="{FF2B5EF4-FFF2-40B4-BE49-F238E27FC236}">
                  <a16:creationId xmlns:a16="http://schemas.microsoft.com/office/drawing/2014/main" id="{1AB104C2-A320-4B4E-9FED-A3CD36D39F0C}"/>
                </a:ext>
              </a:extLst>
            </p:cNvPr>
            <p:cNvSpPr/>
            <p:nvPr/>
          </p:nvSpPr>
          <p:spPr>
            <a:xfrm>
              <a:off x="2743129" y="3508033"/>
              <a:ext cx="3722362" cy="116761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92D050"/>
              </a:solidFill>
            </a:ln>
            <a:effectLst>
              <a:glow rad="101600">
                <a:srgbClr val="92D05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2D59B5-6040-417E-B023-331737095E01}"/>
                </a:ext>
              </a:extLst>
            </p:cNvPr>
            <p:cNvSpPr txBox="1"/>
            <p:nvPr/>
          </p:nvSpPr>
          <p:spPr>
            <a:xfrm>
              <a:off x="3178589" y="3553230"/>
              <a:ext cx="3031861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9B45371-50B2-CE4E-8AF6-CAC86E2F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rcRect l="4786" r="1" b="54456"/>
          <a:stretch/>
        </p:blipFill>
        <p:spPr>
          <a:xfrm>
            <a:off x="6598541" y="3446195"/>
            <a:ext cx="1995215" cy="823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C9DAE-14AF-6F42-8653-A6BBF403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63133"/>
          <a:stretch/>
        </p:blipFill>
        <p:spPr>
          <a:xfrm>
            <a:off x="552850" y="3501371"/>
            <a:ext cx="2143551" cy="6370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527509" y="244284"/>
            <a:ext cx="8629975" cy="1046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từ ngữ chỉ sự vật với từ ngữ chỉ đặc điểm ở bài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tạo 3 câu.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E3E6A9-99F4-144B-92E7-B4B43234B3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39057">
            <a:off x="377306" y="3589430"/>
            <a:ext cx="1540795" cy="598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E2B27-AC5A-9348-A810-24FBA18D9F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01368">
            <a:off x="1028452" y="3538602"/>
            <a:ext cx="1665675" cy="592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26A1-4A99-274B-B342-9872193C3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7976">
            <a:off x="478587" y="3469914"/>
            <a:ext cx="1743034" cy="5916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FB146-9545-E544-A7C3-F07387600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58629">
            <a:off x="1124635" y="3738308"/>
            <a:ext cx="1817145" cy="6045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655EC-028B-1E46-B559-848206EEE7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60631">
            <a:off x="815217" y="3567370"/>
            <a:ext cx="1719402" cy="5349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80501-6219-FF4E-A3B6-EB35B9EE5B07}"/>
              </a:ext>
            </a:extLst>
          </p:cNvPr>
          <p:cNvGrpSpPr/>
          <p:nvPr/>
        </p:nvGrpSpPr>
        <p:grpSpPr>
          <a:xfrm>
            <a:off x="582081" y="3847646"/>
            <a:ext cx="2143551" cy="1295854"/>
            <a:chOff x="975360" y="3420883"/>
            <a:chExt cx="2794914" cy="1575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87AAF-B5F4-0943-A5D9-0623FEDAD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  <a14:backgroundMark x1="23899" y1="30962" x2="50629" y2="30544"/>
                          <a14:backgroundMark x1="50629" y1="30126" x2="73899" y2="29707"/>
                          <a14:backgroundMark x1="73899" y1="29707" x2="74214" y2="29707"/>
                          <a14:backgroundMark x1="75157" y1="29289" x2="80503" y2="28452"/>
                          <a14:backgroundMark x1="80503" y1="28033" x2="19182" y2="28033"/>
                          <a14:backgroundMark x1="18239" y1="28870" x2="19182" y2="30962"/>
                          <a14:backgroundMark x1="21069" y1="31381" x2="17925" y2="25523"/>
                          <a14:backgroundMark x1="82390" y1="25941" x2="85535" y2="26360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t="25012"/>
            <a:stretch/>
          </p:blipFill>
          <p:spPr>
            <a:xfrm>
              <a:off x="975360" y="3420883"/>
              <a:ext cx="2794914" cy="15751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5FAFC7-9B7F-2B4F-A9DD-FD28ECD725A5}"/>
                </a:ext>
              </a:extLst>
            </p:cNvPr>
            <p:cNvSpPr txBox="1"/>
            <p:nvPr/>
          </p:nvSpPr>
          <p:spPr>
            <a:xfrm>
              <a:off x="1529044" y="3897600"/>
              <a:ext cx="1681537" cy="63425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Từ ngữ chỉ </a:t>
              </a:r>
            </a:p>
            <a:p>
              <a:pPr algn="ctr"/>
              <a:r>
                <a:rPr lang="en-VN" dirty="0"/>
                <a:t>sự vật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E35E7-2496-8B45-AEDE-D9968C91B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6996">
            <a:off x="6803360" y="3684326"/>
            <a:ext cx="1835757" cy="6520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B89AD-B760-2748-AE66-5DFF13942C1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3663">
            <a:off x="7141542" y="3699942"/>
            <a:ext cx="1702564" cy="7190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AF3CEA-61BD-0540-9056-B984677C3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14231660">
            <a:off x="6144498" y="3632228"/>
            <a:ext cx="1639586" cy="5977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0DEF9A-694A-7841-9043-0EB8D6875C5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45533">
            <a:off x="6371372" y="3579574"/>
            <a:ext cx="1778871" cy="5862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D2BA3-F363-184F-895D-BF7A478CF77C}"/>
              </a:ext>
            </a:extLst>
          </p:cNvPr>
          <p:cNvGrpSpPr/>
          <p:nvPr/>
        </p:nvGrpSpPr>
        <p:grpSpPr>
          <a:xfrm>
            <a:off x="6509362" y="4083281"/>
            <a:ext cx="2095501" cy="1184731"/>
            <a:chOff x="3428999" y="3586501"/>
            <a:chExt cx="2311384" cy="13067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974BB-7851-5E40-844C-BCCF958C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75" b="98842" l="9667" r="92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87333" y1="40541" x2="92000" y2="37838"/>
                          <a14:backgroundMark x1="42667" y1="38610" x2="80333" y2="39768"/>
                          <a14:backgroundMark x1="80333" y1="39382" x2="88606" y2="37540"/>
                          <a14:backgroundMark x1="28000" y1="36293" x2="28000" y2="36293"/>
                          <a14:backgroundMark x1="28000" y1="36293" x2="25667" y2="35521"/>
                          <a14:backgroundMark x1="26667" y1="35135" x2="30333" y2="36293"/>
                          <a14:backgroundMark x1="28333" y1="35521" x2="18667" y2="34749"/>
                          <a14:backgroundMark x1="29667" y1="37452" x2="29667" y2="37452"/>
                          <a14:backgroundMark x1="76667" y1="11197" x2="76667" y2="11197"/>
                        </a14:backgroundRemoval>
                      </a14:imgEffect>
                    </a14:imgLayer>
                  </a14:imgProps>
                </a:ext>
              </a:extLst>
            </a:blip>
            <a:srcRect t="34513"/>
            <a:stretch/>
          </p:blipFill>
          <p:spPr>
            <a:xfrm>
              <a:off x="3428999" y="3586501"/>
              <a:ext cx="2311384" cy="13067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AA568-F18D-2E42-B907-40E0A0460642}"/>
                </a:ext>
              </a:extLst>
            </p:cNvPr>
            <p:cNvSpPr txBox="1"/>
            <p:nvPr/>
          </p:nvSpPr>
          <p:spPr>
            <a:xfrm>
              <a:off x="3821537" y="3991070"/>
              <a:ext cx="1369512" cy="57554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Từ ngữ chỉ </a:t>
              </a:r>
            </a:p>
            <a:p>
              <a:pPr algn="ctr"/>
              <a:r>
                <a:rPr lang="en-US" dirty="0" err="1"/>
                <a:t>đ</a:t>
              </a:r>
              <a:r>
                <a:rPr lang="en-VN" dirty="0"/>
                <a:t>ặc điểm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49A9B0D-98F4-3C43-AE74-C17B747657D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1" b="98842" l="9667" r="90000">
                        <a14:foregroundMark x1="10556" y1="36209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  <a14:foregroundMark x1="24333" y1="39382" x2="24333" y2="39382"/>
                        <a14:foregroundMark x1="11667" y1="36293" x2="36000" y2="45946"/>
                        <a14:foregroundMark x1="35333" y1="42471" x2="35333" y2="33977"/>
                        <a14:foregroundMark x1="42667" y1="41699" x2="42667" y2="41699"/>
                        <a14:foregroundMark x1="42667" y1="41699" x2="43667" y2="44015"/>
                        <a14:foregroundMark x1="43667" y1="43629" x2="43667" y2="44788"/>
                        <a14:foregroundMark x1="43667" y1="44402" x2="43667" y2="45946"/>
                        <a14:foregroundMark x1="43333" y1="42857" x2="43333" y2="41313"/>
                        <a14:backgroundMark x1="42667" y1="33977" x2="45333" y2="32432"/>
                        <a14:backgroundMark x1="45333" y1="31660" x2="44437" y2="40748"/>
                        <a14:backgroundMark x1="44000" y1="35521" x2="44000" y2="24710"/>
                        <a14:backgroundMark x1="16072" y1="31516" x2="23667" y2="30888"/>
                        <a14:backgroundMark x1="14333" y1="31660" x2="14924" y2="31611"/>
                        <a14:backgroundMark x1="23667" y1="30116" x2="2333" y2="30888"/>
                        <a14:backgroundMark x1="28000" y1="28185" x2="28333" y2="31660"/>
                        <a14:backgroundMark x1="46000" y1="26255" x2="48667" y2="31274"/>
                        <a14:backgroundMark x1="48667" y1="38610" x2="48667" y2="38610"/>
                      </a14:backgroundRemoval>
                    </a14:imgEffect>
                  </a14:imgLayer>
                </a14:imgProps>
              </a:ext>
            </a:extLst>
          </a:blip>
          <a:srcRect r="50276" b="54456"/>
          <a:stretch/>
        </p:blipFill>
        <p:spPr>
          <a:xfrm>
            <a:off x="6514002" y="3446195"/>
            <a:ext cx="1041961" cy="82396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48D616-A92A-4744-878F-97513B7F8000}"/>
              </a:ext>
            </a:extLst>
          </p:cNvPr>
          <p:cNvCxnSpPr>
            <a:cxnSpLocks/>
          </p:cNvCxnSpPr>
          <p:nvPr/>
        </p:nvCxnSpPr>
        <p:spPr>
          <a:xfrm>
            <a:off x="1861289" y="742607"/>
            <a:ext cx="2454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118242-6DF8-4F02-9CCE-73E9AEA2FE4E}"/>
              </a:ext>
            </a:extLst>
          </p:cNvPr>
          <p:cNvCxnSpPr>
            <a:cxnSpLocks/>
          </p:cNvCxnSpPr>
          <p:nvPr/>
        </p:nvCxnSpPr>
        <p:spPr>
          <a:xfrm>
            <a:off x="5043557" y="726342"/>
            <a:ext cx="2878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C87CD6-1152-4E6C-8514-42B2AE6EF0CD}"/>
              </a:ext>
            </a:extLst>
          </p:cNvPr>
          <p:cNvCxnSpPr>
            <a:cxnSpLocks/>
          </p:cNvCxnSpPr>
          <p:nvPr/>
        </p:nvCxnSpPr>
        <p:spPr>
          <a:xfrm>
            <a:off x="930556" y="1195265"/>
            <a:ext cx="17658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D5E6945-B8B6-4218-AA45-3671D370CA5E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0.08055 -0.4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2243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23457E-6 L -0.02465 -0.314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157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78 L 0.01302 -0.2157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-1092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11667 -0.406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03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82716E-6 L 0.05139 -0.31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1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-0.06267 -0.4419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-220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8941 -0.230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115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2605 -0.4574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2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00156 -0.25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87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F12E19-F8D1-BC4B-9729-8436484D5307}"/>
              </a:ext>
            </a:extLst>
          </p:cNvPr>
          <p:cNvSpPr/>
          <p:nvPr/>
        </p:nvSpPr>
        <p:spPr>
          <a:xfrm>
            <a:off x="2423424" y="2643802"/>
            <a:ext cx="4443538" cy="2400375"/>
          </a:xfrm>
          <a:prstGeom prst="round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2E3FFA-32E7-A545-A515-5E7B571C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1588">
            <a:off x="1096118" y="894511"/>
            <a:ext cx="1665675" cy="592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88A34-ED0A-8344-AFEF-6326B76511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5944" y="1646294"/>
            <a:ext cx="1702564" cy="719011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D314AE-E9DB-EC47-8B86-3FD1B6D58C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748">
            <a:off x="1090890" y="2404130"/>
            <a:ext cx="1540795" cy="598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A2B65-60AB-0F4D-AF91-80D8960F1AB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62" y="1650915"/>
            <a:ext cx="1839303" cy="624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28B7C-128D-854E-B57F-2B211B91E5F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7435" y="1679309"/>
            <a:ext cx="2061944" cy="685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F3116-5547-9245-A8E0-4530858478B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6892">
            <a:off x="2697888" y="909477"/>
            <a:ext cx="1897261" cy="5902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0ABBC-1A7F-EB44-9F65-3A9FC146A91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4636">
            <a:off x="6568158" y="881418"/>
            <a:ext cx="1835757" cy="652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8F013C-F06C-B740-858A-0D745D18A0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 rot="21434387">
            <a:off x="4727461" y="901587"/>
            <a:ext cx="1854050" cy="6759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775083-2837-1D48-96E7-D1658ACBA71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51">
            <a:off x="4722631" y="1747146"/>
            <a:ext cx="1778871" cy="5862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4AE32F-6354-924A-9765-C89EF4998DB0}"/>
              </a:ext>
            </a:extLst>
          </p:cNvPr>
          <p:cNvSpPr txBox="1"/>
          <p:nvPr/>
        </p:nvSpPr>
        <p:spPr>
          <a:xfrm>
            <a:off x="1099496" y="55221"/>
            <a:ext cx="7112519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từ ngữ chỉ sự vật với từ ngữ chỉ đặc điểm ở bài 1 để tạo 3 câu.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41D4FB-03B3-4F41-B4D4-9E8AC5A6DD6D}"/>
              </a:ext>
            </a:extLst>
          </p:cNvPr>
          <p:cNvGrpSpPr/>
          <p:nvPr/>
        </p:nvGrpSpPr>
        <p:grpSpPr>
          <a:xfrm>
            <a:off x="116074" y="3376859"/>
            <a:ext cx="2145856" cy="1766641"/>
            <a:chOff x="-590151" y="3501370"/>
            <a:chExt cx="2145856" cy="176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6C80C-1F2B-2A45-BB7A-6960CBB7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 b="63133"/>
            <a:stretch/>
          </p:blipFill>
          <p:spPr>
            <a:xfrm>
              <a:off x="-590151" y="3501370"/>
              <a:ext cx="2143551" cy="63708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F17809-F589-CF4C-86EA-8D090DF38FFE}"/>
                </a:ext>
              </a:extLst>
            </p:cNvPr>
            <p:cNvGrpSpPr/>
            <p:nvPr/>
          </p:nvGrpSpPr>
          <p:grpSpPr>
            <a:xfrm>
              <a:off x="-587846" y="3972157"/>
              <a:ext cx="2143551" cy="1295854"/>
              <a:chOff x="975360" y="3420883"/>
              <a:chExt cx="2794914" cy="157517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E753B49-CDBA-294D-A00D-6F3FF7EB7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623" b="96653" l="9748" r="89937">
                            <a14:foregroundMark x1="25472" y1="52720" x2="66038" y2="71130"/>
                            <a14:foregroundMark x1="66038" y1="70711" x2="29560" y2="68201"/>
                            <a14:foregroundMark x1="29560" y1="68201" x2="27358" y2="80753"/>
                            <a14:foregroundMark x1="26730" y1="69456" x2="30818" y2="79916"/>
                            <a14:foregroundMark x1="30818" y1="96234" x2="49371" y2="96653"/>
                            <a14:foregroundMark x1="49371" y1="96653" x2="53774" y2="96234"/>
                            <a14:backgroundMark x1="23899" y1="30962" x2="50629" y2="30544"/>
                            <a14:backgroundMark x1="50629" y1="30126" x2="73899" y2="29707"/>
                            <a14:backgroundMark x1="73899" y1="29707" x2="74214" y2="29707"/>
                            <a14:backgroundMark x1="75157" y1="29289" x2="80503" y2="28452"/>
                            <a14:backgroundMark x1="80503" y1="28033" x2="19182" y2="28033"/>
                            <a14:backgroundMark x1="18239" y1="28870" x2="19182" y2="30962"/>
                            <a14:backgroundMark x1="21069" y1="31381" x2="17925" y2="25523"/>
                            <a14:backgroundMark x1="82390" y1="25941" x2="85535" y2="26360"/>
                          </a14:backgroundRemoval>
                        </a14:imgEffect>
                        <a14:imgEffect>
                          <a14:sharpenSoften amount="35000"/>
                        </a14:imgEffect>
                      </a14:imgLayer>
                    </a14:imgProps>
                  </a:ext>
                </a:extLst>
              </a:blip>
              <a:srcRect t="25012"/>
              <a:stretch/>
            </p:blipFill>
            <p:spPr>
              <a:xfrm>
                <a:off x="975360" y="3420883"/>
                <a:ext cx="2794914" cy="157517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5777B-AF8D-824A-A579-60C8AEA96D74}"/>
                  </a:ext>
                </a:extLst>
              </p:cNvPr>
              <p:cNvSpPr txBox="1"/>
              <p:nvPr/>
            </p:nvSpPr>
            <p:spPr>
              <a:xfrm>
                <a:off x="1529044" y="3897600"/>
                <a:ext cx="1681537" cy="6342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Từ ngữ chỉ </a:t>
                </a:r>
              </a:p>
              <a:p>
                <a:pPr algn="ctr"/>
                <a:r>
                  <a:rPr lang="en-VN" dirty="0"/>
                  <a:t>sự vật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BB2A2F-3807-B04B-BAC5-39368BD3979D}"/>
              </a:ext>
            </a:extLst>
          </p:cNvPr>
          <p:cNvGrpSpPr/>
          <p:nvPr/>
        </p:nvGrpSpPr>
        <p:grpSpPr>
          <a:xfrm>
            <a:off x="6788890" y="3224676"/>
            <a:ext cx="2095501" cy="1821816"/>
            <a:chOff x="5366361" y="3446195"/>
            <a:chExt cx="2095501" cy="18218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D90F15-2F2E-BF40-85D0-C1A59DE6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rcRect l="4786" r="1" b="54456"/>
            <a:stretch/>
          </p:blipFill>
          <p:spPr>
            <a:xfrm>
              <a:off x="5455540" y="3446195"/>
              <a:ext cx="1995215" cy="82396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64737D-8EC5-DB40-92CF-0EC024E7F5E9}"/>
                </a:ext>
              </a:extLst>
            </p:cNvPr>
            <p:cNvGrpSpPr/>
            <p:nvPr/>
          </p:nvGrpSpPr>
          <p:grpSpPr>
            <a:xfrm>
              <a:off x="5366361" y="4083280"/>
              <a:ext cx="2095501" cy="1184731"/>
              <a:chOff x="3428999" y="3586501"/>
              <a:chExt cx="2311384" cy="13067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553129-9D88-FB4B-9AF7-F1069862C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3475" b="98842" l="9667" r="92000">
                            <a14:foregroundMark x1="10667" y1="33977" x2="9667" y2="54054"/>
                            <a14:foregroundMark x1="30000" y1="90734" x2="46667" y2="91506"/>
                            <a14:foregroundMark x1="46667" y1="91506" x2="56333" y2="90734"/>
                            <a14:foregroundMark x1="56333" y1="90347" x2="60333" y2="98842"/>
                            <a14:foregroundMark x1="67667" y1="92278" x2="87000" y2="66023"/>
                            <a14:foregroundMark x1="87000" y1="66023" x2="89000" y2="67181"/>
                            <a14:foregroundMark x1="37333" y1="6178" x2="51000" y2="3861"/>
                            <a14:foregroundMark x1="51000" y1="3861" x2="51667" y2="3861"/>
                            <a14:foregroundMark x1="87333" y1="40541" x2="92000" y2="37838"/>
                            <a14:backgroundMark x1="42667" y1="38610" x2="80333" y2="39768"/>
                            <a14:backgroundMark x1="80333" y1="39382" x2="88606" y2="37540"/>
                            <a14:backgroundMark x1="28000" y1="36293" x2="28000" y2="36293"/>
                            <a14:backgroundMark x1="28000" y1="36293" x2="25667" y2="35521"/>
                            <a14:backgroundMark x1="26667" y1="35135" x2="30333" y2="36293"/>
                            <a14:backgroundMark x1="28333" y1="35521" x2="18667" y2="34749"/>
                            <a14:backgroundMark x1="29667" y1="37452" x2="29667" y2="37452"/>
                            <a14:backgroundMark x1="76667" y1="11197" x2="76667" y2="11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34513"/>
              <a:stretch/>
            </p:blipFill>
            <p:spPr>
              <a:xfrm>
                <a:off x="3428999" y="3586501"/>
                <a:ext cx="2311384" cy="130678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1D4301-A846-CF4A-BAC8-213752FCF8CF}"/>
                  </a:ext>
                </a:extLst>
              </p:cNvPr>
              <p:cNvSpPr txBox="1"/>
              <p:nvPr/>
            </p:nvSpPr>
            <p:spPr>
              <a:xfrm>
                <a:off x="3821537" y="3991070"/>
                <a:ext cx="1369512" cy="57554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dirty="0"/>
                  <a:t>Từ ngữ chỉ </a:t>
                </a:r>
              </a:p>
              <a:p>
                <a:pPr algn="ctr"/>
                <a:r>
                  <a:rPr lang="en-US" dirty="0" err="1"/>
                  <a:t>đ</a:t>
                </a:r>
                <a:r>
                  <a:rPr lang="en-VN" dirty="0"/>
                  <a:t>ặc điểm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E22102-3546-704C-8453-6BB4D550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61" b="98842" l="9667" r="90000">
                          <a14:foregroundMark x1="10556" y1="36209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  <a14:foregroundMark x1="24333" y1="39382" x2="24333" y2="39382"/>
                          <a14:foregroundMark x1="11667" y1="36293" x2="36000" y2="45946"/>
                          <a14:foregroundMark x1="35333" y1="42471" x2="35333" y2="33977"/>
                          <a14:foregroundMark x1="42667" y1="41699" x2="42667" y2="41699"/>
                          <a14:foregroundMark x1="42667" y1="41699" x2="43667" y2="44015"/>
                          <a14:foregroundMark x1="43667" y1="43629" x2="43667" y2="44788"/>
                          <a14:foregroundMark x1="43667" y1="44402" x2="43667" y2="45946"/>
                          <a14:foregroundMark x1="43333" y1="42857" x2="43333" y2="41313"/>
                          <a14:backgroundMark x1="42667" y1="33977" x2="45333" y2="32432"/>
                          <a14:backgroundMark x1="45333" y1="31660" x2="44437" y2="40748"/>
                          <a14:backgroundMark x1="44000" y1="35521" x2="44000" y2="24710"/>
                          <a14:backgroundMark x1="16072" y1="31516" x2="23667" y2="30888"/>
                          <a14:backgroundMark x1="14333" y1="31660" x2="14924" y2="31611"/>
                          <a14:backgroundMark x1="23667" y1="30116" x2="2333" y2="30888"/>
                          <a14:backgroundMark x1="28000" y1="28185" x2="28333" y2="31660"/>
                          <a14:backgroundMark x1="46000" y1="26255" x2="48667" y2="31274"/>
                          <a14:backgroundMark x1="48667" y1="38610" x2="48667" y2="38610"/>
                        </a14:backgroundRemoval>
                      </a14:imgEffect>
                    </a14:imgLayer>
                  </a14:imgProps>
                </a:ext>
              </a:extLst>
            </a:blip>
            <a:srcRect r="50276" b="54456"/>
            <a:stretch/>
          </p:blipFill>
          <p:spPr>
            <a:xfrm>
              <a:off x="5371001" y="3446195"/>
              <a:ext cx="1041961" cy="823964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1C7B03-79E4-4980-8FE1-93D12ED5297E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C4F9D5-CC88-4313-8AA8-AC2EB6E11577}"/>
              </a:ext>
            </a:extLst>
          </p:cNvPr>
          <p:cNvSpPr txBox="1"/>
          <p:nvPr/>
        </p:nvSpPr>
        <p:spPr>
          <a:xfrm>
            <a:off x="2660161" y="2703493"/>
            <a:ext cx="303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89FBE1-B4EA-4501-B52E-F73017A012C0}"/>
              </a:ext>
            </a:extLst>
          </p:cNvPr>
          <p:cNvSpPr txBox="1"/>
          <p:nvPr/>
        </p:nvSpPr>
        <p:spPr>
          <a:xfrm>
            <a:off x="2755988" y="3156050"/>
            <a:ext cx="384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F3E37D-C6B4-4446-9FAC-6726BD5044D2}"/>
              </a:ext>
            </a:extLst>
          </p:cNvPr>
          <p:cNvSpPr txBox="1"/>
          <p:nvPr/>
        </p:nvSpPr>
        <p:spPr>
          <a:xfrm>
            <a:off x="2798107" y="4045600"/>
            <a:ext cx="384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0D1C4-DD2F-425B-BDEB-4075B354333E}"/>
              </a:ext>
            </a:extLst>
          </p:cNvPr>
          <p:cNvSpPr txBox="1"/>
          <p:nvPr/>
        </p:nvSpPr>
        <p:spPr>
          <a:xfrm>
            <a:off x="2548161" y="3582379"/>
            <a:ext cx="384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680B2C-4275-4EDF-B9E0-62F31FA0FEBF}"/>
              </a:ext>
            </a:extLst>
          </p:cNvPr>
          <p:cNvCxnSpPr>
            <a:cxnSpLocks/>
          </p:cNvCxnSpPr>
          <p:nvPr/>
        </p:nvCxnSpPr>
        <p:spPr>
          <a:xfrm>
            <a:off x="4670152" y="663582"/>
            <a:ext cx="0" cy="1965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73F021F-F8B5-4F26-92A0-DDDA3CBEDA80}"/>
              </a:ext>
            </a:extLst>
          </p:cNvPr>
          <p:cNvSpPr txBox="1"/>
          <p:nvPr/>
        </p:nvSpPr>
        <p:spPr>
          <a:xfrm>
            <a:off x="2511905" y="4500720"/>
            <a:ext cx="384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DB9E7D-0789-4F97-AD6E-A2DC85F29D2F}"/>
              </a:ext>
            </a:extLst>
          </p:cNvPr>
          <p:cNvSpPr txBox="1"/>
          <p:nvPr/>
        </p:nvSpPr>
        <p:spPr>
          <a:xfrm>
            <a:off x="1932354" y="1792908"/>
            <a:ext cx="521799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508" y="230948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sao, dòng sông, nương lúa, bầu trời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56005-E777-F64F-A7A1-CEA72BBDA1F4}"/>
              </a:ext>
            </a:extLst>
          </p:cNvPr>
          <p:cNvGrpSpPr/>
          <p:nvPr/>
        </p:nvGrpSpPr>
        <p:grpSpPr>
          <a:xfrm>
            <a:off x="2083159" y="1066346"/>
            <a:ext cx="5621393" cy="3530069"/>
            <a:chOff x="708286" y="1386030"/>
            <a:chExt cx="5621393" cy="3530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1736A-BFBA-E042-BB3D-3ED9B92E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41" b="96503" l="9977" r="94664">
                          <a14:foregroundMark x1="25754" y1="17483" x2="34339" y2="89161"/>
                          <a14:foregroundMark x1="34339" y1="88811" x2="36891" y2="55944"/>
                          <a14:foregroundMark x1="36891" y1="55594" x2="14849" y2="69580"/>
                          <a14:foregroundMark x1="14849" y1="69231" x2="22970" y2="54895"/>
                          <a14:foregroundMark x1="22970" y1="54545" x2="36891" y2="55944"/>
                          <a14:foregroundMark x1="36891" y1="55944" x2="45708" y2="70979"/>
                          <a14:foregroundMark x1="45708" y1="70979" x2="52668" y2="51049"/>
                          <a14:foregroundMark x1="52668" y1="51049" x2="52668" y2="51049"/>
                          <a14:foregroundMark x1="33411" y1="72378" x2="28538" y2="80769"/>
                          <a14:foregroundMark x1="28538" y1="80070" x2="28538" y2="65035"/>
                          <a14:foregroundMark x1="63341" y1="76923" x2="73086" y2="58392"/>
                          <a14:foregroundMark x1="73086" y1="58042" x2="73086" y2="80070"/>
                          <a14:foregroundMark x1="73086" y1="79720" x2="81206" y2="62587"/>
                          <a14:foregroundMark x1="81206" y1="61888" x2="80278" y2="54196"/>
                          <a14:foregroundMark x1="81671" y1="60490" x2="84223" y2="65734"/>
                          <a14:foregroundMark x1="84223" y1="65385" x2="78886" y2="75524"/>
                          <a14:foregroundMark x1="94664" y1="88112" x2="94664" y2="86014"/>
                          <a14:foregroundMark x1="75870" y1="80769" x2="75870" y2="96503"/>
                          <a14:foregroundMark x1="67053" y1="65385" x2="72390" y2="76224"/>
                          <a14:foregroundMark x1="33875" y1="45105" x2="33875" y2="42308"/>
                          <a14:foregroundMark x1="69838" y1="75175" x2="69838" y2="82168"/>
                          <a14:foregroundMark x1="61485" y1="21329" x2="61717" y2="24126"/>
                          <a14:foregroundMark x1="70998" y1="9441" x2="70998" y2="9441"/>
                          <a14:foregroundMark x1="68213" y1="10839" x2="75638" y2="104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12240" y="2456147"/>
              <a:ext cx="3707130" cy="2459952"/>
            </a:xfrm>
            <a:prstGeom prst="rect">
              <a:avLst/>
            </a:prstGeom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598EC7C8-A8AE-D442-A924-11DE5B70D2B4}"/>
                </a:ext>
              </a:extLst>
            </p:cNvPr>
            <p:cNvSpPr/>
            <p:nvPr/>
          </p:nvSpPr>
          <p:spPr>
            <a:xfrm>
              <a:off x="4053839" y="1386030"/>
              <a:ext cx="2275840" cy="999970"/>
            </a:xfrm>
            <a:prstGeom prst="wedgeRoundRectCallout">
              <a:avLst>
                <a:gd name="adj1" fmla="val -31547"/>
                <a:gd name="adj2" fmla="val 80541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FFF8D2-37AF-8042-8546-E3AB46225467}"/>
                </a:ext>
              </a:extLst>
            </p:cNvPr>
            <p:cNvSpPr txBox="1"/>
            <p:nvPr/>
          </p:nvSpPr>
          <p:spPr>
            <a:xfrm>
              <a:off x="4384487" y="1470517"/>
              <a:ext cx="16145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400" dirty="0">
                  <a:latin typeface="UTM Avo" panose="02040603050506020204" pitchFamily="18" charset="0"/>
                </a:rPr>
                <a:t>Bầu trời </a:t>
              </a:r>
            </a:p>
            <a:p>
              <a:pPr algn="ctr"/>
              <a:r>
                <a:rPr lang="en-VN" sz="2400" dirty="0">
                  <a:latin typeface="UTM Avo" panose="02040603050506020204" pitchFamily="18" charset="0"/>
                </a:rPr>
                <a:t>cao vời vợi.</a:t>
              </a:r>
            </a:p>
          </p:txBody>
        </p:sp>
        <p:sp>
          <p:nvSpPr>
            <p:cNvPr id="31" name="Rounded Rectangular Callout 30">
              <a:extLst>
                <a:ext uri="{FF2B5EF4-FFF2-40B4-BE49-F238E27FC236}">
                  <a16:creationId xmlns:a16="http://schemas.microsoft.com/office/drawing/2014/main" id="{FBB44938-6173-0544-8906-AD86A45CD187}"/>
                </a:ext>
              </a:extLst>
            </p:cNvPr>
            <p:cNvSpPr/>
            <p:nvPr/>
          </p:nvSpPr>
          <p:spPr>
            <a:xfrm>
              <a:off x="708286" y="1421104"/>
              <a:ext cx="2275840" cy="999970"/>
            </a:xfrm>
            <a:prstGeom prst="wedgeRoundRectCallout">
              <a:avLst>
                <a:gd name="adj1" fmla="val 24703"/>
                <a:gd name="adj2" fmla="val 71397"/>
                <a:gd name="adj3" fmla="val 16667"/>
              </a:avLst>
            </a:prstGeom>
            <a:solidFill>
              <a:schemeClr val="accent2"/>
            </a:solidFill>
            <a:ln>
              <a:solidFill>
                <a:srgbClr val="DF3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6465D3-7A4F-AD41-9EBF-16D3EE808A14}"/>
                </a:ext>
              </a:extLst>
            </p:cNvPr>
            <p:cNvSpPr txBox="1"/>
            <p:nvPr/>
          </p:nvSpPr>
          <p:spPr>
            <a:xfrm>
              <a:off x="1203241" y="1505590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400" dirty="0">
                  <a:latin typeface="UTM Avo" panose="02040603050506020204" pitchFamily="18" charset="0"/>
                </a:rPr>
                <a:t>Bầu trời </a:t>
              </a:r>
            </a:p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t</a:t>
              </a:r>
              <a:r>
                <a:rPr lang="en-VN" sz="2400" dirty="0">
                  <a:latin typeface="UTM Avo" panose="02040603050506020204" pitchFamily="18" charset="0"/>
                </a:rPr>
                <a:t>hế nào?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30897-C98A-4257-84BB-48CB4308FB7F}"/>
              </a:ext>
            </a:extLst>
          </p:cNvPr>
          <p:cNvSpPr txBox="1"/>
          <p:nvPr/>
        </p:nvSpPr>
        <p:spPr>
          <a:xfrm>
            <a:off x="2215265" y="4392474"/>
            <a:ext cx="483678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540D2F-61B1-4621-BDCF-2FCC61473D06}"/>
              </a:ext>
            </a:extLst>
          </p:cNvPr>
          <p:cNvCxnSpPr>
            <a:cxnSpLocks/>
          </p:cNvCxnSpPr>
          <p:nvPr/>
        </p:nvCxnSpPr>
        <p:spPr>
          <a:xfrm>
            <a:off x="1703027" y="646662"/>
            <a:ext cx="3352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508" y="230948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sao, dòng sông, nương lúa, bầu trời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30897-C98A-4257-84BB-48CB4308FB7F}"/>
              </a:ext>
            </a:extLst>
          </p:cNvPr>
          <p:cNvSpPr txBox="1"/>
          <p:nvPr/>
        </p:nvSpPr>
        <p:spPr>
          <a:xfrm>
            <a:off x="216294" y="2571750"/>
            <a:ext cx="329183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083973-402A-4853-B98D-747E5B93C988}"/>
              </a:ext>
            </a:extLst>
          </p:cNvPr>
          <p:cNvCxnSpPr>
            <a:cxnSpLocks/>
          </p:cNvCxnSpPr>
          <p:nvPr/>
        </p:nvCxnSpPr>
        <p:spPr>
          <a:xfrm flipV="1">
            <a:off x="3508130" y="1617785"/>
            <a:ext cx="1025770" cy="1246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93EF80-6233-4D23-8897-A6949E583208}"/>
              </a:ext>
            </a:extLst>
          </p:cNvPr>
          <p:cNvSpPr txBox="1"/>
          <p:nvPr/>
        </p:nvSpPr>
        <p:spPr>
          <a:xfrm>
            <a:off x="4610102" y="1226407"/>
            <a:ext cx="342078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0BC21-92B2-49D7-ABC3-74297F3DA0FB}"/>
              </a:ext>
            </a:extLst>
          </p:cNvPr>
          <p:cNvSpPr txBox="1"/>
          <p:nvPr/>
        </p:nvSpPr>
        <p:spPr>
          <a:xfrm>
            <a:off x="4641163" y="2237254"/>
            <a:ext cx="431760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C99703-49A7-4731-A16B-EB2DAE5653D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65280" y="2529642"/>
            <a:ext cx="1075883" cy="450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DEECF2-6EF3-4309-BA5F-5DDC03964A7F}"/>
              </a:ext>
            </a:extLst>
          </p:cNvPr>
          <p:cNvSpPr txBox="1"/>
          <p:nvPr/>
        </p:nvSpPr>
        <p:spPr>
          <a:xfrm>
            <a:off x="4572000" y="3291796"/>
            <a:ext cx="445828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EE790-F05E-4E81-B8E9-61724D2521B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508130" y="3156525"/>
            <a:ext cx="1063870" cy="427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50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508" y="230948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sao, dòng sông, nương lúa, bầu trời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30897-C98A-4257-84BB-48CB4308FB7F}"/>
              </a:ext>
            </a:extLst>
          </p:cNvPr>
          <p:cNvSpPr txBox="1"/>
          <p:nvPr/>
        </p:nvSpPr>
        <p:spPr>
          <a:xfrm>
            <a:off x="0" y="2685040"/>
            <a:ext cx="376310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083973-402A-4853-B98D-747E5B93C988}"/>
              </a:ext>
            </a:extLst>
          </p:cNvPr>
          <p:cNvCxnSpPr>
            <a:cxnSpLocks/>
          </p:cNvCxnSpPr>
          <p:nvPr/>
        </p:nvCxnSpPr>
        <p:spPr>
          <a:xfrm flipV="1">
            <a:off x="3584332" y="1595804"/>
            <a:ext cx="1025770" cy="1246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93EF80-6233-4D23-8897-A6949E583208}"/>
              </a:ext>
            </a:extLst>
          </p:cNvPr>
          <p:cNvSpPr txBox="1"/>
          <p:nvPr/>
        </p:nvSpPr>
        <p:spPr>
          <a:xfrm>
            <a:off x="4610102" y="1226407"/>
            <a:ext cx="414703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0BC21-92B2-49D7-ABC3-74297F3DA0FB}"/>
              </a:ext>
            </a:extLst>
          </p:cNvPr>
          <p:cNvSpPr txBox="1"/>
          <p:nvPr/>
        </p:nvSpPr>
        <p:spPr>
          <a:xfrm>
            <a:off x="4712677" y="2282688"/>
            <a:ext cx="431760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C99703-49A7-4731-A16B-EB2DAE5653D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636794" y="2575076"/>
            <a:ext cx="1075883" cy="450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DEECF2-6EF3-4309-BA5F-5DDC03964A7F}"/>
              </a:ext>
            </a:extLst>
          </p:cNvPr>
          <p:cNvSpPr txBox="1"/>
          <p:nvPr/>
        </p:nvSpPr>
        <p:spPr>
          <a:xfrm>
            <a:off x="4572000" y="3291796"/>
            <a:ext cx="445828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EE790-F05E-4E81-B8E9-61724D2521B1}"/>
              </a:ext>
            </a:extLst>
          </p:cNvPr>
          <p:cNvCxnSpPr>
            <a:cxnSpLocks/>
          </p:cNvCxnSpPr>
          <p:nvPr/>
        </p:nvCxnSpPr>
        <p:spPr>
          <a:xfrm>
            <a:off x="3584332" y="3186468"/>
            <a:ext cx="1063870" cy="427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508" y="230948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sao, dòng sông, nương lúa, bầu trời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30897-C98A-4257-84BB-48CB4308FB7F}"/>
              </a:ext>
            </a:extLst>
          </p:cNvPr>
          <p:cNvSpPr txBox="1"/>
          <p:nvPr/>
        </p:nvSpPr>
        <p:spPr>
          <a:xfrm>
            <a:off x="-109022" y="2707021"/>
            <a:ext cx="375782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083973-402A-4853-B98D-747E5B93C988}"/>
              </a:ext>
            </a:extLst>
          </p:cNvPr>
          <p:cNvCxnSpPr>
            <a:cxnSpLocks/>
          </p:cNvCxnSpPr>
          <p:nvPr/>
        </p:nvCxnSpPr>
        <p:spPr>
          <a:xfrm flipV="1">
            <a:off x="3508130" y="1617785"/>
            <a:ext cx="1025770" cy="1246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93EF80-6233-4D23-8897-A6949E583208}"/>
              </a:ext>
            </a:extLst>
          </p:cNvPr>
          <p:cNvSpPr txBox="1"/>
          <p:nvPr/>
        </p:nvSpPr>
        <p:spPr>
          <a:xfrm>
            <a:off x="4610102" y="1226407"/>
            <a:ext cx="414703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0BC21-92B2-49D7-ABC3-74297F3DA0FB}"/>
              </a:ext>
            </a:extLst>
          </p:cNvPr>
          <p:cNvSpPr txBox="1"/>
          <p:nvPr/>
        </p:nvSpPr>
        <p:spPr>
          <a:xfrm>
            <a:off x="4712677" y="2279362"/>
            <a:ext cx="431760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C99703-49A7-4731-A16B-EB2DAE5653D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636794" y="2571750"/>
            <a:ext cx="1075883" cy="450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DEECF2-6EF3-4309-BA5F-5DDC03964A7F}"/>
              </a:ext>
            </a:extLst>
          </p:cNvPr>
          <p:cNvSpPr txBox="1"/>
          <p:nvPr/>
        </p:nvSpPr>
        <p:spPr>
          <a:xfrm>
            <a:off x="4572000" y="3291796"/>
            <a:ext cx="445828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EE790-F05E-4E81-B8E9-61724D2521B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508130" y="3156525"/>
            <a:ext cx="1063870" cy="427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508" y="230948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sao, dòng sông, nương lúa, bầu trời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30897-C98A-4257-84BB-48CB4308FB7F}"/>
              </a:ext>
            </a:extLst>
          </p:cNvPr>
          <p:cNvSpPr txBox="1"/>
          <p:nvPr/>
        </p:nvSpPr>
        <p:spPr>
          <a:xfrm>
            <a:off x="216294" y="2571750"/>
            <a:ext cx="329183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083973-402A-4853-B98D-747E5B93C988}"/>
              </a:ext>
            </a:extLst>
          </p:cNvPr>
          <p:cNvCxnSpPr>
            <a:cxnSpLocks/>
          </p:cNvCxnSpPr>
          <p:nvPr/>
        </p:nvCxnSpPr>
        <p:spPr>
          <a:xfrm flipV="1">
            <a:off x="3508130" y="1617785"/>
            <a:ext cx="1025770" cy="1246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93EF80-6233-4D23-8897-A6949E583208}"/>
              </a:ext>
            </a:extLst>
          </p:cNvPr>
          <p:cNvSpPr txBox="1"/>
          <p:nvPr/>
        </p:nvSpPr>
        <p:spPr>
          <a:xfrm>
            <a:off x="4610102" y="1226407"/>
            <a:ext cx="431760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0BC21-92B2-49D7-ABC3-74297F3DA0FB}"/>
              </a:ext>
            </a:extLst>
          </p:cNvPr>
          <p:cNvSpPr txBox="1"/>
          <p:nvPr/>
        </p:nvSpPr>
        <p:spPr>
          <a:xfrm>
            <a:off x="4641163" y="2237254"/>
            <a:ext cx="431760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C99703-49A7-4731-A16B-EB2DAE5653D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65280" y="2529642"/>
            <a:ext cx="1075883" cy="450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DEECF2-6EF3-4309-BA5F-5DDC03964A7F}"/>
              </a:ext>
            </a:extLst>
          </p:cNvPr>
          <p:cNvSpPr txBox="1"/>
          <p:nvPr/>
        </p:nvSpPr>
        <p:spPr>
          <a:xfrm>
            <a:off x="4619183" y="3290209"/>
            <a:ext cx="445828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EE790-F05E-4E81-B8E9-61724D2521B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555313" y="3154938"/>
            <a:ext cx="1063870" cy="427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33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9256" y="89732"/>
            <a:ext cx="695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đặc điểm của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3A361-0E0F-4072-BC3F-4C97BEE2B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3735"/>
            <a:ext cx="687063" cy="683882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93EF80-6233-4D23-8897-A6949E583208}"/>
              </a:ext>
            </a:extLst>
          </p:cNvPr>
          <p:cNvSpPr txBox="1"/>
          <p:nvPr/>
        </p:nvSpPr>
        <p:spPr>
          <a:xfrm>
            <a:off x="451341" y="1747362"/>
            <a:ext cx="342078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C35877-7CFC-4DA7-B49B-8EADA3A91AEB}"/>
              </a:ext>
            </a:extLst>
          </p:cNvPr>
          <p:cNvSpPr txBox="1"/>
          <p:nvPr/>
        </p:nvSpPr>
        <p:spPr>
          <a:xfrm>
            <a:off x="2932" y="2260030"/>
            <a:ext cx="4317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137EA-94FC-467B-A97A-AFC72A12B024}"/>
              </a:ext>
            </a:extLst>
          </p:cNvPr>
          <p:cNvSpPr txBox="1"/>
          <p:nvPr/>
        </p:nvSpPr>
        <p:spPr>
          <a:xfrm>
            <a:off x="343531" y="2835312"/>
            <a:ext cx="414703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5FE956-2461-4909-B507-46392DDE14DF}"/>
              </a:ext>
            </a:extLst>
          </p:cNvPr>
          <p:cNvSpPr txBox="1"/>
          <p:nvPr/>
        </p:nvSpPr>
        <p:spPr>
          <a:xfrm>
            <a:off x="278274" y="3392023"/>
            <a:ext cx="495315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852B1-EFE9-4B40-ADDF-5380154D32C4}"/>
              </a:ext>
            </a:extLst>
          </p:cNvPr>
          <p:cNvSpPr txBox="1"/>
          <p:nvPr/>
        </p:nvSpPr>
        <p:spPr>
          <a:xfrm>
            <a:off x="1512277" y="3976798"/>
            <a:ext cx="445828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FC87737-63B1-43B0-8AD2-5C01D83EF9E5}"/>
              </a:ext>
            </a:extLst>
          </p:cNvPr>
          <p:cNvSpPr/>
          <p:nvPr/>
        </p:nvSpPr>
        <p:spPr>
          <a:xfrm>
            <a:off x="5231322" y="1888939"/>
            <a:ext cx="493248" cy="2126902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B8900-7DF5-48E8-8730-9D35218F99B9}"/>
              </a:ext>
            </a:extLst>
          </p:cNvPr>
          <p:cNvSpPr txBox="1"/>
          <p:nvPr/>
        </p:nvSpPr>
        <p:spPr>
          <a:xfrm>
            <a:off x="5231424" y="2552417"/>
            <a:ext cx="4458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35D841-D886-4A08-B2EC-66B5BBC5DCEB}"/>
              </a:ext>
            </a:extLst>
          </p:cNvPr>
          <p:cNvGrpSpPr/>
          <p:nvPr/>
        </p:nvGrpSpPr>
        <p:grpSpPr>
          <a:xfrm>
            <a:off x="0" y="3960541"/>
            <a:ext cx="9817156" cy="983401"/>
            <a:chOff x="-98471" y="3594589"/>
            <a:chExt cx="9817156" cy="9834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E4C8CF-99DA-4969-BA97-37A71162DC80}"/>
                </a:ext>
              </a:extLst>
            </p:cNvPr>
            <p:cNvSpPr txBox="1"/>
            <p:nvPr/>
          </p:nvSpPr>
          <p:spPr>
            <a:xfrm>
              <a:off x="-98471" y="3623883"/>
              <a:ext cx="30564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98A347-E011-46B6-ADCA-3AF7A2CC6DC9}"/>
                </a:ext>
              </a:extLst>
            </p:cNvPr>
            <p:cNvSpPr txBox="1"/>
            <p:nvPr/>
          </p:nvSpPr>
          <p:spPr>
            <a:xfrm>
              <a:off x="2400065" y="3594589"/>
              <a:ext cx="30564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073C3B-1E24-46DC-BD00-9B446C3A92CF}"/>
                </a:ext>
              </a:extLst>
            </p:cNvPr>
            <p:cNvSpPr txBox="1"/>
            <p:nvPr/>
          </p:nvSpPr>
          <p:spPr>
            <a:xfrm>
              <a:off x="5260403" y="3805026"/>
              <a:ext cx="4458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Plus Sign 5">
              <a:extLst>
                <a:ext uri="{FF2B5EF4-FFF2-40B4-BE49-F238E27FC236}">
                  <a16:creationId xmlns:a16="http://schemas.microsoft.com/office/drawing/2014/main" id="{044E1050-5ACA-49AA-B411-8D664AEC1E1C}"/>
                </a:ext>
              </a:extLst>
            </p:cNvPr>
            <p:cNvSpPr/>
            <p:nvPr/>
          </p:nvSpPr>
          <p:spPr>
            <a:xfrm>
              <a:off x="2275772" y="3734231"/>
              <a:ext cx="624254" cy="66481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216FDB8D-5CB4-4774-94DB-6031C4FBB466}"/>
                </a:ext>
              </a:extLst>
            </p:cNvPr>
            <p:cNvSpPr/>
            <p:nvPr/>
          </p:nvSpPr>
          <p:spPr>
            <a:xfrm>
              <a:off x="5260403" y="3861626"/>
              <a:ext cx="640664" cy="4431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FE4C8CF-99DA-4969-BA97-37A71162DC80}"/>
              </a:ext>
            </a:extLst>
          </p:cNvPr>
          <p:cNvSpPr txBox="1"/>
          <p:nvPr/>
        </p:nvSpPr>
        <p:spPr>
          <a:xfrm>
            <a:off x="322648" y="684177"/>
            <a:ext cx="553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VN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8700" y="725431"/>
            <a:ext cx="2358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8" grpId="0" animBg="1"/>
      <p:bldP spid="1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3">
            <a:extLst>
              <a:ext uri="{FF2B5EF4-FFF2-40B4-BE49-F238E27FC236}">
                <a16:creationId xmlns:a16="http://schemas.microsoft.com/office/drawing/2014/main" id="{C265BA93-C75F-4224-B3C0-8D89CBC96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1" y="3191470"/>
            <a:ext cx="4942524" cy="19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图片 4">
            <a:extLst>
              <a:ext uri="{FF2B5EF4-FFF2-40B4-BE49-F238E27FC236}">
                <a16:creationId xmlns:a16="http://schemas.microsoft.com/office/drawing/2014/main" id="{352F9D71-0321-487B-A10E-997585284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" y="3431678"/>
            <a:ext cx="5421630" cy="17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DCE27-5144-4B09-B82E-F9FC10F9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04" y="0"/>
            <a:ext cx="4629150" cy="1114425"/>
          </a:xfrm>
        </p:spPr>
        <p:txBody>
          <a:bodyPr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69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469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69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469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07058-654C-46E5-A08F-45FC6A8056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361"/>
            <a:ext cx="728663" cy="728721"/>
          </a:xfrm>
          <a:prstGeom prst="ellipse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6DE0B266-F774-4152-AF09-B0619235250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4332" y="1090731"/>
            <a:ext cx="8444368" cy="203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A197E36-D842-4182-9CB0-FD651C902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0" y="4128655"/>
            <a:ext cx="9059057" cy="1004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B0FEC-D4DB-47C6-9C2F-AF7FA254B4D0}"/>
              </a:ext>
            </a:extLst>
          </p:cNvPr>
          <p:cNvSpPr txBox="1"/>
          <p:nvPr/>
        </p:nvSpPr>
        <p:spPr>
          <a:xfrm>
            <a:off x="2425787" y="55603"/>
            <a:ext cx="45656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978F8-222F-4C4D-90F9-C649AF8378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91" y="38327"/>
            <a:ext cx="751538" cy="697157"/>
          </a:xfrm>
          <a:prstGeom prst="ellipse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B3092F-A6A7-4C16-BBED-26934CB84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076508"/>
              </p:ext>
            </p:extLst>
          </p:nvPr>
        </p:nvGraphicFramePr>
        <p:xfrm>
          <a:off x="1348151" y="986655"/>
          <a:ext cx="6569722" cy="3141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9722">
                  <a:extLst>
                    <a:ext uri="{9D8B030D-6E8A-4147-A177-3AD203B41FA5}">
                      <a16:colId xmlns:a16="http://schemas.microsoft.com/office/drawing/2014/main" val="2567004253"/>
                    </a:ext>
                  </a:extLst>
                </a:gridCol>
              </a:tblGrid>
              <a:tr h="3141999"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vi-VN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Phát triển vốn từ ng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ữ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endParaRPr lang="en-US" sz="24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481" marR="38481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29344"/>
                  </a:ext>
                </a:extLst>
              </a:tr>
            </a:tbl>
          </a:graphicData>
        </a:graphic>
      </p:graphicFrame>
      <p:sp>
        <p:nvSpPr>
          <p:cNvPr id="14" name="五角星 32">
            <a:extLst>
              <a:ext uri="{FF2B5EF4-FFF2-40B4-BE49-F238E27FC236}">
                <a16:creationId xmlns:a16="http://schemas.microsoft.com/office/drawing/2014/main" id="{C70A3B4F-A44E-4790-B778-0560DB8FAF13}"/>
              </a:ext>
            </a:extLst>
          </p:cNvPr>
          <p:cNvSpPr/>
          <p:nvPr/>
        </p:nvSpPr>
        <p:spPr>
          <a:xfrm rot="2121297">
            <a:off x="8739909" y="846879"/>
            <a:ext cx="315885" cy="27955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15" name="五角星 36">
            <a:extLst>
              <a:ext uri="{FF2B5EF4-FFF2-40B4-BE49-F238E27FC236}">
                <a16:creationId xmlns:a16="http://schemas.microsoft.com/office/drawing/2014/main" id="{77205718-BFC8-4578-8886-6554E813FC92}"/>
              </a:ext>
            </a:extLst>
          </p:cNvPr>
          <p:cNvSpPr/>
          <p:nvPr/>
        </p:nvSpPr>
        <p:spPr>
          <a:xfrm rot="2755789">
            <a:off x="7520565" y="110749"/>
            <a:ext cx="213201" cy="19284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16" name="五角星 35">
            <a:extLst>
              <a:ext uri="{FF2B5EF4-FFF2-40B4-BE49-F238E27FC236}">
                <a16:creationId xmlns:a16="http://schemas.microsoft.com/office/drawing/2014/main" id="{81562473-C1B4-4DE4-A298-05AAC4081533}"/>
              </a:ext>
            </a:extLst>
          </p:cNvPr>
          <p:cNvSpPr/>
          <p:nvPr/>
        </p:nvSpPr>
        <p:spPr>
          <a:xfrm rot="19384917">
            <a:off x="7906975" y="83640"/>
            <a:ext cx="365722" cy="331762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17" name="五角星 34">
            <a:extLst>
              <a:ext uri="{FF2B5EF4-FFF2-40B4-BE49-F238E27FC236}">
                <a16:creationId xmlns:a16="http://schemas.microsoft.com/office/drawing/2014/main" id="{EF05572A-BCBE-4A94-9419-AAF3405F5A14}"/>
              </a:ext>
            </a:extLst>
          </p:cNvPr>
          <p:cNvSpPr/>
          <p:nvPr/>
        </p:nvSpPr>
        <p:spPr>
          <a:xfrm rot="1497142">
            <a:off x="8559048" y="91968"/>
            <a:ext cx="489229" cy="47119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18" name="五角星 32">
            <a:extLst>
              <a:ext uri="{FF2B5EF4-FFF2-40B4-BE49-F238E27FC236}">
                <a16:creationId xmlns:a16="http://schemas.microsoft.com/office/drawing/2014/main" id="{2281151C-79BC-47EE-8071-00237E1278D6}"/>
              </a:ext>
            </a:extLst>
          </p:cNvPr>
          <p:cNvSpPr/>
          <p:nvPr/>
        </p:nvSpPr>
        <p:spPr>
          <a:xfrm rot="2121297">
            <a:off x="159494" y="4517964"/>
            <a:ext cx="315885" cy="27955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19" name="五角星 36">
            <a:extLst>
              <a:ext uri="{FF2B5EF4-FFF2-40B4-BE49-F238E27FC236}">
                <a16:creationId xmlns:a16="http://schemas.microsoft.com/office/drawing/2014/main" id="{5E4B5D36-C242-4731-ABB1-467C70135B2C}"/>
              </a:ext>
            </a:extLst>
          </p:cNvPr>
          <p:cNvSpPr/>
          <p:nvPr/>
        </p:nvSpPr>
        <p:spPr>
          <a:xfrm rot="2755789">
            <a:off x="144563" y="3987556"/>
            <a:ext cx="213201" cy="19284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  <p:sp>
        <p:nvSpPr>
          <p:cNvPr id="20" name="五角星 35">
            <a:extLst>
              <a:ext uri="{FF2B5EF4-FFF2-40B4-BE49-F238E27FC236}">
                <a16:creationId xmlns:a16="http://schemas.microsoft.com/office/drawing/2014/main" id="{1FBCE310-A78E-4E3D-AC02-C6D16BB21001}"/>
              </a:ext>
            </a:extLst>
          </p:cNvPr>
          <p:cNvSpPr/>
          <p:nvPr/>
        </p:nvSpPr>
        <p:spPr>
          <a:xfrm rot="19384917">
            <a:off x="667225" y="4737140"/>
            <a:ext cx="365722" cy="331762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93910" y="0"/>
            <a:ext cx="9258300" cy="51435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CE91163-1FBD-4701-A824-71D609F7682B}"/>
              </a:ext>
            </a:extLst>
          </p:cNvPr>
          <p:cNvSpPr txBox="1"/>
          <p:nvPr/>
        </p:nvSpPr>
        <p:spPr>
          <a:xfrm>
            <a:off x="3806987" y="2218971"/>
            <a:ext cx="1530029" cy="181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1194" dirty="0">
              <a:solidFill>
                <a:srgbClr val="73281D"/>
              </a:solidFill>
              <a:latin typeface="字魂27号-布丁体" panose="00000505000000000000" pitchFamily="2" charset="-122"/>
              <a:ea typeface="字魂27号-布丁体" panose="00000505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133957" y="2990132"/>
            <a:ext cx="1668113" cy="21533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71" y="-68706"/>
            <a:ext cx="2941002" cy="2076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20328-CD32-4B7C-8CCE-4777442EDF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92205" y="214922"/>
            <a:ext cx="4802999" cy="3144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6C11C-1E86-4106-8761-BDB0F894569B}"/>
              </a:ext>
            </a:extLst>
          </p:cNvPr>
          <p:cNvSpPr txBox="1"/>
          <p:nvPr/>
        </p:nvSpPr>
        <p:spPr>
          <a:xfrm>
            <a:off x="3064359" y="1612765"/>
            <a:ext cx="2941762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17479D"/>
                </a:solidFill>
                <a:latin typeface="UTM Avo" panose="02040603050506020204" pitchFamily="18" charset="0"/>
                <a:ea typeface="+mn-ea"/>
              </a:rPr>
              <a:t>Khởi</a:t>
            </a:r>
            <a:r>
              <a:rPr lang="en-US" sz="4800" b="1" dirty="0">
                <a:solidFill>
                  <a:srgbClr val="17479D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sz="4800" b="1" dirty="0" err="1">
                <a:solidFill>
                  <a:srgbClr val="17479D"/>
                </a:solidFill>
                <a:latin typeface="UTM Avo" panose="02040603050506020204" pitchFamily="18" charset="0"/>
                <a:ea typeface="+mn-ea"/>
              </a:rPr>
              <a:t>động</a:t>
            </a:r>
            <a:endParaRPr lang="en-US" sz="4800" b="1" dirty="0">
              <a:solidFill>
                <a:srgbClr val="17479D"/>
              </a:solidFill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73B47B-1353-4D1E-882C-10768E254E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00" y="53812"/>
            <a:ext cx="922814" cy="7081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b="41577"/>
          <a:stretch/>
        </p:blipFill>
        <p:spPr>
          <a:xfrm>
            <a:off x="-307428" y="0"/>
            <a:ext cx="9696893" cy="519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382" y="3517111"/>
            <a:ext cx="498934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7509" y="3517111"/>
            <a:ext cx="498934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81777" y="4299164"/>
            <a:ext cx="498934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216" y="3323768"/>
            <a:ext cx="636839" cy="6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3442" y="3332837"/>
            <a:ext cx="636839" cy="6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415" y="3651256"/>
            <a:ext cx="1209296" cy="107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5295" y="3583304"/>
            <a:ext cx="1209296" cy="1076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2"/>
          <p:cNvGrpSpPr/>
          <p:nvPr/>
        </p:nvGrpSpPr>
        <p:grpSpPr>
          <a:xfrm>
            <a:off x="951141" y="3714903"/>
            <a:ext cx="599911" cy="554861"/>
            <a:chOff x="1268188" y="4953204"/>
            <a:chExt cx="799881" cy="739814"/>
          </a:xfrm>
        </p:grpSpPr>
        <p:pic>
          <p:nvPicPr>
            <p:cNvPr id="129" name="Google Shape;129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5286011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304521" y="5286013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4989537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" name="Google Shape;132;p2"/>
          <p:cNvGrpSpPr/>
          <p:nvPr/>
        </p:nvGrpSpPr>
        <p:grpSpPr>
          <a:xfrm>
            <a:off x="6800097" y="3844226"/>
            <a:ext cx="599911" cy="554861"/>
            <a:chOff x="1268188" y="4953204"/>
            <a:chExt cx="799881" cy="739814"/>
          </a:xfrm>
        </p:grpSpPr>
        <p:pic>
          <p:nvPicPr>
            <p:cNvPr id="133" name="Google Shape;13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5286011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304521" y="5286013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4989537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2"/>
          <p:cNvPicPr preferRelativeResize="0"/>
          <p:nvPr/>
        </p:nvPicPr>
        <p:blipFill rotWithShape="1">
          <a:blip r:embed="rId8">
            <a:alphaModFix/>
          </a:blip>
          <a:srcRect t="26472" b="42045"/>
          <a:stretch/>
        </p:blipFill>
        <p:spPr>
          <a:xfrm>
            <a:off x="805174" y="3049051"/>
            <a:ext cx="1731083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8">
            <a:alphaModFix/>
          </a:blip>
          <a:srcRect t="26472" b="42045"/>
          <a:stretch/>
        </p:blipFill>
        <p:spPr>
          <a:xfrm>
            <a:off x="6527509" y="3073143"/>
            <a:ext cx="1731083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58052" y="3211120"/>
            <a:ext cx="2117285" cy="211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428394">
            <a:off x="1079053" y="1623936"/>
            <a:ext cx="1096093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>
            <a:hlinkClick r:id="rId12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428394">
            <a:off x="2471458" y="1649287"/>
            <a:ext cx="1096093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>
            <a:hlinkClick r:id="rId13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428394">
            <a:off x="3823464" y="1620233"/>
            <a:ext cx="1096093" cy="109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1672" y="3454275"/>
            <a:ext cx="498934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7053" y="3477109"/>
            <a:ext cx="1209296" cy="1076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"/>
          <p:cNvGrpSpPr/>
          <p:nvPr/>
        </p:nvGrpSpPr>
        <p:grpSpPr>
          <a:xfrm>
            <a:off x="3875381" y="3779155"/>
            <a:ext cx="599911" cy="554861"/>
            <a:chOff x="1268188" y="4953204"/>
            <a:chExt cx="799881" cy="739814"/>
          </a:xfrm>
        </p:grpSpPr>
        <p:pic>
          <p:nvPicPr>
            <p:cNvPr id="150" name="Google Shape;15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5286011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304521" y="5286013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64983">
              <a:off x="1661064" y="4989537"/>
              <a:ext cx="370673" cy="3706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7823" y="3281315"/>
            <a:ext cx="636839" cy="6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8">
            <a:alphaModFix/>
          </a:blip>
          <a:srcRect t="26472" b="42045"/>
          <a:stretch/>
        </p:blipFill>
        <p:spPr>
          <a:xfrm>
            <a:off x="3675478" y="3073143"/>
            <a:ext cx="1731083" cy="4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5791" y="3281315"/>
            <a:ext cx="636839" cy="63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93203" y="3125373"/>
            <a:ext cx="2288777" cy="228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7930601" y="4939747"/>
            <a:ext cx="655982" cy="203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8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/>
          <p:nvPr/>
        </p:nvSpPr>
        <p:spPr>
          <a:xfrm>
            <a:off x="1691640" y="-5969"/>
            <a:ext cx="7269480" cy="5143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Google Shape;177;p4"/>
          <p:cNvSpPr/>
          <p:nvPr/>
        </p:nvSpPr>
        <p:spPr>
          <a:xfrm>
            <a:off x="1874520" y="464820"/>
            <a:ext cx="6903720" cy="424434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Google Shape;178;p4"/>
          <p:cNvSpPr/>
          <p:nvPr/>
        </p:nvSpPr>
        <p:spPr>
          <a:xfrm>
            <a:off x="1105867" y="1898771"/>
            <a:ext cx="1981200" cy="198120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9" name="Google Shape;179;p4"/>
          <p:cNvPicPr preferRelativeResize="0"/>
          <p:nvPr/>
        </p:nvPicPr>
        <p:blipFill rotWithShape="1">
          <a:blip r:embed="rId5">
            <a:alphaModFix/>
          </a:blip>
          <a:srcRect l="39315" t="11326" r="44087" b="66379"/>
          <a:stretch/>
        </p:blipFill>
        <p:spPr>
          <a:xfrm>
            <a:off x="1592829" y="1473737"/>
            <a:ext cx="1375602" cy="103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395" y="2682274"/>
            <a:ext cx="2722884" cy="24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/>
          <p:cNvPicPr preferRelativeResize="0"/>
          <p:nvPr/>
        </p:nvPicPr>
        <p:blipFill rotWithShape="1">
          <a:blip r:embed="rId8">
            <a:alphaModFix/>
          </a:blip>
          <a:srcRect l="66801" t="60547" r="-573" b="-4632"/>
          <a:stretch/>
        </p:blipFill>
        <p:spPr>
          <a:xfrm>
            <a:off x="6238670" y="3064020"/>
            <a:ext cx="3088096" cy="226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 rotWithShape="1">
          <a:blip r:embed="rId8">
            <a:alphaModFix/>
          </a:blip>
          <a:srcRect l="79984" t="-1530" r="-4507" b="44766"/>
          <a:stretch/>
        </p:blipFill>
        <p:spPr>
          <a:xfrm>
            <a:off x="7339655" y="-180548"/>
            <a:ext cx="2242401" cy="291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/>
          <p:nvPr/>
        </p:nvSpPr>
        <p:spPr>
          <a:xfrm>
            <a:off x="691663" y="687529"/>
            <a:ext cx="7924800" cy="1039344"/>
          </a:xfrm>
          <a:prstGeom prst="rect">
            <a:avLst/>
          </a:prstGeom>
          <a:solidFill>
            <a:srgbClr val="C00000">
              <a:alpha val="72156"/>
            </a:srgb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3411961" y="1879190"/>
            <a:ext cx="3306757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3411962" y="3240079"/>
            <a:ext cx="3306756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vú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3416747" y="2565781"/>
            <a:ext cx="3301972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36114" y="4062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822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822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/>
          <p:nvPr/>
        </p:nvSpPr>
        <p:spPr>
          <a:xfrm>
            <a:off x="1874444" y="-19385"/>
            <a:ext cx="7269480" cy="5143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1874520" y="464820"/>
            <a:ext cx="6903720" cy="424434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1105867" y="1898771"/>
            <a:ext cx="1981200" cy="198120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5">
            <a:alphaModFix/>
          </a:blip>
          <a:srcRect l="39315" t="11326" r="44087" b="66379"/>
          <a:stretch/>
        </p:blipFill>
        <p:spPr>
          <a:xfrm>
            <a:off x="1592829" y="1473737"/>
            <a:ext cx="1375602" cy="103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182" y="2373799"/>
            <a:ext cx="2722885" cy="24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8">
            <a:alphaModFix/>
          </a:blip>
          <a:srcRect l="66801" t="60547" r="-573" b="-4632"/>
          <a:stretch/>
        </p:blipFill>
        <p:spPr>
          <a:xfrm>
            <a:off x="6238670" y="3064020"/>
            <a:ext cx="3088096" cy="226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8">
            <a:alphaModFix/>
          </a:blip>
          <a:srcRect l="79984" t="-1530" r="-4507" b="44766"/>
          <a:stretch/>
        </p:blipFill>
        <p:spPr>
          <a:xfrm>
            <a:off x="7339655" y="-180548"/>
            <a:ext cx="2242401" cy="291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/>
          <p:nvPr/>
        </p:nvSpPr>
        <p:spPr>
          <a:xfrm>
            <a:off x="1508836" y="644255"/>
            <a:ext cx="6500306" cy="1039344"/>
          </a:xfrm>
          <a:prstGeom prst="rect">
            <a:avLst/>
          </a:prstGeom>
          <a:solidFill>
            <a:srgbClr val="C00000">
              <a:alpha val="72156"/>
            </a:srgb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3410880" y="3203334"/>
            <a:ext cx="3928774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3411961" y="2513081"/>
            <a:ext cx="3927693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3411961" y="1860673"/>
            <a:ext cx="3927693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8750" y="451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822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822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/>
          <p:nvPr/>
        </p:nvSpPr>
        <p:spPr>
          <a:xfrm>
            <a:off x="1229887" y="-32613"/>
            <a:ext cx="7269480" cy="51435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endParaRPr sz="3600">
              <a:solidFill>
                <a:schemeClr val="bg1"/>
              </a:solidFill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1325994" y="798438"/>
            <a:ext cx="6903720" cy="424434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endParaRPr sz="3600">
              <a:solidFill>
                <a:schemeClr val="bg1"/>
              </a:solidFill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980462" y="2634472"/>
            <a:ext cx="1981200" cy="198120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endParaRPr sz="3600">
              <a:solidFill>
                <a:schemeClr val="bg1"/>
              </a:solidFill>
            </a:endParaRPr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 l="39315" t="11326" r="44087" b="66379"/>
          <a:stretch/>
        </p:blipFill>
        <p:spPr>
          <a:xfrm>
            <a:off x="1619086" y="2533211"/>
            <a:ext cx="1375602" cy="103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5766" y="2903582"/>
            <a:ext cx="2722884" cy="24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8">
            <a:alphaModFix/>
          </a:blip>
          <a:srcRect l="66801" t="60547" r="-573" b="-4632"/>
          <a:stretch/>
        </p:blipFill>
        <p:spPr>
          <a:xfrm>
            <a:off x="6238670" y="4248048"/>
            <a:ext cx="3088096" cy="226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8">
            <a:alphaModFix/>
          </a:blip>
          <a:srcRect l="79984" t="-1530" r="-4507" b="44766"/>
          <a:stretch/>
        </p:blipFill>
        <p:spPr>
          <a:xfrm>
            <a:off x="7339655" y="1003480"/>
            <a:ext cx="2242401" cy="2919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/>
          <p:nvPr/>
        </p:nvSpPr>
        <p:spPr>
          <a:xfrm>
            <a:off x="1592829" y="371979"/>
            <a:ext cx="6416312" cy="2123325"/>
          </a:xfrm>
          <a:prstGeom prst="rect">
            <a:avLst/>
          </a:prstGeom>
          <a:solidFill>
            <a:srgbClr val="C00000">
              <a:alpha val="72156"/>
            </a:srgb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3. </a:t>
            </a:r>
            <a:r>
              <a:rPr lang="en-US" sz="3600" dirty="0" err="1" smtClean="0">
                <a:solidFill>
                  <a:schemeClr val="bg1"/>
                </a:solidFill>
              </a:rPr>
              <a:t>Các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cây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mít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</a:rPr>
              <a:t>cây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khoai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lang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</a:rPr>
              <a:t>cây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khoai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tây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</a:rPr>
              <a:t>cây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lúa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mì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 err="1" smtClean="0">
                <a:solidFill>
                  <a:schemeClr val="bg1"/>
                </a:solidFill>
              </a:rPr>
              <a:t>thuộc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nhóm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từ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ngữ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nào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đã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học</a:t>
            </a:r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sz="36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216" name="Google Shape;216;p6"/>
          <p:cNvSpPr/>
          <p:nvPr/>
        </p:nvSpPr>
        <p:spPr>
          <a:xfrm>
            <a:off x="2994688" y="2864576"/>
            <a:ext cx="5014453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</a:rPr>
              <a:t>A. </a:t>
            </a:r>
            <a:r>
              <a:rPr lang="en-US" sz="3600" dirty="0" err="1" smtClean="0">
                <a:solidFill>
                  <a:schemeClr val="bg1"/>
                </a:solidFill>
              </a:rPr>
              <a:t>từ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ngữ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chỉ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đặc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điểm</a:t>
            </a:r>
            <a:endParaRPr sz="36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2994689" y="3615033"/>
            <a:ext cx="5014452" cy="513136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  <a:ea typeface="+mn-ea"/>
              </a:rPr>
              <a:t>B. </a:t>
            </a:r>
            <a:r>
              <a:rPr lang="en-US" sz="3600" dirty="0" err="1" smtClean="0">
                <a:solidFill>
                  <a:schemeClr val="bg1"/>
                </a:solidFill>
                <a:ea typeface="+mn-ea"/>
              </a:rPr>
              <a:t>từ</a:t>
            </a:r>
            <a:r>
              <a:rPr lang="en-US" sz="3600" dirty="0" smtClean="0">
                <a:solidFill>
                  <a:schemeClr val="bg1"/>
                </a:solidFill>
                <a:ea typeface="+mn-ea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ea typeface="+mn-ea"/>
              </a:rPr>
              <a:t>ngữ</a:t>
            </a:r>
            <a:r>
              <a:rPr lang="en-US" sz="3600" dirty="0" smtClean="0">
                <a:solidFill>
                  <a:schemeClr val="bg1"/>
                </a:solidFill>
                <a:ea typeface="+mn-ea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ea typeface="+mn-ea"/>
              </a:rPr>
              <a:t>chỉ</a:t>
            </a:r>
            <a:r>
              <a:rPr lang="en-US" sz="3600" dirty="0" smtClean="0">
                <a:solidFill>
                  <a:schemeClr val="bg1"/>
                </a:solidFill>
                <a:ea typeface="+mn-ea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ea typeface="+mn-ea"/>
              </a:rPr>
              <a:t>hoạt</a:t>
            </a:r>
            <a:r>
              <a:rPr lang="en-US" sz="3600" dirty="0" smtClean="0">
                <a:solidFill>
                  <a:schemeClr val="bg1"/>
                </a:solidFill>
                <a:ea typeface="+mn-ea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ea typeface="+mn-ea"/>
              </a:rPr>
              <a:t>động</a:t>
            </a:r>
            <a:endParaRPr sz="36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218" name="Google Shape;218;p6"/>
          <p:cNvSpPr/>
          <p:nvPr/>
        </p:nvSpPr>
        <p:spPr>
          <a:xfrm>
            <a:off x="2994688" y="4349586"/>
            <a:ext cx="5014453" cy="494550"/>
          </a:xfrm>
          <a:prstGeom prst="rect">
            <a:avLst/>
          </a:prstGeom>
          <a:solidFill>
            <a:srgbClr val="C00000">
              <a:alpha val="72156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r>
              <a:rPr lang="en-US" sz="3600" dirty="0" smtClean="0">
                <a:solidFill>
                  <a:schemeClr val="bg1"/>
                </a:solidFill>
              </a:rPr>
              <a:t>C. </a:t>
            </a:r>
            <a:r>
              <a:rPr lang="en-US" sz="3600" dirty="0" err="1" smtClean="0">
                <a:solidFill>
                  <a:schemeClr val="bg1"/>
                </a:solidFill>
              </a:rPr>
              <a:t>từ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ngữ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chỉ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sự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vật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2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0023" y="5717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822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822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BF683C-63BA-430F-992F-F2748BED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4347" cy="5225430"/>
          </a:xfrm>
          <a:prstGeom prst="rect">
            <a:avLst/>
          </a:prstGeom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4952743" y="2753581"/>
            <a:ext cx="184731" cy="20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759">
              <a:latin typeface=".VnTime" panose="020B7200000000000000" pitchFamily="34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3487045" y="1727895"/>
            <a:ext cx="2169914" cy="2923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1139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359F1-56E3-440F-BF25-878D02FA6B36}"/>
              </a:ext>
            </a:extLst>
          </p:cNvPr>
          <p:cNvSpPr txBox="1"/>
          <p:nvPr/>
        </p:nvSpPr>
        <p:spPr>
          <a:xfrm>
            <a:off x="2472102" y="1750218"/>
            <a:ext cx="4455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accent2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4000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tập</a:t>
            </a:r>
            <a:endParaRPr lang="en-US" altLang="en-US" sz="4000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68BF5-0E88-4B8E-8BA4-B26084FB9F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993" y="111492"/>
            <a:ext cx="687063" cy="683882"/>
          </a:xfrm>
          <a:prstGeom prst="ellipse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149003D7-510E-44CD-BEBF-E9BC844A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70" y="2651071"/>
            <a:ext cx="75956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rộng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vốn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về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thiên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nhiên</a:t>
            </a:r>
            <a:endParaRPr lang="en-US" alt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E2E82E0-F9EE-4024-A91F-8046B35B0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407" y="3556097"/>
            <a:ext cx="5498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nêu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đặc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điểm</a:t>
            </a:r>
            <a:endParaRPr lang="en-US" alt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0E97B4B-C851-4EE6-9BAB-2A8BA3D8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49" y="890701"/>
            <a:ext cx="7465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2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Ba </a:t>
            </a:r>
            <a:r>
              <a:rPr lang="en-US" altLang="en-US" b="1" dirty="0" err="1">
                <a:solidFill>
                  <a:schemeClr val="accent2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18 </a:t>
            </a:r>
            <a:r>
              <a:rPr lang="en-US" altLang="en-US" b="1" dirty="0" err="1">
                <a:solidFill>
                  <a:schemeClr val="accent2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b="1" dirty="0" err="1">
                <a:solidFill>
                  <a:schemeClr val="accent2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smtClean="0">
                <a:solidFill>
                  <a:schemeClr val="accent2"/>
                </a:solidFill>
                <a:latin typeface="HP001 4 hàng" panose="020B0603050302020204" pitchFamily="34" charset="0"/>
              </a:rPr>
              <a:t>2025</a:t>
            </a:r>
            <a:endParaRPr lang="en-US" altLang="en-US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9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316325" y="40677"/>
            <a:ext cx="728042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Xếp các từ ngữ dưới đây vào nhóm thích hợp: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3756CA-A21C-344F-A3F1-F0CADEDB8E65}"/>
              </a:ext>
            </a:extLst>
          </p:cNvPr>
          <p:cNvGrpSpPr/>
          <p:nvPr/>
        </p:nvGrpSpPr>
        <p:grpSpPr>
          <a:xfrm>
            <a:off x="1780309" y="3089946"/>
            <a:ext cx="2647676" cy="2053554"/>
            <a:chOff x="975360" y="2895482"/>
            <a:chExt cx="2794914" cy="21005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94145-764E-874D-8B7A-4CF3005B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ADC5E1-D824-474B-BB3C-2E2F93AE5EAD}"/>
                </a:ext>
              </a:extLst>
            </p:cNvPr>
            <p:cNvSpPr txBox="1"/>
            <p:nvPr/>
          </p:nvSpPr>
          <p:spPr>
            <a:xfrm>
              <a:off x="1482913" y="3900945"/>
              <a:ext cx="1681537" cy="71227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dirty="0"/>
                <a:t>Từ ngữ chỉ </a:t>
              </a:r>
            </a:p>
            <a:p>
              <a:pPr algn="ctr"/>
              <a:r>
                <a:rPr lang="en-VN" sz="1800" dirty="0"/>
                <a:t>sự vật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7C7B78-BBDF-7440-A0F6-B11F5D81959F}"/>
              </a:ext>
            </a:extLst>
          </p:cNvPr>
          <p:cNvGrpSpPr/>
          <p:nvPr/>
        </p:nvGrpSpPr>
        <p:grpSpPr>
          <a:xfrm>
            <a:off x="4657565" y="2840492"/>
            <a:ext cx="2461090" cy="2245707"/>
            <a:chOff x="3428999" y="2897792"/>
            <a:chExt cx="2311384" cy="19954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25BAFA-926F-984A-8CD8-DA40FF9C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A41022-2670-CE47-85C2-BE49DAA020A8}"/>
                </a:ext>
              </a:extLst>
            </p:cNvPr>
            <p:cNvSpPr txBox="1"/>
            <p:nvPr/>
          </p:nvSpPr>
          <p:spPr>
            <a:xfrm>
              <a:off x="3971408" y="3965298"/>
              <a:ext cx="1369512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dirty="0"/>
                <a:t>Từ ngữ chỉ </a:t>
              </a:r>
            </a:p>
            <a:p>
              <a:pPr algn="ctr"/>
              <a:r>
                <a:rPr lang="en-US" sz="1800" dirty="0" err="1"/>
                <a:t>đ</a:t>
              </a:r>
              <a:r>
                <a:rPr lang="en-VN" sz="1800" dirty="0"/>
                <a:t>ặc điểm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A3CD9B-F76C-4142-AD94-9065A57958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0722" l="6250" r="92188">
                        <a14:foregroundMark x1="6250" y1="52577" x2="6250" y2="52577"/>
                        <a14:foregroundMark x1="92188" y1="60825" x2="92188" y2="60825"/>
                        <a14:foregroundMark x1="66016" y1="90722" x2="66016" y2="90722"/>
                        <a14:foregroundMark x1="50781" y1="23711" x2="50781" y2="23711"/>
                      </a14:backgroundRemoval>
                    </a14:imgEffect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920" y="2382661"/>
            <a:ext cx="2282097" cy="864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F5EDA-A064-6743-861D-28117C15BA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1304" l="9653" r="93050">
                        <a14:foregroundMark x1="9653" y1="55435" x2="9653" y2="55435"/>
                        <a14:foregroundMark x1="89189" y1="55435" x2="89189" y2="55435"/>
                        <a14:foregroundMark x1="91120" y1="55435" x2="93436" y2="56522"/>
                        <a14:foregroundMark x1="57529" y1="90217" x2="65637" y2="91304"/>
                      </a14:backgroundRemoval>
                    </a14:imgEffect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536" y="2409831"/>
            <a:ext cx="2341184" cy="831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D07BDE-9DC3-7145-9C56-C1ECD572C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89623" l="5578" r="92430">
                        <a14:foregroundMark x1="10359" y1="61321" x2="5578" y2="53774"/>
                        <a14:foregroundMark x1="92430" y1="56604" x2="92430" y2="56604"/>
                        <a14:foregroundMark x1="41833" y1="81132" x2="41833" y2="81132"/>
                        <a14:foregroundMark x1="41833" y1="81132" x2="61355" y2="83019"/>
                      </a14:backgroundRemoval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77" y="2309509"/>
            <a:ext cx="2514656" cy="1061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B7235-98D0-234F-9BA7-D47AA3145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74" b="89474" l="7393" r="94163">
                        <a14:foregroundMark x1="68482" y1="88421" x2="68482" y2="88421"/>
                        <a14:foregroundMark x1="7393" y1="49474" x2="7393" y2="49474"/>
                        <a14:foregroundMark x1="91051" y1="60000" x2="91051" y2="60000"/>
                        <a14:foregroundMark x1="94163" y1="61053" x2="94163" y2="61053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481" y="1599966"/>
            <a:ext cx="2461801" cy="875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378E-8D39-D643-A1EC-F212A34DB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77" b="89247" l="9854" r="91606">
                        <a14:foregroundMark x1="60584" y1="88172" x2="60584" y2="88172"/>
                        <a14:foregroundMark x1="91606" y1="59140" x2="91606" y2="59140"/>
                        <a14:foregroundMark x1="9854" y1="46237" x2="9854" y2="46237"/>
                      </a14:backgroundRemoval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7600" y="1546623"/>
            <a:ext cx="2595238" cy="88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23E7E-4EB2-2048-82DE-15960BC912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333" l="9524" r="92308">
                        <a14:foregroundMark x1="10256" y1="47778" x2="64103" y2="70000"/>
                        <a14:foregroundMark x1="64103" y1="70000" x2="88278" y2="62222"/>
                        <a14:foregroundMark x1="88278" y1="62222" x2="90476" y2="57778"/>
                        <a14:foregroundMark x1="67033" y1="94444" x2="62271" y2="92222"/>
                        <a14:foregroundMark x1="86081" y1="56667" x2="52747" y2="40000"/>
                        <a14:foregroundMark x1="90110" y1="54444" x2="92308" y2="566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06" y="1563965"/>
            <a:ext cx="2647675" cy="880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E02DA-C3B3-4846-87C6-37A4581F33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814" b="90678" l="5159" r="93651">
                        <a14:foregroundMark x1="5159" y1="58475" x2="5159" y2="58475"/>
                        <a14:foregroundMark x1="91667" y1="61864" x2="91667" y2="61864"/>
                        <a14:foregroundMark x1="93651" y1="62712" x2="93651" y2="62712"/>
                        <a14:foregroundMark x1="65079" y1="88983" x2="65079" y2="88983"/>
                        <a14:foregroundMark x1="50397" y1="34746" x2="50397" y2="34746"/>
                      </a14:backgroundRemoval>
                    </a14:imgEffect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rcRect t="22138"/>
          <a:stretch/>
        </p:blipFill>
        <p:spPr>
          <a:xfrm>
            <a:off x="5742907" y="836931"/>
            <a:ext cx="2280951" cy="831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ED6BE-C803-5741-B14C-8B1434A8B4C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046" b="89655" l="9091" r="95455">
                        <a14:foregroundMark x1="9091" y1="51724" x2="9091" y2="51724"/>
                        <a14:foregroundMark x1="10606" y1="43678" x2="9091" y2="44828"/>
                        <a14:foregroundMark x1="75758" y1="49425" x2="90909" y2="51724"/>
                        <a14:foregroundMark x1="90909" y1="50575" x2="95833" y2="50575"/>
                        <a14:foregroundMark x1="73485" y1="88506" x2="68939" y2="89655"/>
                      </a14:backgroundRemoval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955" y="866858"/>
            <a:ext cx="2367482" cy="780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A006D-0BCA-124A-8961-1D4B6E12F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90476" l="5926" r="90000">
                        <a14:foregroundMark x1="13333" y1="47619" x2="5926" y2="48810"/>
                        <a14:foregroundMark x1="48889" y1="30952" x2="62222" y2="11905"/>
                        <a14:foregroundMark x1="61852" y1="90476" x2="61852" y2="90476"/>
                        <a14:foregroundMark x1="79630" y1="57143" x2="89630" y2="58333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852" y="847917"/>
            <a:ext cx="2507764" cy="780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8E1F5C-8D78-45AA-BBEF-1FDF43DFB79C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0" y="-22047"/>
            <a:ext cx="687063" cy="683882"/>
          </a:xfrm>
          <a:prstGeom prst="ellipse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D99438-701F-42E0-B6D8-CB1D89732B36}"/>
              </a:ext>
            </a:extLst>
          </p:cNvPr>
          <p:cNvCxnSpPr>
            <a:cxnSpLocks/>
          </p:cNvCxnSpPr>
          <p:nvPr/>
        </p:nvCxnSpPr>
        <p:spPr>
          <a:xfrm>
            <a:off x="1627909" y="599197"/>
            <a:ext cx="1953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28586A-4564-4681-85A4-562F8389D737}"/>
              </a:ext>
            </a:extLst>
          </p:cNvPr>
          <p:cNvCxnSpPr>
            <a:cxnSpLocks/>
          </p:cNvCxnSpPr>
          <p:nvPr/>
        </p:nvCxnSpPr>
        <p:spPr>
          <a:xfrm>
            <a:off x="5461437" y="599197"/>
            <a:ext cx="1953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375 0.51451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1375 0.51451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71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14427 0.48179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2407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82716E-6 L 0.11337 0.37068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85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16789 0.34506 " pathEditMode="relative" rAng="0" ptsTypes="AA">
                                      <p:cBhvr>
                                        <p:cTn id="9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1725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34568E-6 L -0.50677 0.33703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1685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7 L 0.48542 0.21605 " pathEditMode="relative" rAng="0" ptsTypes="AA">
                                      <p:cBhvr>
                                        <p:cTn id="10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1080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71605E-6 L 0.18803 0.21173 " pathEditMode="relative" rAng="0" ptsTypes="AA">
                                      <p:cBhvr>
                                        <p:cTn id="1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1058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51406 0.20309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1015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18819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4|1.1|25.1|4.6|4.4|2.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26D74"/>
      </a:accent1>
      <a:accent2>
        <a:srgbClr val="C7B69D"/>
      </a:accent2>
      <a:accent3>
        <a:srgbClr val="6F786D"/>
      </a:accent3>
      <a:accent4>
        <a:srgbClr val="637986"/>
      </a:accent4>
      <a:accent5>
        <a:srgbClr val="F9DBB4"/>
      </a:accent5>
      <a:accent6>
        <a:srgbClr val="5A6258"/>
      </a:accent6>
      <a:hlink>
        <a:srgbClr val="566562"/>
      </a:hlink>
      <a:folHlink>
        <a:srgbClr val="436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642</Words>
  <Application>Microsoft Office PowerPoint</Application>
  <PresentationFormat>On-screen Show (16:9)</PresentationFormat>
  <Paragraphs>110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.VnArial</vt:lpstr>
      <vt:lpstr>Kalam</vt:lpstr>
      <vt:lpstr>.VnTime</vt:lpstr>
      <vt:lpstr>Arial</vt:lpstr>
      <vt:lpstr>等线</vt:lpstr>
      <vt:lpstr>Times New Roman</vt:lpstr>
      <vt:lpstr>UTM Avo</vt:lpstr>
      <vt:lpstr>Montserrat</vt:lpstr>
      <vt:lpstr>宋体</vt:lpstr>
      <vt:lpstr>HP001 4 hàng</vt:lpstr>
      <vt:lpstr>字魂27号-布丁体</vt:lpstr>
      <vt:lpstr>Doodle Sketchbook by Slidesgo</vt:lpstr>
      <vt:lpstr>1_Doodle Sketchbook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307</cp:revision>
  <dcterms:modified xsi:type="dcterms:W3CDTF">2025-03-10T08:40:14Z</dcterms:modified>
</cp:coreProperties>
</file>