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5" r:id="rId1"/>
  </p:sldMasterIdLst>
  <p:notesMasterIdLst>
    <p:notesMasterId r:id="rId18"/>
  </p:notesMasterIdLst>
  <p:sldIdLst>
    <p:sldId id="378" r:id="rId2"/>
    <p:sldId id="297" r:id="rId3"/>
    <p:sldId id="359" r:id="rId4"/>
    <p:sldId id="382" r:id="rId5"/>
    <p:sldId id="428" r:id="rId6"/>
    <p:sldId id="430" r:id="rId7"/>
    <p:sldId id="429" r:id="rId8"/>
    <p:sldId id="436" r:id="rId9"/>
    <p:sldId id="431" r:id="rId10"/>
    <p:sldId id="410" r:id="rId11"/>
    <p:sldId id="434" r:id="rId12"/>
    <p:sldId id="435" r:id="rId13"/>
    <p:sldId id="425" r:id="rId14"/>
    <p:sldId id="424" r:id="rId15"/>
    <p:sldId id="333" r:id="rId16"/>
    <p:sldId id="330" r:id="rId17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等线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微软雅黑" panose="020B0503020204020204" pitchFamily="34" charset="-122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FDBFDF"/>
    <a:srgbClr val="F7F739"/>
    <a:srgbClr val="6EC8E2"/>
    <a:srgbClr val="38A4D8"/>
    <a:srgbClr val="83878A"/>
    <a:srgbClr val="73787B"/>
    <a:srgbClr val="683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2675" autoAdjust="0"/>
  </p:normalViewPr>
  <p:slideViewPr>
    <p:cSldViewPr snapToGrid="0">
      <p:cViewPr varScale="1">
        <p:scale>
          <a:sx n="68" d="100"/>
          <a:sy n="68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1B28B-DC38-44DE-8C7F-56251FA71E5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1B604-F95B-4074-9399-BD17F6F6E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0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133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3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7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22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32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2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4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45094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2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4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6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5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1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6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380"/>
          </a:xfrm>
          <a:prstGeom prst="rect">
            <a:avLst/>
          </a:prstGeom>
        </p:spPr>
      </p:pic>
      <p:grpSp>
        <p:nvGrpSpPr>
          <p:cNvPr id="8" name="组合 10"/>
          <p:cNvGrpSpPr/>
          <p:nvPr userDrawn="1"/>
        </p:nvGrpSpPr>
        <p:grpSpPr>
          <a:xfrm>
            <a:off x="0" y="4630323"/>
            <a:ext cx="9144000" cy="2256061"/>
            <a:chOff x="0" y="4332156"/>
            <a:chExt cx="12292858" cy="2554224"/>
          </a:xfrm>
        </p:grpSpPr>
        <p:pic>
          <p:nvPicPr>
            <p:cNvPr id="9" name="图片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1" name="图片 2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2282200" cy="2888708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7022130" y="5"/>
            <a:ext cx="2121870" cy="2141457"/>
          </a:xfrm>
          <a:prstGeom prst="rect">
            <a:avLst/>
          </a:prstGeom>
        </p:spPr>
      </p:pic>
      <p:grpSp>
        <p:nvGrpSpPr>
          <p:cNvPr id="13" name="组合 6"/>
          <p:cNvGrpSpPr/>
          <p:nvPr userDrawn="1"/>
        </p:nvGrpSpPr>
        <p:grpSpPr>
          <a:xfrm>
            <a:off x="188550" y="210134"/>
            <a:ext cx="8841922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4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圆角矩形 5"/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5403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9">
            <a:extLst>
              <a:ext uri="{FF2B5EF4-FFF2-40B4-BE49-F238E27FC236}">
                <a16:creationId xmlns:a16="http://schemas.microsoft.com/office/drawing/2014/main" id="{58F4FBF2-BC76-4542-B90B-D9136349A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93" y="4251135"/>
            <a:ext cx="3840162" cy="2096851"/>
          </a:xfrm>
          <a:prstGeom prst="rect">
            <a:avLst/>
          </a:prstGeom>
        </p:spPr>
      </p:pic>
      <p:sp>
        <p:nvSpPr>
          <p:cNvPr id="22" name="圆角矩形 114">
            <a:extLst>
              <a:ext uri="{FF2B5EF4-FFF2-40B4-BE49-F238E27FC236}">
                <a16:creationId xmlns:a16="http://schemas.microsoft.com/office/drawing/2014/main" id="{F84EA981-D135-413D-A5B2-6771924BD870}"/>
              </a:ext>
            </a:extLst>
          </p:cNvPr>
          <p:cNvSpPr/>
          <p:nvPr/>
        </p:nvSpPr>
        <p:spPr>
          <a:xfrm>
            <a:off x="1618171" y="600018"/>
            <a:ext cx="6145758" cy="9868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93" tIns="40847" rIns="81693" bIns="40847" anchor="ctr"/>
          <a:lstStyle/>
          <a:p>
            <a:pPr algn="ctr" defTabSz="685800">
              <a:defRPr/>
            </a:pPr>
            <a:endParaRPr lang="zh-CN" altLang="en-US" sz="40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4408" y="600018"/>
            <a:ext cx="5535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defRPr/>
            </a:pPr>
            <a:r>
              <a:rPr lang="en-US" sz="2400" b="1" kern="10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BẾ VĂN ĐÀN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48" y="2102193"/>
            <a:ext cx="8909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  <a:defRPr/>
            </a:pPr>
            <a:r>
              <a:rPr lang="en-US" sz="44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4" y="512293"/>
            <a:ext cx="1312204" cy="10987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70021" y="3397141"/>
            <a:ext cx="3203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5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222407"/>
            <a:ext cx="2583553" cy="18952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4745" y="5551843"/>
            <a:ext cx="8714509" cy="1306157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5" name="圆角矩形 28">
            <a:extLst/>
          </p:cNvPr>
          <p:cNvSpPr/>
          <p:nvPr/>
        </p:nvSpPr>
        <p:spPr>
          <a:xfrm>
            <a:off x="845113" y="1262566"/>
            <a:ext cx="6775543" cy="2589066"/>
          </a:xfrm>
          <a:prstGeom prst="roundRect">
            <a:avLst>
              <a:gd name="adj" fmla="val 30295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思源黑体 C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5113" y="1678364"/>
            <a:ext cx="69944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10" name="图片 18">
            <a:extLst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9571" y="3749024"/>
            <a:ext cx="3342693" cy="333138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113317"/>
      </p:ext>
    </p:extLst>
  </p:cSld>
  <p:clrMapOvr>
    <a:masterClrMapping/>
  </p:clrMapOvr>
  <p:transition spd="med" advClick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>
            <a:extLst/>
          </p:cNvPr>
          <p:cNvSpPr/>
          <p:nvPr/>
        </p:nvSpPr>
        <p:spPr>
          <a:xfrm>
            <a:off x="50831" y="3157351"/>
            <a:ext cx="3665248" cy="1583441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5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3">
            <a:extLst/>
          </p:cNvPr>
          <p:cNvSpPr>
            <a:spLocks noChangeArrowheads="1"/>
          </p:cNvSpPr>
          <p:nvPr/>
        </p:nvSpPr>
        <p:spPr bwMode="auto">
          <a:xfrm>
            <a:off x="438904" y="2229464"/>
            <a:ext cx="11737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24">
            <a:extLst/>
          </p:cNvPr>
          <p:cNvSpPr>
            <a:spLocks noChangeArrowheads="1"/>
          </p:cNvSpPr>
          <p:nvPr/>
        </p:nvSpPr>
        <p:spPr bwMode="auto">
          <a:xfrm>
            <a:off x="1433194" y="2244652"/>
            <a:ext cx="20970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kg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9">
            <a:extLst/>
          </p:cNvPr>
          <p:cNvSpPr>
            <a:spLocks noChangeArrowheads="1"/>
          </p:cNvSpPr>
          <p:nvPr/>
        </p:nvSpPr>
        <p:spPr bwMode="auto">
          <a:xfrm>
            <a:off x="438904" y="2771823"/>
            <a:ext cx="291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</a:p>
        </p:txBody>
      </p:sp>
      <p:sp>
        <p:nvSpPr>
          <p:cNvPr id="6" name="Rectangle 30">
            <a:extLst/>
          </p:cNvPr>
          <p:cNvSpPr>
            <a:spLocks noChangeArrowheads="1"/>
          </p:cNvSpPr>
          <p:nvPr/>
        </p:nvSpPr>
        <p:spPr bwMode="auto">
          <a:xfrm>
            <a:off x="1439494" y="2776644"/>
            <a:ext cx="2186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…kg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2">
            <a:extLst/>
          </p:cNvPr>
          <p:cNvSpPr/>
          <p:nvPr/>
        </p:nvSpPr>
        <p:spPr>
          <a:xfrm>
            <a:off x="5514388" y="2353966"/>
            <a:ext cx="1416969" cy="437574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22">
            <a:extLst/>
          </p:cNvPr>
          <p:cNvSpPr>
            <a:spLocks noChangeArrowheads="1"/>
          </p:cNvSpPr>
          <p:nvPr/>
        </p:nvSpPr>
        <p:spPr bwMode="auto">
          <a:xfrm>
            <a:off x="5581307" y="2311143"/>
            <a:ext cx="1350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2937060" y="3298994"/>
            <a:ext cx="5838744" cy="2503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ki-lô-gam đường trong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là:</a:t>
            </a:r>
          </a:p>
          <a:p>
            <a:pPr algn="ctr">
              <a:spcAft>
                <a:spcPts val="45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10 = 2 (kg)</a:t>
            </a:r>
          </a:p>
          <a:p>
            <a:pPr algn="ctr">
              <a:spcAft>
                <a:spcPts val="45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 túi có số ki-lô-gam đường là:</a:t>
            </a:r>
          </a:p>
          <a:p>
            <a:pPr algn="ctr">
              <a:spcAft>
                <a:spcPts val="45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 6 (kg)</a:t>
            </a:r>
          </a:p>
          <a:p>
            <a:pPr algn="r">
              <a:spcAft>
                <a:spcPts val="45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 kg đường</a:t>
            </a:r>
          </a:p>
        </p:txBody>
      </p:sp>
      <p:sp>
        <p:nvSpPr>
          <p:cNvPr id="18" name="TextBox 17">
            <a:extLst/>
          </p:cNvPr>
          <p:cNvSpPr txBox="1"/>
          <p:nvPr/>
        </p:nvSpPr>
        <p:spPr>
          <a:xfrm>
            <a:off x="1093550" y="696608"/>
            <a:ext cx="7576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vi-VN" sz="2800" b="1" dirty="0">
                <a:solidFill>
                  <a:srgbClr val="EA43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69" y="502774"/>
            <a:ext cx="650081" cy="664369"/>
          </a:xfrm>
          <a:prstGeom prst="rect">
            <a:avLst/>
          </a:prstGeom>
        </p:spPr>
      </p:pic>
      <p:sp>
        <p:nvSpPr>
          <p:cNvPr id="20" name="Rectangle: Rounded Corners 2">
            <a:extLst/>
          </p:cNvPr>
          <p:cNvSpPr/>
          <p:nvPr/>
        </p:nvSpPr>
        <p:spPr>
          <a:xfrm>
            <a:off x="1025700" y="1783553"/>
            <a:ext cx="1416969" cy="437574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2">
            <a:extLst/>
          </p:cNvPr>
          <p:cNvSpPr>
            <a:spLocks noChangeArrowheads="1"/>
          </p:cNvSpPr>
          <p:nvPr/>
        </p:nvSpPr>
        <p:spPr bwMode="auto">
          <a:xfrm>
            <a:off x="1066713" y="1723362"/>
            <a:ext cx="1412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02299" y="1167143"/>
            <a:ext cx="13394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89193" y="1561380"/>
            <a:ext cx="1253476" cy="261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937060" y="1561380"/>
            <a:ext cx="3994297" cy="63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630267" y="711158"/>
            <a:ext cx="1112933" cy="5061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33705" y="696608"/>
            <a:ext cx="1112933" cy="5061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89990" y="711158"/>
            <a:ext cx="1112933" cy="5061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" y="5762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20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8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animBg="1"/>
      <p:bldP spid="8" grpId="0"/>
      <p:bldP spid="9" grpId="0" build="p"/>
      <p:bldP spid="20" grpId="0" animBg="1"/>
      <p:bldP spid="21" grpId="0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/>
          </p:cNvPr>
          <p:cNvSpPr txBox="1"/>
          <p:nvPr/>
        </p:nvSpPr>
        <p:spPr>
          <a:xfrm>
            <a:off x="1288392" y="622054"/>
            <a:ext cx="7314425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đều 60 quả trứng vào 6 khay. Hỏi 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khay trứng như vậy có bao nhiêu quả?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50">
            <a:extLst/>
          </p:cNvPr>
          <p:cNvSpPr/>
          <p:nvPr/>
        </p:nvSpPr>
        <p:spPr>
          <a:xfrm>
            <a:off x="293060" y="2425457"/>
            <a:ext cx="5591249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2">
            <a:extLst/>
          </p:cNvPr>
          <p:cNvSpPr/>
          <p:nvPr/>
        </p:nvSpPr>
        <p:spPr>
          <a:xfrm>
            <a:off x="1181256" y="1969924"/>
            <a:ext cx="1907429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2">
            <a:extLst/>
          </p:cNvPr>
          <p:cNvSpPr>
            <a:spLocks noChangeArrowheads="1"/>
          </p:cNvSpPr>
          <p:nvPr/>
        </p:nvSpPr>
        <p:spPr bwMode="auto">
          <a:xfrm>
            <a:off x="1288392" y="1935491"/>
            <a:ext cx="1693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6" name="Rectangle 23">
            <a:extLst/>
          </p:cNvPr>
          <p:cNvSpPr>
            <a:spLocks noChangeArrowheads="1"/>
          </p:cNvSpPr>
          <p:nvPr/>
        </p:nvSpPr>
        <p:spPr bwMode="auto">
          <a:xfrm>
            <a:off x="376001" y="2465374"/>
            <a:ext cx="16076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4">
            <a:extLst/>
          </p:cNvPr>
          <p:cNvSpPr>
            <a:spLocks noChangeArrowheads="1"/>
          </p:cNvSpPr>
          <p:nvPr/>
        </p:nvSpPr>
        <p:spPr bwMode="auto">
          <a:xfrm>
            <a:off x="1954508" y="2466792"/>
            <a:ext cx="27422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9">
            <a:extLst/>
          </p:cNvPr>
          <p:cNvSpPr>
            <a:spLocks noChangeArrowheads="1"/>
          </p:cNvSpPr>
          <p:nvPr/>
        </p:nvSpPr>
        <p:spPr bwMode="auto">
          <a:xfrm>
            <a:off x="406480" y="3182238"/>
            <a:ext cx="40064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30">
            <a:extLst/>
          </p:cNvPr>
          <p:cNvSpPr>
            <a:spLocks noChangeArrowheads="1"/>
          </p:cNvSpPr>
          <p:nvPr/>
        </p:nvSpPr>
        <p:spPr bwMode="auto">
          <a:xfrm>
            <a:off x="1954508" y="3199744"/>
            <a:ext cx="28357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">
            <a:extLst/>
          </p:cNvPr>
          <p:cNvSpPr/>
          <p:nvPr/>
        </p:nvSpPr>
        <p:spPr>
          <a:xfrm>
            <a:off x="5494844" y="2925457"/>
            <a:ext cx="1637544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2">
            <a:extLst/>
          </p:cNvPr>
          <p:cNvSpPr>
            <a:spLocks noChangeArrowheads="1"/>
          </p:cNvSpPr>
          <p:nvPr/>
        </p:nvSpPr>
        <p:spPr bwMode="auto">
          <a:xfrm>
            <a:off x="5619043" y="2895639"/>
            <a:ext cx="16124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2839250" y="3722964"/>
            <a:ext cx="555958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khay xếp được số trứng 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 xếp được số trứng là: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4 = 40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40 quả trứng</a:t>
            </a:r>
          </a:p>
        </p:txBody>
      </p:sp>
      <p:sp>
        <p:nvSpPr>
          <p:cNvPr id="13" name="Oval 12">
            <a:extLst/>
          </p:cNvPr>
          <p:cNvSpPr/>
          <p:nvPr/>
        </p:nvSpPr>
        <p:spPr>
          <a:xfrm>
            <a:off x="558691" y="607390"/>
            <a:ext cx="608275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346490" y="1099492"/>
            <a:ext cx="1409590" cy="4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724971" y="648252"/>
            <a:ext cx="1254601" cy="5585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19043" y="662311"/>
            <a:ext cx="1232518" cy="5585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17701" y="1220889"/>
            <a:ext cx="1293680" cy="5585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536014" y="1727677"/>
            <a:ext cx="1409590" cy="4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41971" y="1691071"/>
            <a:ext cx="2298232" cy="34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101" y="5646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15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78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 build="p"/>
      <p:bldP spid="15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2042" y="434945"/>
            <a:ext cx="40959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3498" y="2130500"/>
            <a:ext cx="6798113" cy="23568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TIÊU DÙNG THÔNG THÁI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25" y="2298284"/>
            <a:ext cx="5686425" cy="4541340"/>
          </a:xfrm>
          <a:prstGeom prst="rect">
            <a:avLst/>
          </a:prstGeom>
        </p:spPr>
      </p:pic>
      <p:sp>
        <p:nvSpPr>
          <p:cNvPr id="5" name="AutoShape 2" descr="Hình ảnh Biểu Tượng Giỏ Hàng Dễ Thương Với Trái Cây Và Rau Vectơ PNG , Cửa  Hàng Tạp Hóa, Nhãn Dán, Hoạt Hình PNG và Vector với nền trong suốt đ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1" y="3618412"/>
            <a:ext cx="3239588" cy="323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/>
          </p:cNvPr>
          <p:cNvSpPr txBox="1"/>
          <p:nvPr/>
        </p:nvSpPr>
        <p:spPr>
          <a:xfrm>
            <a:off x="380605" y="1669860"/>
            <a:ext cx="8398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	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Luật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defRPr/>
            </a:pP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0897" y="651825"/>
            <a:ext cx="6798113" cy="23568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TIÊU DÙNG THÔNG THÁI</a:t>
            </a:r>
            <a:endParaRPr lang="en-US" sz="5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47" y="4447843"/>
            <a:ext cx="2118198" cy="2076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61" y="3935056"/>
            <a:ext cx="3191056" cy="2548468"/>
          </a:xfrm>
          <a:prstGeom prst="rect">
            <a:avLst/>
          </a:prstGeom>
        </p:spPr>
      </p:pic>
      <p:pic>
        <p:nvPicPr>
          <p:cNvPr id="9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375" y="5762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94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20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3146" y="0"/>
            <a:ext cx="3051881" cy="2238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329989"/>
            <a:ext cx="9144000" cy="2491799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17" name="组合 30">
            <a:extLst>
              <a:ext uri="{FF2B5EF4-FFF2-40B4-BE49-F238E27FC236}">
                <a16:creationId xmlns:a16="http://schemas.microsoft.com/office/drawing/2014/main" id="{549AA997-42FD-5CD3-3139-6F1D4CCEBE64}"/>
              </a:ext>
            </a:extLst>
          </p:cNvPr>
          <p:cNvGrpSpPr/>
          <p:nvPr/>
        </p:nvGrpSpPr>
        <p:grpSpPr>
          <a:xfrm>
            <a:off x="3038735" y="662289"/>
            <a:ext cx="4799863" cy="3604745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8" name="圆角矩形 27">
              <a:extLst>
                <a:ext uri="{FF2B5EF4-FFF2-40B4-BE49-F238E27FC236}">
                  <a16:creationId xmlns:a16="http://schemas.microsoft.com/office/drawing/2014/main" id="{BF3B9CED-8F27-DC60-7AF5-BCA8B51E5DAB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  <a:ea typeface="思源黑体 CN"/>
              </a:endParaRPr>
            </a:p>
          </p:txBody>
        </p:sp>
        <p:sp>
          <p:nvSpPr>
            <p:cNvPr id="19" name="圆角矩形 28">
              <a:extLst>
                <a:ext uri="{FF2B5EF4-FFF2-40B4-BE49-F238E27FC236}">
                  <a16:creationId xmlns:a16="http://schemas.microsoft.com/office/drawing/2014/main" id="{34B500FB-4193-93F4-A4A6-5864E0228B4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 dirty="0">
                <a:solidFill>
                  <a:prstClr val="white"/>
                </a:solidFill>
                <a:ea typeface="思源黑体 CN"/>
              </a:endParaRPr>
            </a:p>
          </p:txBody>
        </p:sp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21A5A12B-2B31-D451-ADE1-A57C4289D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338463" y="1183893"/>
            <a:ext cx="3992029" cy="3992029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409CE-0CAA-A1E3-5ABD-CD5F5AD02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995" y="450520"/>
            <a:ext cx="4791872" cy="40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220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329990"/>
            <a:ext cx="9144000" cy="2528010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24" y="483991"/>
            <a:ext cx="7156952" cy="41811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22" y="2854015"/>
            <a:ext cx="3402612" cy="340261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46961" y="2867471"/>
            <a:ext cx="3305655" cy="3305655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B35033-D435-07FE-D431-9159EC6AD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073" y="1664273"/>
            <a:ext cx="605385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58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24230" y="-11052"/>
            <a:ext cx="3051881" cy="223883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5247219"/>
            <a:ext cx="9144000" cy="1610779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3" name="圆角矩形 28">
            <a:extLst/>
          </p:cNvPr>
          <p:cNvSpPr/>
          <p:nvPr/>
        </p:nvSpPr>
        <p:spPr>
          <a:xfrm>
            <a:off x="1993374" y="839933"/>
            <a:ext cx="6994427" cy="2589066"/>
          </a:xfrm>
          <a:prstGeom prst="roundRect">
            <a:avLst>
              <a:gd name="adj" fmla="val 30295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思源黑体 C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53588" y="1419804"/>
            <a:ext cx="729041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6" name="图片 18">
            <a:extLst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5720" y="2866354"/>
            <a:ext cx="4101831" cy="408795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A99D1AF-7CF4-3351-7E75-B8874CD8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687" y="732687"/>
            <a:ext cx="4040843" cy="1103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25454-8BA0-7DA7-5497-49B47ED3A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060" y1="13000" x2="74200" y2="13500"/>
                        <a14:foregroundMark x1="62880" y1="13500" x2="67780" y2="13680"/>
                        <a14:foregroundMark x1="85340" y1="13000" x2="89720" y2="13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5501" y="4719628"/>
            <a:ext cx="3866703" cy="3866703"/>
          </a:xfrm>
          <a:prstGeom prst="rect">
            <a:avLst/>
          </a:prstGeom>
        </p:spPr>
      </p:pic>
      <p:pic>
        <p:nvPicPr>
          <p:cNvPr id="4098" name="Picture 2" descr="Clipart Trái Cây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00" y="3724429"/>
            <a:ext cx="2885753" cy="28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63" y="3906953"/>
            <a:ext cx="1539257" cy="1539257"/>
          </a:xfrm>
          <a:prstGeom prst="rect">
            <a:avLst/>
          </a:prstGeom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58" y="1867914"/>
            <a:ext cx="8115300" cy="17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76981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222407"/>
            <a:ext cx="2583553" cy="18952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4745" y="5402501"/>
            <a:ext cx="8714509" cy="1306157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5" name="圆角矩形 28">
            <a:extLst/>
          </p:cNvPr>
          <p:cNvSpPr/>
          <p:nvPr/>
        </p:nvSpPr>
        <p:spPr>
          <a:xfrm>
            <a:off x="2056057" y="1045551"/>
            <a:ext cx="6775543" cy="2589066"/>
          </a:xfrm>
          <a:prstGeom prst="roundRect">
            <a:avLst>
              <a:gd name="adj" fmla="val 30295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思源黑体 C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43657" y="1617382"/>
            <a:ext cx="69944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0" name="图片 18">
            <a:extLst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0041" y="3526618"/>
            <a:ext cx="3342693" cy="333138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69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1" y="2222814"/>
            <a:ext cx="7375466" cy="1464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5" y="857250"/>
            <a:ext cx="1613564" cy="80678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377379" y="1649169"/>
            <a:ext cx="2250041" cy="662683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3930005" y="1175879"/>
            <a:ext cx="1903287" cy="824501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94306" y="3973484"/>
            <a:ext cx="1371320" cy="1365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096209" y="4012013"/>
            <a:ext cx="1371320" cy="13652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3244345" y="4081363"/>
            <a:ext cx="1371320" cy="1365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69364" y="4104480"/>
            <a:ext cx="1371320" cy="1365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525206" y="4112186"/>
            <a:ext cx="1371320" cy="1365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6773516" y="4112186"/>
            <a:ext cx="1371320" cy="1365225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4519346" y="1254090"/>
            <a:ext cx="404544" cy="5598133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3960826" y="338570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3024457" y="3519543"/>
            <a:ext cx="404544" cy="356385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2533223" y="571847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 animBg="1"/>
      <p:bldP spid="25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478128" y="3133313"/>
            <a:ext cx="3775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94306" y="1014384"/>
            <a:ext cx="1371320" cy="1365225"/>
          </a:xfrm>
          <a:prstGeom prst="rect">
            <a:avLst/>
          </a:prstGeom>
        </p:spPr>
      </p:pic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096209" y="1052913"/>
            <a:ext cx="1371320" cy="1365225"/>
          </a:xfrm>
          <a:prstGeom prst="rect">
            <a:avLst/>
          </a:prstGeom>
        </p:spPr>
      </p:pic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3244345" y="1122263"/>
            <a:ext cx="1371320" cy="1365225"/>
          </a:xfrm>
          <a:prstGeom prst="rect">
            <a:avLst/>
          </a:prstGeom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69364" y="1145380"/>
            <a:ext cx="1371320" cy="1365225"/>
          </a:xfrm>
          <a:prstGeom prst="rect">
            <a:avLst/>
          </a:prstGeom>
        </p:spPr>
      </p:pic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525206" y="1153086"/>
            <a:ext cx="1371320" cy="1365225"/>
          </a:xfrm>
          <a:prstGeom prst="rect">
            <a:avLst/>
          </a:prstGeom>
        </p:spPr>
      </p:pic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6773516" y="1153086"/>
            <a:ext cx="1371320" cy="1365225"/>
          </a:xfrm>
          <a:prstGeom prst="rect">
            <a:avLst/>
          </a:prstGeom>
        </p:spPr>
      </p:pic>
      <p:sp>
        <p:nvSpPr>
          <p:cNvPr id="13" name="Left Brace 12">
            <a:extLst/>
          </p:cNvPr>
          <p:cNvSpPr/>
          <p:nvPr/>
        </p:nvSpPr>
        <p:spPr>
          <a:xfrm rot="5400000">
            <a:off x="4519346" y="-1705010"/>
            <a:ext cx="404544" cy="5598133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3960826" y="39414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15" name="Left Brace 14">
            <a:extLst/>
          </p:cNvPr>
          <p:cNvSpPr/>
          <p:nvPr/>
        </p:nvSpPr>
        <p:spPr>
          <a:xfrm rot="16200000">
            <a:off x="3024457" y="560443"/>
            <a:ext cx="404544" cy="356385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TextBox 15">
            <a:extLst/>
          </p:cNvPr>
          <p:cNvSpPr txBox="1"/>
          <p:nvPr/>
        </p:nvSpPr>
        <p:spPr>
          <a:xfrm>
            <a:off x="2533223" y="275937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17" name="TextBox 16">
            <a:extLst/>
          </p:cNvPr>
          <p:cNvSpPr txBox="1"/>
          <p:nvPr/>
        </p:nvSpPr>
        <p:spPr>
          <a:xfrm>
            <a:off x="694647" y="3710562"/>
            <a:ext cx="3775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/>
          </p:cNvPr>
          <p:cNvSpPr txBox="1"/>
          <p:nvPr/>
        </p:nvSpPr>
        <p:spPr>
          <a:xfrm>
            <a:off x="694646" y="4287811"/>
            <a:ext cx="3775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bánh?</a:t>
            </a:r>
          </a:p>
        </p:txBody>
      </p:sp>
      <p:pic>
        <p:nvPicPr>
          <p:cNvPr id="19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375" y="57628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7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28" y="2437699"/>
            <a:ext cx="7375466" cy="1464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5" y="857250"/>
            <a:ext cx="1613564" cy="80678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339775" y="1453110"/>
            <a:ext cx="2574818" cy="932379"/>
          </a:xfrm>
          <a:prstGeom prst="wedgeRoundRectCallout">
            <a:avLst>
              <a:gd name="adj1" fmla="val 6034"/>
              <a:gd name="adj2" fmla="val 1029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3413518" y="888867"/>
            <a:ext cx="2088886" cy="1410129"/>
          </a:xfrm>
          <a:prstGeom prst="wedgeRoundRectCallout">
            <a:avLst>
              <a:gd name="adj1" fmla="val 24482"/>
              <a:gd name="adj2" fmla="val 900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5700039" y="555408"/>
            <a:ext cx="2902449" cy="1822451"/>
          </a:xfrm>
          <a:prstGeom prst="wedgeRoundRectCallout">
            <a:avLst>
              <a:gd name="adj1" fmla="val -5411"/>
              <a:gd name="adj2" fmla="val 66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94306" y="3973484"/>
            <a:ext cx="1371320" cy="1365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096209" y="4012013"/>
            <a:ext cx="1371320" cy="13652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3244345" y="4081363"/>
            <a:ext cx="1371320" cy="1365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69364" y="4104480"/>
            <a:ext cx="1371320" cy="13652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525206" y="4112186"/>
            <a:ext cx="1371320" cy="13652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6773516" y="4112186"/>
            <a:ext cx="1371320" cy="1365225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4519346" y="1254090"/>
            <a:ext cx="404544" cy="5598133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4022333" y="3500278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3024457" y="3519543"/>
            <a:ext cx="404544" cy="356385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2533223" y="571847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7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478128" y="3133313"/>
            <a:ext cx="3775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36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3691607" y="3186157"/>
            <a:ext cx="4685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Bài giải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pic>
        <p:nvPicPr>
          <p:cNvPr id="6" name="Picture 5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94306" y="1014384"/>
            <a:ext cx="1371320" cy="1365225"/>
          </a:xfrm>
          <a:prstGeom prst="rect">
            <a:avLst/>
          </a:prstGeom>
        </p:spPr>
      </p:pic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096209" y="1052913"/>
            <a:ext cx="1371320" cy="1365225"/>
          </a:xfrm>
          <a:prstGeom prst="rect">
            <a:avLst/>
          </a:prstGeom>
        </p:spPr>
      </p:pic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3244345" y="1122263"/>
            <a:ext cx="1371320" cy="1365225"/>
          </a:xfrm>
          <a:prstGeom prst="rect">
            <a:avLst/>
          </a:prstGeom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69364" y="1145380"/>
            <a:ext cx="1371320" cy="1365225"/>
          </a:xfrm>
          <a:prstGeom prst="rect">
            <a:avLst/>
          </a:prstGeom>
        </p:spPr>
      </p:pic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525206" y="1153086"/>
            <a:ext cx="1371320" cy="1365225"/>
          </a:xfrm>
          <a:prstGeom prst="rect">
            <a:avLst/>
          </a:prstGeom>
        </p:spPr>
      </p:pic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6773516" y="1153086"/>
            <a:ext cx="1371320" cy="1365225"/>
          </a:xfrm>
          <a:prstGeom prst="rect">
            <a:avLst/>
          </a:prstGeom>
        </p:spPr>
      </p:pic>
      <p:sp>
        <p:nvSpPr>
          <p:cNvPr id="13" name="Left Brace 12">
            <a:extLst/>
          </p:cNvPr>
          <p:cNvSpPr/>
          <p:nvPr/>
        </p:nvSpPr>
        <p:spPr>
          <a:xfrm rot="5400000">
            <a:off x="4519346" y="-1705010"/>
            <a:ext cx="404544" cy="5598133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3960826" y="39414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15" name="Left Brace 14">
            <a:extLst/>
          </p:cNvPr>
          <p:cNvSpPr/>
          <p:nvPr/>
        </p:nvSpPr>
        <p:spPr>
          <a:xfrm rot="16200000">
            <a:off x="3024457" y="560443"/>
            <a:ext cx="404544" cy="356385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TextBox 15">
            <a:extLst/>
          </p:cNvPr>
          <p:cNvSpPr txBox="1"/>
          <p:nvPr/>
        </p:nvSpPr>
        <p:spPr>
          <a:xfrm>
            <a:off x="2533223" y="2759371"/>
            <a:ext cx="21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88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/>
          </p:cNvPr>
          <p:cNvSpPr txBox="1"/>
          <p:nvPr/>
        </p:nvSpPr>
        <p:spPr>
          <a:xfrm>
            <a:off x="3286782" y="265016"/>
            <a:ext cx="218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sp>
        <p:nvSpPr>
          <p:cNvPr id="16" name="TextBox 15">
            <a:extLst/>
          </p:cNvPr>
          <p:cNvSpPr txBox="1"/>
          <p:nvPr/>
        </p:nvSpPr>
        <p:spPr>
          <a:xfrm>
            <a:off x="2530374" y="3393281"/>
            <a:ext cx="218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444805" y="1899712"/>
            <a:ext cx="5874522" cy="257185"/>
            <a:chOff x="1444803" y="1471601"/>
            <a:chExt cx="5874522" cy="257185"/>
          </a:xfrm>
        </p:grpSpPr>
        <p:cxnSp>
          <p:nvCxnSpPr>
            <p:cNvPr id="17" name="Straight Connector 16">
              <a:extLst/>
            </p:cNvPr>
            <p:cNvCxnSpPr>
              <a:cxnSpLocks/>
            </p:cNvCxnSpPr>
            <p:nvPr/>
          </p:nvCxnSpPr>
          <p:spPr>
            <a:xfrm>
              <a:off x="1446975" y="1600200"/>
              <a:ext cx="97872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/>
            </p:cNvPr>
            <p:cNvCxnSpPr>
              <a:cxnSpLocks/>
            </p:cNvCxnSpPr>
            <p:nvPr/>
          </p:nvCxnSpPr>
          <p:spPr>
            <a:xfrm flipV="1">
              <a:off x="1444803" y="1471611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/>
            </p:cNvPr>
            <p:cNvCxnSpPr>
              <a:cxnSpLocks/>
            </p:cNvCxnSpPr>
            <p:nvPr/>
          </p:nvCxnSpPr>
          <p:spPr>
            <a:xfrm>
              <a:off x="2425700" y="1600198"/>
              <a:ext cx="97872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/>
            </p:cNvPr>
            <p:cNvCxnSpPr>
              <a:cxnSpLocks/>
            </p:cNvCxnSpPr>
            <p:nvPr/>
          </p:nvCxnSpPr>
          <p:spPr>
            <a:xfrm flipV="1">
              <a:off x="2423528" y="1471609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/>
            </p:cNvPr>
            <p:cNvCxnSpPr>
              <a:cxnSpLocks/>
            </p:cNvCxnSpPr>
            <p:nvPr/>
          </p:nvCxnSpPr>
          <p:spPr>
            <a:xfrm>
              <a:off x="3404425" y="1600196"/>
              <a:ext cx="97872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/>
            </p:cNvPr>
            <p:cNvCxnSpPr>
              <a:cxnSpLocks/>
            </p:cNvCxnSpPr>
            <p:nvPr/>
          </p:nvCxnSpPr>
          <p:spPr>
            <a:xfrm flipV="1">
              <a:off x="3402253" y="1471607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/>
            </p:cNvPr>
            <p:cNvCxnSpPr>
              <a:cxnSpLocks/>
            </p:cNvCxnSpPr>
            <p:nvPr/>
          </p:nvCxnSpPr>
          <p:spPr>
            <a:xfrm>
              <a:off x="4383150" y="1600194"/>
              <a:ext cx="97872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/>
            </p:cNvPr>
            <p:cNvCxnSpPr>
              <a:cxnSpLocks/>
            </p:cNvCxnSpPr>
            <p:nvPr/>
          </p:nvCxnSpPr>
          <p:spPr>
            <a:xfrm flipV="1">
              <a:off x="4380978" y="1471605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/>
            </p:cNvPr>
            <p:cNvCxnSpPr>
              <a:cxnSpLocks/>
            </p:cNvCxnSpPr>
            <p:nvPr/>
          </p:nvCxnSpPr>
          <p:spPr>
            <a:xfrm>
              <a:off x="5361875" y="1600192"/>
              <a:ext cx="97872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/>
            </p:cNvPr>
            <p:cNvCxnSpPr>
              <a:cxnSpLocks/>
            </p:cNvCxnSpPr>
            <p:nvPr/>
          </p:nvCxnSpPr>
          <p:spPr>
            <a:xfrm flipV="1">
              <a:off x="5359703" y="1471603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/>
            </p:cNvPr>
            <p:cNvCxnSpPr>
              <a:cxnSpLocks/>
            </p:cNvCxnSpPr>
            <p:nvPr/>
          </p:nvCxnSpPr>
          <p:spPr>
            <a:xfrm>
              <a:off x="6340600" y="1600190"/>
              <a:ext cx="97872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/>
            </p:cNvPr>
            <p:cNvCxnSpPr>
              <a:cxnSpLocks/>
            </p:cNvCxnSpPr>
            <p:nvPr/>
          </p:nvCxnSpPr>
          <p:spPr>
            <a:xfrm flipV="1">
              <a:off x="7319325" y="1471602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/>
            </p:cNvPr>
            <p:cNvCxnSpPr>
              <a:cxnSpLocks/>
            </p:cNvCxnSpPr>
            <p:nvPr/>
          </p:nvCxnSpPr>
          <p:spPr>
            <a:xfrm flipV="1">
              <a:off x="6338428" y="1471601"/>
              <a:ext cx="0" cy="2571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Left Bracket 36">
            <a:extLst/>
          </p:cNvPr>
          <p:cNvSpPr/>
          <p:nvPr/>
        </p:nvSpPr>
        <p:spPr>
          <a:xfrm rot="16200000">
            <a:off x="2903488" y="811819"/>
            <a:ext cx="997536" cy="3914902"/>
          </a:xfrm>
          <a:prstGeom prst="leftBracket">
            <a:avLst>
              <a:gd name="adj" fmla="val 131093"/>
            </a:avLst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ket 37">
            <a:extLst/>
          </p:cNvPr>
          <p:cNvSpPr/>
          <p:nvPr/>
        </p:nvSpPr>
        <p:spPr>
          <a:xfrm rot="5400000">
            <a:off x="3886877" y="-1653836"/>
            <a:ext cx="990380" cy="5874524"/>
          </a:xfrm>
          <a:prstGeom prst="leftBracket">
            <a:avLst>
              <a:gd name="adj" fmla="val 131093"/>
            </a:avLst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/>
          </p:cNvPr>
          <p:cNvSpPr txBox="1"/>
          <p:nvPr/>
        </p:nvSpPr>
        <p:spPr>
          <a:xfrm>
            <a:off x="980348" y="3925874"/>
            <a:ext cx="484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36: 6 = 6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Left Bracket 39">
            <a:extLst/>
          </p:cNvPr>
          <p:cNvSpPr/>
          <p:nvPr/>
        </p:nvSpPr>
        <p:spPr>
          <a:xfrm rot="16200000">
            <a:off x="1679135" y="1759674"/>
            <a:ext cx="505724" cy="978728"/>
          </a:xfrm>
          <a:prstGeom prst="leftBracket">
            <a:avLst>
              <a:gd name="adj" fmla="val 131093"/>
            </a:avLst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/>
          </p:cNvPr>
          <p:cNvSpPr txBox="1"/>
          <p:nvPr/>
        </p:nvSpPr>
        <p:spPr>
          <a:xfrm>
            <a:off x="1601491" y="2534033"/>
            <a:ext cx="1800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/>
          </p:cNvPr>
          <p:cNvSpPr txBox="1"/>
          <p:nvPr/>
        </p:nvSpPr>
        <p:spPr>
          <a:xfrm>
            <a:off x="1007428" y="5106930"/>
            <a:ext cx="484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4 = 24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TextBox 42">
            <a:extLst/>
          </p:cNvPr>
          <p:cNvSpPr txBox="1"/>
          <p:nvPr/>
        </p:nvSpPr>
        <p:spPr>
          <a:xfrm>
            <a:off x="2375019" y="3383908"/>
            <a:ext cx="218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sp>
        <p:nvSpPr>
          <p:cNvPr id="44" name="TextBox 43">
            <a:extLst/>
          </p:cNvPr>
          <p:cNvSpPr txBox="1"/>
          <p:nvPr/>
        </p:nvSpPr>
        <p:spPr>
          <a:xfrm>
            <a:off x="1601492" y="2534033"/>
            <a:ext cx="1800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/>
          </p:cNvPr>
          <p:cNvSpPr txBox="1"/>
          <p:nvPr/>
        </p:nvSpPr>
        <p:spPr>
          <a:xfrm>
            <a:off x="980348" y="4564964"/>
            <a:ext cx="7854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rrow: Right 1"/>
          <p:cNvSpPr/>
          <p:nvPr/>
        </p:nvSpPr>
        <p:spPr>
          <a:xfrm>
            <a:off x="1007428" y="4754760"/>
            <a:ext cx="594063" cy="2496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/>
          </p:cNvPr>
          <p:cNvSpPr txBox="1"/>
          <p:nvPr/>
        </p:nvSpPr>
        <p:spPr>
          <a:xfrm>
            <a:off x="1047310" y="5685478"/>
            <a:ext cx="778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rrow: Right 30"/>
          <p:cNvSpPr/>
          <p:nvPr/>
        </p:nvSpPr>
        <p:spPr>
          <a:xfrm>
            <a:off x="1047310" y="5822240"/>
            <a:ext cx="594063" cy="2496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/>
          </p:cNvPr>
          <p:cNvSpPr txBox="1"/>
          <p:nvPr/>
        </p:nvSpPr>
        <p:spPr>
          <a:xfrm>
            <a:off x="1400306" y="1707630"/>
            <a:ext cx="1800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7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 animBg="1"/>
      <p:bldP spid="41" grpId="0"/>
      <p:bldP spid="42" grpId="0"/>
      <p:bldP spid="43" grpId="0"/>
      <p:bldP spid="44" grpId="0"/>
      <p:bldP spid="44" grpId="1"/>
      <p:bldP spid="26" grpId="0"/>
      <p:bldP spid="2" grpId="0" animBg="1"/>
      <p:bldP spid="28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402</Words>
  <Application>Microsoft Office PowerPoint</Application>
  <PresentationFormat>On-screen Show (4:3)</PresentationFormat>
  <Paragraphs>72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仓耳今楷05-6763 W05</vt:lpstr>
      <vt:lpstr>Times New Roman</vt:lpstr>
      <vt:lpstr>Calibri Light</vt:lpstr>
      <vt:lpstr>等线</vt:lpstr>
      <vt:lpstr>思源黑体 CN</vt:lpstr>
      <vt:lpstr>Calibri</vt:lpstr>
      <vt:lpstr>微软雅黑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148</cp:revision>
  <dcterms:created xsi:type="dcterms:W3CDTF">2023-11-11T07:40:22Z</dcterms:created>
  <dcterms:modified xsi:type="dcterms:W3CDTF">2024-04-04T08:05:33Z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2023-11-11T08:41:56Z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37711e66-34d6-4df9-ba24-5da0f86e1c33</vt:lpwstr>
  </property>
  <property fmtid="{D5CDD505-2E9C-101B-9397-08002B2CF9AE}" pid="8" name="MSIP_Label_defa4170-0d19-0005-0004-bc88714345d2_ContentBits">
    <vt:lpwstr>0</vt:lpwstr>
  </property>
</Properties>
</file>