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68" r:id="rId12"/>
    <p:sldId id="269" r:id="rId13"/>
    <p:sldId id="276" r:id="rId14"/>
    <p:sldId id="270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5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3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F0BA7-9939-4C29-A6E4-F456A77892D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image" Target="../media/image1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7.xml"/><Relationship Id="rId7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46" y="4676725"/>
            <a:ext cx="2541228" cy="2097300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231737" y="466044"/>
            <a:ext cx="8255871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Toán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GV :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Nguyễn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Hồng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Thảo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Lớp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: 1E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14287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0887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902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829502" y="2362200"/>
            <a:ext cx="99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902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0502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30102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553901" y="2133600"/>
            <a:ext cx="115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9502" y="44958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902" y="46482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87102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51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Rectangle 58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 animBg="1"/>
      <p:bldP spid="60" grpId="0"/>
      <p:bldP spid="60" grpId="1"/>
      <p:bldP spid="61" grpId="0" animBg="1"/>
      <p:bldP spid="62" grpId="0"/>
      <p:bldP spid="62" grpId="1"/>
      <p:bldP spid="6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494764"/>
            <a:ext cx="12191999" cy="136323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Box 42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768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 animBg="1"/>
      <p:bldP spid="39" grpId="0"/>
      <p:bldP spid="39" grpId="1"/>
      <p:bldP spid="40" grpId="0" animBg="1"/>
      <p:bldP spid="41" grpId="0"/>
      <p:bldP spid="41" grpId="1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9209" y="151893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25" y="2676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53534"/>
              </p:ext>
            </p:extLst>
          </p:nvPr>
        </p:nvGraphicFramePr>
        <p:xfrm>
          <a:off x="1549668" y="453736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668" y="1609436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9668" y="25238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9668" y="35144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9668" y="4581236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9668" y="5594603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7868" y="1685636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868" y="2523836"/>
            <a:ext cx="20574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7868" y="3514436"/>
            <a:ext cx="2057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97868" y="4505036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68" y="5495636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835668" y="1533237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5668" y="24476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35668" y="3514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5668" y="44288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35668" y="5419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1468" y="1533236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31468" y="24476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1468" y="3514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1468" y="44288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1468" y="5419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02468" y="1457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02468" y="2523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02468" y="3514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02468" y="4428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02468" y="5419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74468" y="15332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74468" y="2600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74468" y="3590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74468" y="4505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74468" y="5495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149</Words>
  <Application>Microsoft Office PowerPoint</Application>
  <PresentationFormat>Widescreen</PresentationFormat>
  <Paragraphs>76</Paragraphs>
  <Slides>15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黑体</vt:lpstr>
      <vt:lpstr>Arial</vt:lpstr>
      <vt:lpstr>Calibri</vt:lpstr>
      <vt:lpstr>Calibri Light</vt:lpstr>
      <vt:lpstr>Coiny</vt:lpstr>
      <vt:lpstr>等线</vt:lpstr>
      <vt:lpstr>等线</vt:lpstr>
      <vt:lpstr>SVN-Fiolex Girls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13</cp:revision>
  <dcterms:created xsi:type="dcterms:W3CDTF">2021-11-23T13:18:58Z</dcterms:created>
  <dcterms:modified xsi:type="dcterms:W3CDTF">2024-04-04T02:50:02Z</dcterms:modified>
</cp:coreProperties>
</file>