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1"/>
    <p:sldMasterId id="2147483916" r:id="rId2"/>
    <p:sldMasterId id="2147483952" r:id="rId3"/>
    <p:sldMasterId id="2147483964" r:id="rId4"/>
    <p:sldMasterId id="2147484002" r:id="rId5"/>
    <p:sldMasterId id="2147484028" r:id="rId6"/>
    <p:sldMasterId id="2147484040" r:id="rId7"/>
  </p:sldMasterIdLst>
  <p:notesMasterIdLst>
    <p:notesMasterId r:id="rId26"/>
  </p:notesMasterIdLst>
  <p:sldIdLst>
    <p:sldId id="291" r:id="rId8"/>
    <p:sldId id="277" r:id="rId9"/>
    <p:sldId id="278" r:id="rId10"/>
    <p:sldId id="289" r:id="rId11"/>
    <p:sldId id="269" r:id="rId12"/>
    <p:sldId id="270" r:id="rId13"/>
    <p:sldId id="271" r:id="rId14"/>
    <p:sldId id="272" r:id="rId15"/>
    <p:sldId id="273" r:id="rId16"/>
    <p:sldId id="288" r:id="rId17"/>
    <p:sldId id="267" r:id="rId18"/>
    <p:sldId id="287" r:id="rId19"/>
    <p:sldId id="281" r:id="rId20"/>
    <p:sldId id="285" r:id="rId21"/>
    <p:sldId id="258" r:id="rId22"/>
    <p:sldId id="268" r:id="rId23"/>
    <p:sldId id="290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0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3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654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86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A07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3214" autoAdjust="0"/>
  </p:normalViewPr>
  <p:slideViewPr>
    <p:cSldViewPr>
      <p:cViewPr>
        <p:scale>
          <a:sx n="66" d="100"/>
          <a:sy n="66" d="100"/>
        </p:scale>
        <p:origin x="15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4439F-8B55-4754-AAF1-B0F9CB29A3C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A3ABB-B73E-459A-8F15-C85841C2F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61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4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669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14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6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785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58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61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35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07366-471F-47E9-ACF7-F26CC249E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40BF95-C057-49F3-94A3-0DFC1F062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CC491-B275-4D1F-8B8D-A6539342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DC8A-9923-4682-819E-08445D3E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0707D-0C4A-4BEF-85F8-E2647D5F2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967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A9BBF-615D-4765-9109-40DD8421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B6816-35F4-4AAE-BE9B-6AC1DFBEB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C1A4D-C569-4A93-B86E-8B469C31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C73C1-2B3F-4B77-BA8E-7DF16A2F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87F27-A0D1-44C2-8A5D-AE51980E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55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F16B-D279-4B0B-8F89-2647A01E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33450-5273-4E88-B55B-436BDA6D9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16C28-A058-4C8F-9124-DB80C2E7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89DE5-4EBE-43DC-902D-587A9AB4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A82F6-12C4-4E59-9C72-4EE14055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60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4A974-8A8F-4338-B6AE-EBC3D87D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AC09E-4D67-45CA-94E3-934F41F4A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DD491-81A9-486B-AC03-3D8C48D31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37C58-63CF-4B0F-8104-FAA2942B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146EE-95F6-40AB-8EE1-CDC7F38C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E9262-969F-4707-A01F-9C6A5363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12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A1DF-15B7-49F1-A6F6-78276181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DA176-32FC-4047-B412-6AAA87389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9524E-30F4-4AAC-960D-2E39AEAAB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C62951-52AD-41F5-9FD0-DFE22AA2A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F21C1-9E1D-47E2-89AA-0FD51B2E3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272E7-717B-4463-89CA-EAFACF29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C263B-2623-445D-8E3F-010621CB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65F74-CA61-4564-B077-B3AD70C8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05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FBD8B-A6BF-4C99-A78F-6A8DB3891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C96C4-9B1D-46DA-BCF9-157A16DE7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740B1-9B97-4709-A16C-46414F24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B6351-6BCF-42BA-96FC-E511912F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91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041A8A-4F1F-42E7-A236-843C624E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0F286-9178-4A5F-BEA9-B4C6DBF9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D152-2425-4EF7-9345-64F98527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56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577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A031-9C3D-491F-9D8A-853D698A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60F11-CFC8-4970-80A0-45441DF75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F5BF1-70A5-4B6B-A586-3A03B048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05174-F0DB-48DB-B0CE-CF90976E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03D85-3811-4529-BD6A-D14EF646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6EF3E-EC42-4281-83B8-81FE092C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93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CCC5E-5C00-4666-9DE6-2FB6AD60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4F91F4-39CC-4AA5-A8B8-CFA9E3CF89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F5C20-DC25-4676-8FFC-7E03F264A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2785C-D05A-4B52-A784-326DAB02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959DB-402A-4692-92E7-F6374019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5C261-1A1D-42A9-B77E-745E32C7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71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45E0-A9E4-4773-B51C-FCEAC151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5867B-CBC1-4E5D-8822-36ABDB6C5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F92E8-04F6-4640-8B23-AE10830A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05DE2-6D17-4161-BD43-092EF7EB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59A3E-157D-4ED7-BAD5-5B024FA4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49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D5D307-7B25-4002-A427-696E378E06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66758-6758-4F52-AA9E-2C7641187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63406-04CF-4C2A-B630-997D59CD8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8C0C1-F3FB-4924-8E08-E2CF7F93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8D93E-B422-4F80-ADA4-6ECCD282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48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07366-471F-47E9-ACF7-F26CC249E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40BF95-C057-49F3-94A3-0DFC1F062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CC491-B275-4D1F-8B8D-A6539342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DC8A-9923-4682-819E-08445D3E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0707D-0C4A-4BEF-85F8-E2647D5F2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6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A9BBF-615D-4765-9109-40DD8421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B6816-35F4-4AAE-BE9B-6AC1DFBEB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C1A4D-C569-4A93-B86E-8B469C31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C73C1-2B3F-4B77-BA8E-7DF16A2F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87F27-A0D1-44C2-8A5D-AE51980E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732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F16B-D279-4B0B-8F89-2647A01E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33450-5273-4E88-B55B-436BDA6D9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16C28-A058-4C8F-9124-DB80C2E7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89DE5-4EBE-43DC-902D-587A9AB4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A82F6-12C4-4E59-9C72-4EE14055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92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4A974-8A8F-4338-B6AE-EBC3D87D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AC09E-4D67-45CA-94E3-934F41F4A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DD491-81A9-486B-AC03-3D8C48D31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37C58-63CF-4B0F-8104-FAA2942B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146EE-95F6-40AB-8EE1-CDC7F38C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E9262-969F-4707-A01F-9C6A5363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67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A1DF-15B7-49F1-A6F6-78276181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DA176-32FC-4047-B412-6AAA87389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9524E-30F4-4AAC-960D-2E39AEAAB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C62951-52AD-41F5-9FD0-DFE22AA2A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F21C1-9E1D-47E2-89AA-0FD51B2E3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272E7-717B-4463-89CA-EAFACF29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C263B-2623-445D-8E3F-010621CB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65F74-CA61-4564-B077-B3AD70C8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08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FBD8B-A6BF-4C99-A78F-6A8DB3891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C96C4-9B1D-46DA-BCF9-157A16DE7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740B1-9B97-4709-A16C-46414F24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B6351-6BCF-42BA-96FC-E511912F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9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38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041A8A-4F1F-42E7-A236-843C624E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0F286-9178-4A5F-BEA9-B4C6DBF9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D152-2425-4EF7-9345-64F98527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10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A031-9C3D-491F-9D8A-853D698A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60F11-CFC8-4970-80A0-45441DF75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F5BF1-70A5-4B6B-A586-3A03B048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05174-F0DB-48DB-B0CE-CF90976E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03D85-3811-4529-BD6A-D14EF646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6EF3E-EC42-4281-83B8-81FE092C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755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CCC5E-5C00-4666-9DE6-2FB6AD60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4F91F4-39CC-4AA5-A8B8-CFA9E3CF89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F5C20-DC25-4676-8FFC-7E03F264A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2785C-D05A-4B52-A784-326DAB02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959DB-402A-4692-92E7-F6374019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5C261-1A1D-42A9-B77E-745E32C7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75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45E0-A9E4-4773-B51C-FCEAC151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5867B-CBC1-4E5D-8822-36ABDB6C5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F92E8-04F6-4640-8B23-AE10830A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05DE2-6D17-4161-BD43-092EF7EB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59A3E-157D-4ED7-BAD5-5B024FA4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8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D5D307-7B25-4002-A427-696E378E06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66758-6758-4F52-AA9E-2C7641187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63406-04CF-4C2A-B630-997D59CD8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8C0C1-F3FB-4924-8E08-E2CF7F93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8D93E-B422-4F80-ADA4-6ECCD282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07366-471F-47E9-ACF7-F26CC249E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40BF95-C057-49F3-94A3-0DFC1F062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CC491-B275-4D1F-8B8D-A6539342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DC8A-9923-4682-819E-08445D3E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0707D-0C4A-4BEF-85F8-E2647D5F2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41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A9BBF-615D-4765-9109-40DD8421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B6816-35F4-4AAE-BE9B-6AC1DFBEB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C1A4D-C569-4A93-B86E-8B469C31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C73C1-2B3F-4B77-BA8E-7DF16A2F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87F27-A0D1-44C2-8A5D-AE51980E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91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F16B-D279-4B0B-8F89-2647A01E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33450-5273-4E88-B55B-436BDA6D9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16C28-A058-4C8F-9124-DB80C2E7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89DE5-4EBE-43DC-902D-587A9AB4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A82F6-12C4-4E59-9C72-4EE14055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23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4A974-8A8F-4338-B6AE-EBC3D87D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AC09E-4D67-45CA-94E3-934F41F4A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DD491-81A9-486B-AC03-3D8C48D31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37C58-63CF-4B0F-8104-FAA2942B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146EE-95F6-40AB-8EE1-CDC7F38C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E9262-969F-4707-A01F-9C6A5363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65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A1DF-15B7-49F1-A6F6-78276181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DA176-32FC-4047-B412-6AAA87389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9524E-30F4-4AAC-960D-2E39AEAAB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C62951-52AD-41F5-9FD0-DFE22AA2A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F21C1-9E1D-47E2-89AA-0FD51B2E3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272E7-717B-4463-89CA-EAFACF29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C263B-2623-445D-8E3F-010621CB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65F74-CA61-4564-B077-B3AD70C8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7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5682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FBD8B-A6BF-4C99-A78F-6A8DB3891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C96C4-9B1D-46DA-BCF9-157A16DE7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740B1-9B97-4709-A16C-46414F24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B6351-6BCF-42BA-96FC-E511912F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65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041A8A-4F1F-42E7-A236-843C624E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0F286-9178-4A5F-BEA9-B4C6DBF9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D152-2425-4EF7-9345-64F98527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14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A031-9C3D-491F-9D8A-853D698A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60F11-CFC8-4970-80A0-45441DF75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F5BF1-70A5-4B6B-A586-3A03B048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05174-F0DB-48DB-B0CE-CF90976E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03D85-3811-4529-BD6A-D14EF646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6EF3E-EC42-4281-83B8-81FE092C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414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CCC5E-5C00-4666-9DE6-2FB6AD60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4F91F4-39CC-4AA5-A8B8-CFA9E3CF89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F5C20-DC25-4676-8FFC-7E03F264A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2785C-D05A-4B52-A784-326DAB02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959DB-402A-4692-92E7-F6374019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5C261-1A1D-42A9-B77E-745E32C7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065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45E0-A9E4-4773-B51C-FCEAC151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5867B-CBC1-4E5D-8822-36ABDB6C5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F92E8-04F6-4640-8B23-AE10830A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05DE2-6D17-4161-BD43-092EF7EB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59A3E-157D-4ED7-BAD5-5B024FA4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471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D5D307-7B25-4002-A427-696E378E06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66758-6758-4F52-AA9E-2C7641187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63406-04CF-4C2A-B630-997D59CD8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8C0C1-F3FB-4924-8E08-E2CF7F93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8D93E-B422-4F80-ADA4-6ECCD282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678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940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11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772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73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2360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23124" y="5669558"/>
            <a:ext cx="1033515" cy="261604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defTabSz="121914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4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4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4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4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4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4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4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4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6960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633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770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348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639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581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952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1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39">
                <a:defRPr/>
              </a:pPr>
              <a:endParaRPr lang="zh-CN" altLang="en-US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39">
                  <a:defRPr/>
                </a:pPr>
                <a:endParaRPr lang="zh-CN" altLang="en-US" sz="32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39">
                  <a:defRPr/>
                </a:pPr>
                <a:endParaRPr lang="zh-CN" alt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39">
                  <a:defRPr/>
                </a:pPr>
                <a:endParaRPr lang="zh-CN" altLang="en-US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31711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07366-471F-47E9-ACF7-F26CC249E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40BF95-C057-49F3-94A3-0DFC1F062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CC491-B275-4D1F-8B8D-A6539342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DC8A-9923-4682-819E-08445D3E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0707D-0C4A-4BEF-85F8-E2647D5F2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491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A9BBF-615D-4765-9109-40DD8421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B6816-35F4-4AAE-BE9B-6AC1DFBEB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C1A4D-C569-4A93-B86E-8B469C31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C73C1-2B3F-4B77-BA8E-7DF16A2F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87F27-A0D1-44C2-8A5D-AE51980E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52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041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F16B-D279-4B0B-8F89-2647A01E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33450-5273-4E88-B55B-436BDA6D9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16C28-A058-4C8F-9124-DB80C2E7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89DE5-4EBE-43DC-902D-587A9AB4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A82F6-12C4-4E59-9C72-4EE14055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558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4A974-8A8F-4338-B6AE-EBC3D87D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AC09E-4D67-45CA-94E3-934F41F4A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DD491-81A9-486B-AC03-3D8C48D31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37C58-63CF-4B0F-8104-FAA2942B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146EE-95F6-40AB-8EE1-CDC7F38C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E9262-969F-4707-A01F-9C6A5363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737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A1DF-15B7-49F1-A6F6-78276181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DA176-32FC-4047-B412-6AAA87389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9524E-30F4-4AAC-960D-2E39AEAAB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C62951-52AD-41F5-9FD0-DFE22AA2A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F21C1-9E1D-47E2-89AA-0FD51B2E3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272E7-717B-4463-89CA-EAFACF29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C263B-2623-445D-8E3F-010621CB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65F74-CA61-4564-B077-B3AD70C8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507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FBD8B-A6BF-4C99-A78F-6A8DB3891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C96C4-9B1D-46DA-BCF9-157A16DE7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740B1-9B97-4709-A16C-46414F24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B6351-6BCF-42BA-96FC-E511912F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851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041A8A-4F1F-42E7-A236-843C624E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0F286-9178-4A5F-BEA9-B4C6DBF9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D152-2425-4EF7-9345-64F98527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14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A031-9C3D-491F-9D8A-853D698A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60F11-CFC8-4970-80A0-45441DF75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F5BF1-70A5-4B6B-A586-3A03B048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05174-F0DB-48DB-B0CE-CF90976E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03D85-3811-4529-BD6A-D14EF646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6EF3E-EC42-4281-83B8-81FE092C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793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CCC5E-5C00-4666-9DE6-2FB6AD60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4F91F4-39CC-4AA5-A8B8-CFA9E3CF89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F5C20-DC25-4676-8FFC-7E03F264A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2785C-D05A-4B52-A784-326DAB02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959DB-402A-4692-92E7-F6374019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5C261-1A1D-42A9-B77E-745E32C7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13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45E0-A9E4-4773-B51C-FCEAC151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5867B-CBC1-4E5D-8822-36ABDB6C5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F92E8-04F6-4640-8B23-AE10830A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05DE2-6D17-4161-BD43-092EF7EB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59A3E-157D-4ED7-BAD5-5B024FA4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836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D5D307-7B25-4002-A427-696E378E06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66758-6758-4F52-AA9E-2C7641187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63406-04CF-4C2A-B630-997D59CD8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8C0C1-F3FB-4924-8E08-E2CF7F93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8D93E-B422-4F80-ADA4-6ECCD282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447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88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8831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801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149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716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4619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113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70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467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442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579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52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494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82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255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DB9942-8207-4768-8E35-5DAA9E706B8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5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EA71DB-7277-4BFC-9318-218108D9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CAE64-7C64-4431-8905-5935885BB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3125C-27C6-4EA5-9331-03FCEF45B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64664-9C6D-45CC-9A9E-A9C95558B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83861-C458-497C-A655-3D79F3B37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9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EA71DB-7277-4BFC-9318-218108D9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CAE64-7C64-4431-8905-5935885BB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3125C-27C6-4EA5-9331-03FCEF45B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32"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64664-9C6D-45CC-9A9E-A9C95558B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83861-C458-497C-A655-3D79F3B37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32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EA71DB-7277-4BFC-9318-218108D9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CAE64-7C64-4431-8905-5935885BB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3125C-27C6-4EA5-9331-03FCEF45B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32"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64664-9C6D-45CC-9A9E-A9C95558B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83861-C458-497C-A655-3D79F3B37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32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5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14" tIns="60957" rIns="121914" bIns="6095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4" tIns="60957" rIns="121914" bIns="60957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01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EA71DB-7277-4BFC-9318-218108D9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CAE64-7C64-4431-8905-5935885BB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3125C-27C6-4EA5-9331-03FCEF45B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E9DB9734-4085-4DC0-8DD2-9C48B2279B6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286"/>
              <a:t>04/04/2024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64664-9C6D-45CC-9A9E-A9C95558B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83861-C458-497C-A655-3D79F3B37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5CC5C8B1-5F45-4420-8B12-2E33AF25C41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3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9DB9942-8207-4768-8E35-5DAA9E706B8A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0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52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320" y="4861077"/>
            <a:ext cx="2388829" cy="1971523"/>
          </a:xfrm>
          <a:prstGeom prst="rect">
            <a:avLst/>
          </a:prstGeom>
        </p:spPr>
      </p:pic>
      <p:sp>
        <p:nvSpPr>
          <p:cNvPr id="7" name="文本框 2055"/>
          <p:cNvSpPr txBox="1"/>
          <p:nvPr/>
        </p:nvSpPr>
        <p:spPr>
          <a:xfrm>
            <a:off x="304800" y="381000"/>
            <a:ext cx="11506200" cy="42473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Chào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mừng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em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đến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với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tiết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lang="en-US" altLang="zh-CN" sz="5400" b="1" noProof="0" dirty="0" err="1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ea typeface="黑体" panose="02010609060101010101" pitchFamily="2" charset="-122"/>
              </a:rPr>
              <a:t>Đạo</a:t>
            </a:r>
            <a:r>
              <a:rPr lang="en-US" altLang="zh-CN" sz="5400" b="1" noProof="0" dirty="0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ea typeface="黑体" panose="02010609060101010101" pitchFamily="2" charset="-122"/>
              </a:rPr>
              <a:t> </a:t>
            </a:r>
            <a:r>
              <a:rPr lang="en-US" altLang="zh-CN" sz="5400" b="1" noProof="0" dirty="0" err="1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ea typeface="黑体" panose="02010609060101010101" pitchFamily="2" charset="-122"/>
              </a:rPr>
              <a:t>Đức</a:t>
            </a:r>
            <a:r>
              <a:rPr kumimoji="0" lang="en-US" altLang="zh-CN" sz="54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1</a:t>
            </a:r>
          </a:p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baseline="0" dirty="0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ea typeface="黑体" panose="02010609060101010101" pitchFamily="2" charset="-122"/>
              </a:rPr>
              <a:t>GV : </a:t>
            </a:r>
            <a:r>
              <a:rPr lang="en-US" altLang="zh-CN" sz="5400" b="1" dirty="0" err="1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ea typeface="黑体" panose="02010609060101010101" pitchFamily="2" charset="-122"/>
              </a:rPr>
              <a:t>Nguyễn</a:t>
            </a:r>
            <a:r>
              <a:rPr lang="en-US" altLang="zh-CN" sz="5400" b="1" dirty="0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ea typeface="黑体" panose="02010609060101010101" pitchFamily="2" charset="-122"/>
              </a:rPr>
              <a:t> Kim </a:t>
            </a:r>
            <a:r>
              <a:rPr lang="en-US" altLang="zh-CN" sz="5400" b="1" dirty="0" err="1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ea typeface="黑体" panose="02010609060101010101" pitchFamily="2" charset="-122"/>
              </a:rPr>
              <a:t>Quyên</a:t>
            </a:r>
            <a:r>
              <a:rPr lang="en-US" altLang="zh-CN" sz="5400" b="1" dirty="0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ea typeface="黑体" panose="02010609060101010101" pitchFamily="2" charset="-122"/>
              </a:rPr>
              <a:t> </a:t>
            </a:r>
          </a:p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Lớp</a:t>
            </a: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: 1A 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Arial"/>
              <a:ea typeface="黑体" panose="0201060906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44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BFF037-F93F-41B0-8590-BC47EEA42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2400"/>
            <a:ext cx="10439400" cy="6476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90C312-5E47-47AB-8602-6E2D41F49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7244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8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90C312-5E47-47AB-8602-6E2D41F49B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648200"/>
            <a:ext cx="1143000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430052-AB04-4A16-B04F-4CD0EF0754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09" y="4963873"/>
            <a:ext cx="1423987" cy="1137785"/>
          </a:xfrm>
          <a:prstGeom prst="rect">
            <a:avLst/>
          </a:prstGeom>
        </p:spPr>
      </p:pic>
      <p:pic>
        <p:nvPicPr>
          <p:cNvPr id="8" name="Picture 7" descr="Kết quả hình ảnh cho cute background"/>
          <p:cNvPicPr>
            <a:picLocks noChangeAspect="1" noChangeArrowheads="1"/>
          </p:cNvPicPr>
          <p:nvPr/>
        </p:nvPicPr>
        <p:blipFill>
          <a:blip r:embed="rId4"/>
          <a:srcRect b="10255"/>
          <a:stretch>
            <a:fillRect/>
          </a:stretch>
        </p:blipFill>
        <p:spPr bwMode="auto">
          <a:xfrm>
            <a:off x="-152400" y="0"/>
            <a:ext cx="123444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943100" y="2357377"/>
            <a:ext cx="8001000" cy="2862323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lvl="0"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lớn,quan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5667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ào người bạn mới đến mp4">
            <a:hlinkClick r:id="" action="ppaction://media"/>
            <a:extLst>
              <a:ext uri="{FF2B5EF4-FFF2-40B4-BE49-F238E27FC236}">
                <a16:creationId xmlns:a16="http://schemas.microsoft.com/office/drawing/2014/main" id="{55567315-2DC1-4EA6-AD83-345052DAD0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4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B44DC1-3BFE-4593-9708-4637C3AAAA71}"/>
              </a:ext>
            </a:extLst>
          </p:cNvPr>
          <p:cNvSpPr/>
          <p:nvPr/>
        </p:nvSpPr>
        <p:spPr>
          <a:xfrm>
            <a:off x="737159" y="990600"/>
            <a:ext cx="10717679" cy="1569660"/>
          </a:xfrm>
          <a:prstGeom prst="rect">
            <a:avLst/>
          </a:prstGeom>
          <a:noFill/>
        </p:spPr>
        <p:txBody>
          <a:bodyPr wrap="none" lIns="91434" tIns="45718" rIns="91434" bIns="45718">
            <a:spAutoFit/>
          </a:bodyPr>
          <a:lstStyle/>
          <a:p>
            <a:pPr algn="ctr" defTabSz="914332"/>
            <a:r>
              <a:rPr lang="en-US" sz="4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</a:t>
            </a:r>
            <a:r>
              <a:rPr lang="en-US" sz="4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động</a:t>
            </a:r>
            <a:r>
              <a:rPr lang="en-US" sz="4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2:</a:t>
            </a:r>
          </a:p>
          <a:p>
            <a:pPr algn="ctr" defTabSz="914332"/>
            <a:r>
              <a:rPr lang="vi-VN" sz="4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 về một người hàng xóm nhà 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914059" y="3886200"/>
            <a:ext cx="2363881" cy="2275107"/>
          </a:xfrm>
          <a:prstGeom prst="rect">
            <a:avLst/>
          </a:prstGeom>
          <a:effectLst>
            <a:glow rad="139700">
              <a:srgbClr val="F79646">
                <a:satMod val="175000"/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752878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0714" y="381000"/>
            <a:ext cx="12200837" cy="86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32"/>
            <a:r>
              <a:rPr lang="vi-VN" sz="4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 về một người hàng xóm nhà em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220" y="1676400"/>
            <a:ext cx="11837980" cy="7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32"/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-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hàng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xóm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vi-VN" altLang="zh-CN" sz="43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7011" y="2649300"/>
            <a:ext cx="11837980" cy="7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32"/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hàng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xóm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nghề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vi-VN" altLang="zh-CN" sz="43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1620" y="3582656"/>
            <a:ext cx="11837980" cy="144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32"/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hàng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xóm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đỡ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vi-VN" altLang="zh-CN" sz="43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6200" y="5082576"/>
            <a:ext cx="11837980" cy="78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32"/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-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quý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hàng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xóm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3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43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vi-VN" altLang="zh-CN" sz="43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81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F96375-6EFD-43F5-AD54-2459FF055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t="12482" b="57971"/>
          <a:stretch/>
        </p:blipFill>
        <p:spPr>
          <a:xfrm>
            <a:off x="157285" y="721221"/>
            <a:ext cx="12034715" cy="54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81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F96375-6EFD-43F5-AD54-2459FF055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t="41572" r="3671" b="51378"/>
          <a:stretch/>
        </p:blipFill>
        <p:spPr>
          <a:xfrm>
            <a:off x="78642" y="1123121"/>
            <a:ext cx="12034715" cy="129208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F2E2DFC-8FFA-476C-8D95-22A7E32DB4A6}"/>
              </a:ext>
            </a:extLst>
          </p:cNvPr>
          <p:cNvGrpSpPr/>
          <p:nvPr/>
        </p:nvGrpSpPr>
        <p:grpSpPr>
          <a:xfrm>
            <a:off x="487015" y="2547359"/>
            <a:ext cx="3836507" cy="2630928"/>
            <a:chOff x="487015" y="2547359"/>
            <a:chExt cx="3836507" cy="263092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6FB5465-77F3-40A3-A1BA-0F41DD98D6AB}"/>
                </a:ext>
              </a:extLst>
            </p:cNvPr>
            <p:cNvGrpSpPr/>
            <p:nvPr/>
          </p:nvGrpSpPr>
          <p:grpSpPr>
            <a:xfrm>
              <a:off x="487015" y="2547359"/>
              <a:ext cx="3836507" cy="2630928"/>
              <a:chOff x="487015" y="2547359"/>
              <a:chExt cx="3836507" cy="263092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829D3E7-6359-4956-AE91-E5098A08BA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19" t="19723" r="48245" b="63136"/>
              <a:stretch/>
            </p:blipFill>
            <p:spPr>
              <a:xfrm>
                <a:off x="487015" y="2547359"/>
                <a:ext cx="3836507" cy="263092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EEF40A5-1992-4D17-9A2D-F1A1076C0B1C}"/>
                  </a:ext>
                </a:extLst>
              </p:cNvPr>
              <p:cNvSpPr/>
              <p:nvPr/>
            </p:nvSpPr>
            <p:spPr>
              <a:xfrm>
                <a:off x="675861" y="3160643"/>
                <a:ext cx="1093304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D07196-9B96-443D-AD21-7D1817C31940}"/>
                </a:ext>
              </a:extLst>
            </p:cNvPr>
            <p:cNvSpPr/>
            <p:nvPr/>
          </p:nvSpPr>
          <p:spPr>
            <a:xfrm>
              <a:off x="1982731" y="4853238"/>
              <a:ext cx="1093304" cy="325049"/>
            </a:xfrm>
            <a:prstGeom prst="rect">
              <a:avLst/>
            </a:prstGeom>
            <a:solidFill>
              <a:srgbClr val="D3D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52BFA4-31C4-4473-A8B6-A9F1AD7430C8}"/>
              </a:ext>
            </a:extLst>
          </p:cNvPr>
          <p:cNvGrpSpPr/>
          <p:nvPr/>
        </p:nvGrpSpPr>
        <p:grpSpPr>
          <a:xfrm>
            <a:off x="4492488" y="2656358"/>
            <a:ext cx="3455252" cy="2521930"/>
            <a:chOff x="4492488" y="2656358"/>
            <a:chExt cx="3455252" cy="252193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4238BF1-97A1-4563-88E9-C48FCADA4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2" t="41219" r="47710" b="40034"/>
            <a:stretch/>
          </p:blipFill>
          <p:spPr>
            <a:xfrm>
              <a:off x="4492488" y="2656358"/>
              <a:ext cx="3455252" cy="252192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E28D98B-CA0A-4FAD-A504-8C8939D6C5F1}"/>
                </a:ext>
              </a:extLst>
            </p:cNvPr>
            <p:cNvSpPr/>
            <p:nvPr/>
          </p:nvSpPr>
          <p:spPr>
            <a:xfrm>
              <a:off x="6096000" y="4886554"/>
              <a:ext cx="414130" cy="291734"/>
            </a:xfrm>
            <a:prstGeom prst="rect">
              <a:avLst/>
            </a:prstGeom>
            <a:solidFill>
              <a:srgbClr val="66BF87"/>
            </a:solidFill>
            <a:ln>
              <a:solidFill>
                <a:srgbClr val="66BF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7B6045-E662-4AF9-92FD-95A4A52E8840}"/>
              </a:ext>
            </a:extLst>
          </p:cNvPr>
          <p:cNvGrpSpPr/>
          <p:nvPr/>
        </p:nvGrpSpPr>
        <p:grpSpPr>
          <a:xfrm>
            <a:off x="8249732" y="2656357"/>
            <a:ext cx="3455253" cy="2392721"/>
            <a:chOff x="8249732" y="2656357"/>
            <a:chExt cx="3455253" cy="23927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23F813F-4FF9-4C9A-8953-AC273B176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76" t="18890" r="13916" b="63324"/>
            <a:stretch/>
          </p:blipFill>
          <p:spPr>
            <a:xfrm>
              <a:off x="8249732" y="2656357"/>
              <a:ext cx="3455253" cy="239272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26A45F-108B-4255-8EAA-177246A65824}"/>
                </a:ext>
              </a:extLst>
            </p:cNvPr>
            <p:cNvSpPr/>
            <p:nvPr/>
          </p:nvSpPr>
          <p:spPr>
            <a:xfrm>
              <a:off x="9735504" y="4757344"/>
              <a:ext cx="414130" cy="291734"/>
            </a:xfrm>
            <a:prstGeom prst="rect">
              <a:avLst/>
            </a:prstGeom>
            <a:solidFill>
              <a:srgbClr val="FFE4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21ED2D7-6A3D-4FEC-8A93-599B8B22DC8E}"/>
                </a:ext>
              </a:extLst>
            </p:cNvPr>
            <p:cNvSpPr/>
            <p:nvPr/>
          </p:nvSpPr>
          <p:spPr>
            <a:xfrm>
              <a:off x="9872869" y="2703443"/>
              <a:ext cx="1643269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9191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F96375-6EFD-43F5-AD54-2459FF055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48219" r="4644" b="16866"/>
          <a:stretch/>
        </p:blipFill>
        <p:spPr>
          <a:xfrm>
            <a:off x="78642" y="229287"/>
            <a:ext cx="12034715" cy="639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69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F7529B-38E5-4C34-BFBB-2D5BE0EC3678}"/>
              </a:ext>
            </a:extLst>
          </p:cNvPr>
          <p:cNvSpPr/>
          <p:nvPr/>
        </p:nvSpPr>
        <p:spPr>
          <a:xfrm>
            <a:off x="3505200" y="2321008"/>
            <a:ext cx="5588457" cy="1107992"/>
          </a:xfrm>
          <a:prstGeom prst="rect">
            <a:avLst/>
          </a:prstGeom>
          <a:noFill/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GOOD BYE!</a:t>
            </a:r>
            <a:endParaRPr lang="en-GB" sz="6600" b="1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4462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3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36" y="1509725"/>
            <a:ext cx="8411829" cy="42167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6" y="995377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63" y="905915"/>
            <a:ext cx="1482495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34" y="4215778"/>
            <a:ext cx="6151721" cy="151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10" y="3494927"/>
            <a:ext cx="7366439" cy="8858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4" y="2918115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 dirty="0">
                <a:solidFill>
                  <a:srgbClr val="5FA080"/>
                </a:solidFill>
                <a:latin typeface="等线" panose="020F0502020204030204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9" y="2598375"/>
            <a:ext cx="4693091" cy="1569656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670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17: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altLang="zh-CN" b="1" dirty="0"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1678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259DE8-8A3C-4957-8D08-3951B3FC0E74}"/>
              </a:ext>
            </a:extLst>
          </p:cNvPr>
          <p:cNvSpPr/>
          <p:nvPr/>
        </p:nvSpPr>
        <p:spPr>
          <a:xfrm>
            <a:off x="1485900" y="1524000"/>
            <a:ext cx="9220200" cy="2400653"/>
          </a:xfrm>
          <a:prstGeom prst="rect">
            <a:avLst/>
          </a:prstGeom>
          <a:noFill/>
        </p:spPr>
        <p:txBody>
          <a:bodyPr wrap="square" lIns="91424" tIns="45718" rIns="91424" bIns="45718">
            <a:spAutoFit/>
          </a:bodyPr>
          <a:lstStyle/>
          <a:p>
            <a:pPr algn="ctr"/>
            <a:r>
              <a:rPr lang="en-US" sz="5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vi-VN" sz="5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việc làm thể hiện quan hệ tốt với hàng xóm </a:t>
            </a:r>
            <a:endParaRPr lang="en-US" sz="50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253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BFF037-F93F-41B0-8590-BC47EEA42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6200"/>
            <a:ext cx="8479971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84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1"/>
            <a:ext cx="12192000" cy="914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4" tIns="45718" rIns="9142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99965"/>
            <a:ext cx="752580" cy="7144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57400"/>
            <a:ext cx="6887677" cy="373378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657600" y="5181600"/>
            <a:ext cx="48768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4" tIns="45718" rIns="9142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2933"/>
            <a:ext cx="752580" cy="71447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64581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05000"/>
            <a:ext cx="6323448" cy="4038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0" y="5334000"/>
            <a:ext cx="6323448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</a:rPr>
              <a:t>Giúp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đỡ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hàng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xóm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3"/>
            <a:ext cx="12192000" cy="914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4" tIns="45718" rIns="9142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            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1: </a:t>
            </a:r>
            <a:r>
              <a:rPr lang="en-US" sz="2800" dirty="0" err="1">
                <a:solidFill>
                  <a:schemeClr val="tx1"/>
                </a:solidFill>
              </a:rPr>
              <a:t>Xác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định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việc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hệ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tốt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hàng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xóm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2933"/>
            <a:ext cx="752580" cy="71447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42686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8229600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0" y="5436837"/>
            <a:ext cx="8229600" cy="811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3"/>
            <a:ext cx="12192000" cy="914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4" tIns="45718" rIns="9142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2933"/>
            <a:ext cx="752580" cy="71447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16170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98" y="1143000"/>
            <a:ext cx="8153403" cy="5105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19298" y="5486400"/>
            <a:ext cx="8153403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3"/>
            <a:ext cx="12192000" cy="914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4" tIns="45718" rIns="9142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2933"/>
            <a:ext cx="752580" cy="71447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36199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3"/>
            <a:ext cx="12192000" cy="914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4" tIns="45718" rIns="9142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            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1: </a:t>
            </a:r>
            <a:r>
              <a:rPr lang="en-US" sz="2800" dirty="0" err="1">
                <a:solidFill>
                  <a:schemeClr val="tx1"/>
                </a:solidFill>
              </a:rPr>
              <a:t>Xác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định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việc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hệ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tốt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hàng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xóm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2933"/>
            <a:ext cx="752580" cy="7144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996042"/>
            <a:ext cx="6858000" cy="49475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5442858"/>
            <a:ext cx="83439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</a:rPr>
              <a:t>Chơi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thân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thiện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với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các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bạn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hàng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xóm</a:t>
            </a:r>
            <a:endParaRPr lang="vi-VN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473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</TotalTime>
  <Words>268</Words>
  <Application>Microsoft Office PowerPoint</Application>
  <PresentationFormat>Widescreen</PresentationFormat>
  <Paragraphs>28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微软雅黑</vt:lpstr>
      <vt:lpstr>微软雅黑</vt:lpstr>
      <vt:lpstr>黑体</vt:lpstr>
      <vt:lpstr>宋体</vt:lpstr>
      <vt:lpstr>Arial</vt:lpstr>
      <vt:lpstr>Arial-Rounded</vt:lpstr>
      <vt:lpstr>Calibri</vt:lpstr>
      <vt:lpstr>Calibri Light</vt:lpstr>
      <vt:lpstr>DengXian</vt:lpstr>
      <vt:lpstr>DengXian</vt:lpstr>
      <vt:lpstr>Times New Roman</vt:lpstr>
      <vt:lpstr>汉仪小麦体简</vt:lpstr>
      <vt:lpstr>Office 主题​​</vt:lpstr>
      <vt:lpstr>3_Office Theme</vt:lpstr>
      <vt:lpstr>6_Office Theme</vt:lpstr>
      <vt:lpstr>7_Office Theme</vt:lpstr>
      <vt:lpstr>1_第一PPT，www.1ppt.com​</vt:lpstr>
      <vt:lpstr>5_Office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80</cp:revision>
  <dcterms:created xsi:type="dcterms:W3CDTF">2020-08-29T12:32:57Z</dcterms:created>
  <dcterms:modified xsi:type="dcterms:W3CDTF">2024-04-04T02:09:31Z</dcterms:modified>
</cp:coreProperties>
</file>