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</p:sldMasterIdLst>
  <p:notesMasterIdLst>
    <p:notesMasterId r:id="rId24"/>
  </p:notesMasterIdLst>
  <p:sldIdLst>
    <p:sldId id="299" r:id="rId5"/>
    <p:sldId id="257" r:id="rId6"/>
    <p:sldId id="258" r:id="rId7"/>
    <p:sldId id="259" r:id="rId8"/>
    <p:sldId id="260" r:id="rId9"/>
    <p:sldId id="261" r:id="rId10"/>
    <p:sldId id="256" r:id="rId11"/>
    <p:sldId id="281" r:id="rId12"/>
    <p:sldId id="282" r:id="rId13"/>
    <p:sldId id="283" r:id="rId14"/>
    <p:sldId id="285" r:id="rId15"/>
    <p:sldId id="287" r:id="rId16"/>
    <p:sldId id="288" r:id="rId17"/>
    <p:sldId id="289" r:id="rId18"/>
    <p:sldId id="290" r:id="rId19"/>
    <p:sldId id="291" r:id="rId20"/>
    <p:sldId id="292" r:id="rId21"/>
    <p:sldId id="297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5BCFD-8B08-4A90-A60D-5EB22EBA9D2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058B7-A6D9-42ED-9D18-B86308555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6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8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B3E2-9165-4891-A1B9-99E77D25B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0C042-FA8B-4AB9-B24D-CE79EF191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7D6DB-B96F-4069-8C44-107E7909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90006-BFD0-48ED-9C73-6D0BD078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EA71-2F5D-4A67-BBF3-70CB9442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EC52-2960-4187-856C-CBCC5882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0E3CD-AD65-4F58-8B17-CB2E9AF11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5D26C-1433-4D52-A021-4D1D6059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C2845-EC4D-4F92-9515-765A5CA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3A0C4-8F53-4ADD-ACA2-10102A3C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6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9DA436-1B40-460D-82CF-FBFD8EB35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700F0-D759-48D1-83FD-CB89E3865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8E748-7A7E-4AF3-9EC0-5E30E955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F29FA-CC51-48A2-B3FC-5B044E51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84064-C262-4340-B68D-F470A67F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6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759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67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8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5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3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60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7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5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5761-6164-4AE3-9D51-2A11FF7F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90E52-FA28-4A06-855D-76D80B228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0AD18-D32B-4069-80D3-98EE62E2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66F41-7096-4CB7-B522-0D2E31D2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4B403-1D62-495F-94B4-BF1901C1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86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28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1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47364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3778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3234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585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3649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2810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958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1871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41CE-57FC-4BED-9718-36FB697CF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91464-0E15-4FB2-8951-F69E8E5FA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83E4-8D47-4FA8-9CFA-369A3A52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AC457-98DA-4290-9889-3173E78D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ECF51-5D9D-40BE-B09F-ED785BBF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8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73264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960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98349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60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1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27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75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63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7435-A3DF-4228-B962-5F890165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CC507-D0F4-4D9B-8787-FEC4C52EE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431E7-DACE-4EC7-9A69-59CA21115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FB880-57AB-4DA4-B6C2-0C1028EF8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B35A9-10C5-457C-B2E8-73C799EB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4AFFD-EFA5-4BF8-B79B-9CFC3CBC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52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1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31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5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2F4E-5CAF-4D6C-9D31-A5BA68161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3DE69-4DF4-4D77-B2A8-673A23291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520DC-62C0-4FE7-9C8D-55D969BAB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3E0BB-396D-4F9E-8B86-D0C53FE70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0260B-F7E7-485D-8547-6A9BC64F4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899D27-0D75-457F-AEC4-132A4F426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6C9A-FCE2-4997-A4E4-C567360E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F66DB-1970-414A-84E5-7F2599865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2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7818E-0BB2-4D2C-A383-B7780EC1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20805-E7EA-4A64-BB73-732EF223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B46CE-1A16-451F-8229-B2EB7789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B9A80-0A85-44BD-A9B3-3E64D887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1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9585A-22BE-47BB-AE81-F9257933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A2CB3-0212-4DAB-B038-1D942EFA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0886-CD1F-4555-A655-C05ABFB7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B17D-F418-4D13-9A1F-DAD56BC0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51C64-A9A2-433F-A14D-1C87EE459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56BD5-8584-484D-8271-E98261C93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E8DBD-28C3-46EF-B171-62BEA309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8A467-7AFD-49EA-86E8-F31A8538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9C728-B833-412F-919A-3296CF71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7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50D86-C162-46DA-A40C-B635702B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0DBEC-D886-4C63-838B-76F7A4016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D8153-C48C-499E-88F7-6AB602907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4E866-0229-441A-A1D8-BDE83945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C64A7-89BB-4C9F-99E3-314914AD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63835-2EC7-4253-808E-F1B87EAE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7CA811-6505-4A74-BC42-1EA5E0CE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FBED-1DA5-4888-8385-BFC7788FE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0C50A-9602-48BE-B130-EC850ABB5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E8C0-F646-488E-81CF-1A76E3E148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64BC6-5197-4F17-928A-3B66B635D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FCD10-AA61-44E0-9A9A-60EEFC8DB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1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64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12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4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268" y="5142918"/>
            <a:ext cx="2078107" cy="1715082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958645" y="684987"/>
            <a:ext cx="10471355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GV : </a:t>
            </a:r>
            <a:r>
              <a:rPr lang="en-US" altLang="zh-CN" sz="5400" b="1" baseline="0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Trần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endParaRPr lang="en-US" altLang="zh-CN" sz="5400" b="1" dirty="0" smtClean="0"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1D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72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788661" y="2922647"/>
            <a:ext cx="4925056" cy="1074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6582687" y="2922647"/>
            <a:ext cx="5066119" cy="1074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8" y="253688"/>
            <a:ext cx="1729142" cy="9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07634" y="2586543"/>
            <a:ext cx="4107935" cy="1197232"/>
          </a:xfrm>
          <a:prstGeom prst="roundRect">
            <a:avLst/>
          </a:prstGeom>
          <a:solidFill>
            <a:schemeClr val="bg1"/>
          </a:solidFill>
          <a:ln>
            <a:solidFill>
              <a:srgbClr val="A6DF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đỗ</a:t>
            </a:r>
            <a:r>
              <a:rPr lang="en-US" sz="7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endParaRPr lang="en-US" sz="7200" kern="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8" y="342888"/>
            <a:ext cx="2619455" cy="7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KC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101" y="1023016"/>
            <a:ext cx="9880977" cy="55580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5" y="276933"/>
            <a:ext cx="2019964" cy="589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2491" y="325389"/>
            <a:ext cx="697819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Video: </a:t>
            </a:r>
            <a:r>
              <a:rPr lang="vi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 kiến con ngoan ngoãn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63" y="1486006"/>
            <a:ext cx="5494703" cy="5132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0386" y="596207"/>
            <a:ext cx="4230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sống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19748" y="341621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28" y="1438032"/>
            <a:ext cx="5466995" cy="5169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040" y="637812"/>
            <a:ext cx="898996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khiêng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37504" y="249792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32" y="1507089"/>
            <a:ext cx="5192505" cy="4934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1604" y="611963"/>
            <a:ext cx="726192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đưa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96936" y="357377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99" y="1322345"/>
            <a:ext cx="5478927" cy="513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041" y="574265"/>
            <a:ext cx="980108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FC558-E59B-4EC0-B537-C9A4BC370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37504" y="762721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02" y="3483567"/>
            <a:ext cx="3318085" cy="3152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1D0E1-CC23-4EEB-BE7B-3223A6710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35904" y="152549"/>
            <a:ext cx="2102674" cy="660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07" y="152549"/>
            <a:ext cx="3349580" cy="3128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46" y="152549"/>
            <a:ext cx="3381244" cy="3197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95" y="3483567"/>
            <a:ext cx="3381244" cy="31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463" y="-127286"/>
            <a:ext cx="11963714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927275" y="1944517"/>
            <a:ext cx="8510954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92304-8C3F-494B-B194-05D4C36709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"/>
          <p:cNvSpPr/>
          <p:nvPr/>
        </p:nvSpPr>
        <p:spPr>
          <a:xfrm>
            <a:off x="1895454" y="2129414"/>
            <a:ext cx="8341341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4891929" y="3680374"/>
            <a:ext cx="1895240" cy="3205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d Gift Box Clipart Free PNG Image｜Illustoon">
            <a:hlinkClick r:id="rId2" action="ppaction://hlinksldjump"/>
            <a:extLst>
              <a:ext uri="{FF2B5EF4-FFF2-40B4-BE49-F238E27FC236}">
                <a16:creationId xmlns:a16="http://schemas.microsoft.com/office/drawing/2014/main" id="{C1CA2542-DDBD-40F8-B8FE-E6ACC7E36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4551019" y="3429000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- Pink Gift Box Clipart - Free Transparent PNG Clipart Images  Download">
            <a:hlinkClick r:id="rId5" action="ppaction://hlinksldjump"/>
            <a:extLst>
              <a:ext uri="{FF2B5EF4-FFF2-40B4-BE49-F238E27FC236}">
                <a16:creationId xmlns:a16="http://schemas.microsoft.com/office/drawing/2014/main" id="{80E2B881-A6A6-4A6B-9ECF-AB708BF81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953431" y="2645229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k cartoon gift box white bow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24B5CA41-EACC-46E5-AC31-F5AC9C0C7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6756598" y="2042665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x Blue Package - Free vector graphic on Pixabay">
            <a:hlinkClick r:id="rId11" action="ppaction://hlinksldjump"/>
            <a:extLst>
              <a:ext uri="{FF2B5EF4-FFF2-40B4-BE49-F238E27FC236}">
                <a16:creationId xmlns:a16="http://schemas.microsoft.com/office/drawing/2014/main" id="{DEFCEAFE-47BB-4805-BD27-D99958B50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052805" y="3429000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E6CF82-C617-4763-A4DB-5E4C91611BEB}"/>
              </a:ext>
            </a:extLst>
          </p:cNvPr>
          <p:cNvSpPr/>
          <p:nvPr/>
        </p:nvSpPr>
        <p:spPr>
          <a:xfrm>
            <a:off x="3585413" y="533012"/>
            <a:ext cx="4820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ay 30!!!! 🎉 | Furry Amino">
            <a:extLst>
              <a:ext uri="{FF2B5EF4-FFF2-40B4-BE49-F238E27FC236}">
                <a16:creationId xmlns:a16="http://schemas.microsoft.com/office/drawing/2014/main" id="{6CC9734B-CECF-4204-9D94-2BE2981D6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16" y="1747543"/>
            <a:ext cx="4803166" cy="48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nk cartoon gift box white bow Royalty Free Vector Image">
            <a:extLst>
              <a:ext uri="{FF2B5EF4-FFF2-40B4-BE49-F238E27FC236}">
                <a16:creationId xmlns:a16="http://schemas.microsoft.com/office/drawing/2014/main" id="{03E080D4-AE00-444B-9DF9-0825A2BCE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9718191" y="4734984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E7CADDC7-89F7-4FA9-8C9F-2E39A671671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241CE81A-7672-4C27-9D89-3570A6253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867ECC3-14F3-4D2F-95C7-B50DC1A4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29" y="267136"/>
            <a:ext cx="6786056" cy="441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021F1B-2A16-4418-B52F-51AE8B38C976}"/>
              </a:ext>
            </a:extLst>
          </p:cNvPr>
          <p:cNvSpPr txBox="1"/>
          <p:nvPr/>
        </p:nvSpPr>
        <p:spPr>
          <a:xfrm>
            <a:off x="5585520" y="4875639"/>
            <a:ext cx="192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/>
              <a:t>cờ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5729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rtoon - Pink Gift Box Clipart - Free Transparent PNG Clipart Images  Download">
            <a:extLst>
              <a:ext uri="{FF2B5EF4-FFF2-40B4-BE49-F238E27FC236}">
                <a16:creationId xmlns:a16="http://schemas.microsoft.com/office/drawing/2014/main" id="{D00DBB8C-D1F0-473C-9887-D50BE7432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0126921" y="4754880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C2564A1-C5F8-4A39-BC26-EAE018230FBD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C2927C61-1418-4B68-8086-59A855F13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198A79F-2092-4B85-BAD0-6DA6C47F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33" y="282468"/>
            <a:ext cx="6601251" cy="476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B5B1B-6FB7-475E-B0F5-21B5D4317CA5}"/>
              </a:ext>
            </a:extLst>
          </p:cNvPr>
          <p:cNvSpPr txBox="1"/>
          <p:nvPr/>
        </p:nvSpPr>
        <p:spPr>
          <a:xfrm>
            <a:off x="5971412" y="5125501"/>
            <a:ext cx="1610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/>
              <a:t>bơ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15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ox Blue Package - Free vector graphic on Pixabay">
            <a:extLst>
              <a:ext uri="{FF2B5EF4-FFF2-40B4-BE49-F238E27FC236}">
                <a16:creationId xmlns:a16="http://schemas.microsoft.com/office/drawing/2014/main" id="{853729CB-E101-44B3-8F4B-A1E89A978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849639" y="4754879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D65731A-0875-4C1E-9266-776FDFFC5C56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08E66E79-A834-4CC0-9681-8631C74ED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66CF5E-B576-4771-935A-8B0936B89ED3}"/>
              </a:ext>
            </a:extLst>
          </p:cNvPr>
          <p:cNvSpPr txBox="1"/>
          <p:nvPr/>
        </p:nvSpPr>
        <p:spPr>
          <a:xfrm>
            <a:off x="5998345" y="4946694"/>
            <a:ext cx="1130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/>
              <a:t>dê</a:t>
            </a:r>
            <a:endParaRPr lang="en-US" sz="7200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D979EBE2-E1F6-4A52-B97C-4B2254FF0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21" y="254255"/>
            <a:ext cx="3020862" cy="443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0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d Gift Box Clipart Free PNG Image｜Illustoon">
            <a:extLst>
              <a:ext uri="{FF2B5EF4-FFF2-40B4-BE49-F238E27FC236}">
                <a16:creationId xmlns:a16="http://schemas.microsoft.com/office/drawing/2014/main" id="{EEC4ABD8-4CDC-4E94-A257-7D30C14B8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10141922" y="4643845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9F78D888-A0CE-4696-A32D-9174CE14BCE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656C2BD7-8CF1-4E19-BD87-555EC2AF1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A2B0317-4149-42DE-980F-45AA742E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61" y="183526"/>
            <a:ext cx="6534613" cy="459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AD3F59-3BEA-44B4-B8F9-1AD29B489128}"/>
              </a:ext>
            </a:extLst>
          </p:cNvPr>
          <p:cNvSpPr txBox="1"/>
          <p:nvPr/>
        </p:nvSpPr>
        <p:spPr>
          <a:xfrm>
            <a:off x="6537991" y="4777966"/>
            <a:ext cx="997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/>
              <a:t>cỏ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396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/>
          </p:cNvSpPr>
          <p:nvPr/>
        </p:nvSpPr>
        <p:spPr>
          <a:xfrm>
            <a:off x="2100744" y="742859"/>
            <a:ext cx="9505870" cy="31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GB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10: </a:t>
            </a:r>
            <a:endParaRPr lang="en-GB" sz="60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lang="en-US" sz="60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ngoãn</a:t>
            </a:r>
            <a:endParaRPr lang="en-GB" sz="60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3" y="4196080"/>
            <a:ext cx="920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3" y="822249"/>
            <a:ext cx="1431701" cy="609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73" y="1487473"/>
            <a:ext cx="7708900" cy="421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39600" y="3101178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dô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7421" y="3101178"/>
            <a:ext cx="149965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dơ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9727" y="4434584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5327" y="4417048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7421" y="4412007"/>
            <a:ext cx="12672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đơ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3" y="4196080"/>
            <a:ext cx="920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91" y="3086999"/>
            <a:ext cx="539668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25" y="3589216"/>
            <a:ext cx="768888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78" y="2303618"/>
            <a:ext cx="497620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33" y="5004839"/>
            <a:ext cx="842815" cy="5073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1815" y="1585030"/>
            <a:ext cx="2158940" cy="1292839"/>
            <a:chOff x="5202167" y="2865369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5469315" y="3069327"/>
              <a:ext cx="981888" cy="561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lang="en-US" sz="4267" b="1" kern="0" dirty="0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cờ</a:t>
              </a:r>
              <a:endParaRPr lang="en-US" sz="4267" b="1" kern="0" dirty="0">
                <a:solidFill>
                  <a:srgbClr val="007A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91727" y="1450880"/>
            <a:ext cx="2106112" cy="1284457"/>
            <a:chOff x="1808483" y="1093150"/>
            <a:chExt cx="1430019" cy="876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2031422" y="1275897"/>
              <a:ext cx="984146" cy="51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bó</a:t>
              </a:r>
              <a:r>
                <a:rPr lang="en-US" sz="4267" b="1" kern="0" dirty="0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cỏ</a:t>
              </a:r>
              <a:endParaRPr lang="en-US" sz="4267" b="1" kern="0" dirty="0">
                <a:solidFill>
                  <a:srgbClr val="007A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80731" y="2877869"/>
            <a:ext cx="1868800" cy="1128259"/>
            <a:chOff x="4532211" y="1419209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211" y="1419209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638958" y="1551621"/>
              <a:ext cx="112795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bờ</a:t>
              </a:r>
              <a:r>
                <a:rPr lang="en-US" sz="4267" b="1" kern="0" dirty="0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đê</a:t>
              </a:r>
              <a:endParaRPr lang="en-US" sz="4267" b="1" kern="0" dirty="0">
                <a:solidFill>
                  <a:srgbClr val="007A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650999" y="2004611"/>
            <a:ext cx="1811999" cy="1089377"/>
            <a:chOff x="6014325" y="108295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124158" y="1199079"/>
              <a:ext cx="114238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đỡ</a:t>
              </a:r>
              <a:r>
                <a:rPr lang="en-US" sz="4267" b="1" kern="0" dirty="0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bà</a:t>
              </a:r>
              <a:endParaRPr lang="en-US" sz="4267" b="1" kern="0" dirty="0">
                <a:solidFill>
                  <a:srgbClr val="007A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13135" y="4145670"/>
            <a:ext cx="2011676" cy="1288758"/>
            <a:chOff x="4707600" y="1944802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00" y="1944802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64379" y="2140134"/>
              <a:ext cx="1049379" cy="48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đỗ</a:t>
              </a:r>
              <a:r>
                <a:rPr lang="en-US" sz="4267" b="1" kern="0" dirty="0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đỏ</a:t>
              </a:r>
              <a:endParaRPr lang="en-US" sz="4267" b="1" kern="0" dirty="0">
                <a:solidFill>
                  <a:srgbClr val="007A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19151" y="3929568"/>
            <a:ext cx="2190370" cy="1188313"/>
            <a:chOff x="2048119" y="2910038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19" y="2910038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2235698" y="3044593"/>
              <a:ext cx="112795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dỗ</a:t>
              </a:r>
              <a:r>
                <a:rPr lang="en-US" sz="4267" b="1" kern="0" dirty="0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bé</a:t>
              </a:r>
              <a:endParaRPr lang="en-US" sz="4267" b="1" kern="0" dirty="0">
                <a:solidFill>
                  <a:srgbClr val="007A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97347" y="2841120"/>
            <a:ext cx="1857836" cy="1181514"/>
            <a:chOff x="3056145" y="1861521"/>
            <a:chExt cx="1393377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84" y="186152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056145" y="2019792"/>
              <a:ext cx="1087077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cờ</a:t>
              </a:r>
              <a:r>
                <a:rPr lang="en-US" sz="4267" b="1" kern="0" dirty="0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đỏ</a:t>
              </a:r>
              <a:endParaRPr lang="en-US" sz="4267" b="1" kern="0" dirty="0">
                <a:solidFill>
                  <a:srgbClr val="007A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5" y="3314255"/>
            <a:ext cx="1775967" cy="3964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6" y="715327"/>
            <a:ext cx="1464273" cy="7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209</Words>
  <Application>Microsoft Office PowerPoint</Application>
  <PresentationFormat>Widescreen</PresentationFormat>
  <Paragraphs>49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SimSun</vt:lpstr>
      <vt:lpstr>.VnAvant</vt:lpstr>
      <vt:lpstr>Arial</vt:lpstr>
      <vt:lpstr>Arial-Rounded</vt:lpstr>
      <vt:lpstr>Calibri</vt:lpstr>
      <vt:lpstr>Calibri Light</vt:lpstr>
      <vt:lpstr>DengXian</vt:lpstr>
      <vt:lpstr>DengXian</vt:lpstr>
      <vt:lpstr>Lato</vt:lpstr>
      <vt:lpstr>Quicksand Medium</vt:lpstr>
      <vt:lpstr>Tahoma</vt:lpstr>
      <vt:lpstr>Times New Roman</vt:lpstr>
      <vt:lpstr>Office Theme</vt:lpstr>
      <vt:lpstr>Simple Light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</cp:revision>
  <dcterms:created xsi:type="dcterms:W3CDTF">2021-08-17T00:31:56Z</dcterms:created>
  <dcterms:modified xsi:type="dcterms:W3CDTF">2024-04-04T01:53:03Z</dcterms:modified>
</cp:coreProperties>
</file>