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5" r:id="rId3"/>
    <p:sldMasterId id="2147483719" r:id="rId4"/>
    <p:sldMasterId id="2147483732" r:id="rId5"/>
    <p:sldMasterId id="2147483744" r:id="rId6"/>
    <p:sldMasterId id="2147483756" r:id="rId7"/>
  </p:sldMasterIdLst>
  <p:notesMasterIdLst>
    <p:notesMasterId r:id="rId29"/>
  </p:notesMasterIdLst>
  <p:sldIdLst>
    <p:sldId id="359" r:id="rId8"/>
    <p:sldId id="360" r:id="rId9"/>
    <p:sldId id="2007577162" r:id="rId10"/>
    <p:sldId id="2918" r:id="rId11"/>
    <p:sldId id="2007577163" r:id="rId12"/>
    <p:sldId id="2007577164" r:id="rId13"/>
    <p:sldId id="2007577165" r:id="rId14"/>
    <p:sldId id="2007577166" r:id="rId15"/>
    <p:sldId id="2007577167" r:id="rId16"/>
    <p:sldId id="327" r:id="rId17"/>
    <p:sldId id="2007577168" r:id="rId18"/>
    <p:sldId id="2007577169" r:id="rId19"/>
    <p:sldId id="2007577170" r:id="rId20"/>
    <p:sldId id="330" r:id="rId21"/>
    <p:sldId id="356" r:id="rId22"/>
    <p:sldId id="2007577171" r:id="rId23"/>
    <p:sldId id="2007577172" r:id="rId24"/>
    <p:sldId id="2007577173" r:id="rId25"/>
    <p:sldId id="2007577174" r:id="rId26"/>
    <p:sldId id="277" r:id="rId27"/>
    <p:sldId id="30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015" autoAdjust="0"/>
  </p:normalViewPr>
  <p:slideViewPr>
    <p:cSldViewPr snapToGrid="0">
      <p:cViewPr varScale="1">
        <p:scale>
          <a:sx n="65" d="100"/>
          <a:sy n="65" d="100"/>
        </p:scale>
        <p:origin x="2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2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124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04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xóa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rổ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89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67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683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5689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450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912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083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0871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59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380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658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3615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8229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93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92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772630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955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59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7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8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642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4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64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96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3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5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5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83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6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6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68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55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2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5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18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70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5049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117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5211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489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658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171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140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476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9300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8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43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9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75106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2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39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6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8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1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mp3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055"/>
          <p:cNvSpPr txBox="1"/>
          <p:nvPr/>
        </p:nvSpPr>
        <p:spPr>
          <a:xfrm>
            <a:off x="2231737" y="802971"/>
            <a:ext cx="8255871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đến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với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Tiếng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Việt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1</a:t>
            </a:r>
          </a:p>
          <a:p>
            <a:pPr marL="0" marR="0" lvl="0" indent="0" algn="ctr" defTabSz="1500505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baseline="0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GV : </a:t>
            </a:r>
            <a:r>
              <a:rPr lang="en-US" altLang="zh-CN" sz="5400" b="1" baseline="0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Đinh</a:t>
            </a:r>
            <a:r>
              <a:rPr lang="en-US" altLang="zh-CN" sz="5400" b="1" dirty="0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 Thu </a:t>
            </a:r>
            <a:r>
              <a:rPr lang="en-US" altLang="zh-CN" sz="5400" b="1" dirty="0" err="1" smtClean="0"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Arial"/>
                <a:ea typeface="黑体" panose="02010609060101010101" pitchFamily="2" charset="-122"/>
              </a:rPr>
              <a:t>Hằng</a:t>
            </a:r>
            <a:endParaRPr lang="en-US" altLang="zh-CN" sz="5400" b="1" dirty="0" smtClean="0"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Arial"/>
              <a:ea typeface="黑体" panose="02010609060101010101" pitchFamily="2" charset="-122"/>
            </a:endParaRPr>
          </a:p>
          <a:p>
            <a:pPr marL="0" marR="0" lvl="0" indent="0" algn="ctr" defTabSz="1500505" rtl="0" eaLnBrk="1" fontAlgn="auto" latinLnBrk="0" hangingPunct="1"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Lớp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Arial"/>
                <a:ea typeface="黑体" panose="02010609060101010101" pitchFamily="2" charset="-122"/>
                <a:cs typeface="+mn-cs"/>
              </a:rPr>
              <a:t> : 1E 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Arial"/>
              <a:ea typeface="黑体" panose="0201060906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24891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88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EE081E-2705-424E-9288-121BCC638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368" y="365125"/>
            <a:ext cx="6111240" cy="61112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8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5863419-E804-4469-8593-8D4703CD7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2662"/>
            <a:ext cx="2232439" cy="65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745BAF-6DD3-49F4-ACC3-BC832D3BB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512" y="365125"/>
            <a:ext cx="6108192" cy="6108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53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45FDBC-74B2-4FF1-83D7-85C740DD4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699" y="2305425"/>
            <a:ext cx="5805962" cy="20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7014732" y="2204229"/>
            <a:ext cx="32446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dá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dế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E194A2-D045-4D37-A170-201A4F2C35E3}"/>
              </a:ext>
            </a:extLst>
          </p:cNvPr>
          <p:cNvSpPr txBox="1"/>
          <p:nvPr/>
        </p:nvSpPr>
        <p:spPr>
          <a:xfrm>
            <a:off x="5507698" y="5935274"/>
            <a:ext cx="3941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Bé có ô đỏ.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E7575E-4546-4D12-BA28-AAA434B0A8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57" y="687153"/>
            <a:ext cx="9835896" cy="5199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95ADF9-D341-4A3B-836A-4344B6D24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7" name="Double Wave 6">
            <a:extLst>
              <a:ext uri="{FF2B5EF4-FFF2-40B4-BE49-F238E27FC236}">
                <a16:creationId xmlns:a16="http://schemas.microsoft.com/office/drawing/2014/main" id="{2987C545-4DEC-4291-A676-2B2F33150243}"/>
              </a:ext>
            </a:extLst>
          </p:cNvPr>
          <p:cNvSpPr/>
          <p:nvPr/>
        </p:nvSpPr>
        <p:spPr>
          <a:xfrm>
            <a:off x="4449040" y="663677"/>
            <a:ext cx="3271058" cy="669485"/>
          </a:xfrm>
          <a:prstGeom prst="doubleWave">
            <a:avLst>
              <a:gd name="adj1" fmla="val 6250"/>
              <a:gd name="adj2" fmla="val 0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 huống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317B4-5782-4E72-8FCD-1CF949CAF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4" y="1649517"/>
            <a:ext cx="4054191" cy="490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>
            <a:extLst>
              <a:ext uri="{FF2B5EF4-FFF2-40B4-BE49-F238E27FC236}">
                <a16:creationId xmlns:a16="http://schemas.microsoft.com/office/drawing/2014/main" id="{EC314613-4A79-484F-8F09-5DE3748D0858}"/>
              </a:ext>
            </a:extLst>
          </p:cNvPr>
          <p:cNvSpPr/>
          <p:nvPr/>
        </p:nvSpPr>
        <p:spPr>
          <a:xfrm>
            <a:off x="4714493" y="221221"/>
            <a:ext cx="3271058" cy="771525"/>
          </a:xfrm>
          <a:prstGeom prst="doubleWave">
            <a:avLst>
              <a:gd name="adj1" fmla="val 6250"/>
              <a:gd name="adj2" fmla="val 902"/>
            </a:avLst>
          </a:prstGeom>
          <a:solidFill>
            <a:srgbClr val="74B4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GB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huống</a:t>
            </a:r>
            <a:r>
              <a:rPr lang="en-GB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endParaRPr lang="en-GB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T8_TH2">
            <a:hlinkClick r:id="" action="ppaction://media"/>
            <a:extLst>
              <a:ext uri="{FF2B5EF4-FFF2-40B4-BE49-F238E27FC236}">
                <a16:creationId xmlns:a16="http://schemas.microsoft.com/office/drawing/2014/main" id="{67B1EC50-63C0-48A5-90D4-38967F72E3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9883" y="1133119"/>
            <a:ext cx="4520279" cy="55634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C70AE0-2F62-470A-A42E-9428DD234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54" y="86650"/>
            <a:ext cx="1869402" cy="8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8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D8D5C-CEB4-49CF-9510-4F2FE02D8E0E}"/>
              </a:ext>
            </a:extLst>
          </p:cNvPr>
          <p:cNvSpPr txBox="1"/>
          <p:nvPr/>
        </p:nvSpPr>
        <p:spPr>
          <a:xfrm>
            <a:off x="5178727" y="478983"/>
            <a:ext cx="2534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Chào hỏi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C5F238-8E1C-44EF-844D-CAC79E8C03B3}"/>
              </a:ext>
            </a:extLst>
          </p:cNvPr>
          <p:cNvGrpSpPr/>
          <p:nvPr/>
        </p:nvGrpSpPr>
        <p:grpSpPr>
          <a:xfrm>
            <a:off x="1124536" y="1407961"/>
            <a:ext cx="10046384" cy="4922947"/>
            <a:chOff x="1124536" y="1407961"/>
            <a:chExt cx="10046384" cy="49229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9D4B05-D357-47FA-B427-57554B0E0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536" y="1423203"/>
              <a:ext cx="4054191" cy="49077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C451D2-5CA3-4DE5-90CB-5D5B62EB9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729" y="1407961"/>
              <a:ext cx="4054191" cy="492294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44DA2D6-95B9-4A82-A0B1-8897B2052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30" y="478983"/>
            <a:ext cx="1457212" cy="652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58513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281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903785" y="1304586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692" y="4409085"/>
            <a:ext cx="2995592" cy="21981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55326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d, đ</a:t>
            </a: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5655" y="813159"/>
            <a:ext cx="873972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10000" b="1" i="0" u="none" strike="noStrike" kern="1200" cap="none" spc="0" normalizeH="0" baseline="0" noProof="0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10000" b="1" i="0" u="none" strike="noStrike" kern="1200" cap="none" spc="0" normalizeH="0" baseline="0" noProof="0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FF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endParaRPr kumimoji="0" lang="zh-CN" altLang="en-US" sz="10000" b="1" i="0" u="none" strike="noStrike" kern="1200" cap="none" spc="0" normalizeH="0" baseline="0" noProof="0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FF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424AE-7A05-46AB-A157-1E62471F3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99477"/>
            <a:ext cx="9144000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90D47F-B5A9-4D2E-AB02-ADEACC81E41E}"/>
              </a:ext>
            </a:extLst>
          </p:cNvPr>
          <p:cNvSpPr txBox="1"/>
          <p:nvPr/>
        </p:nvSpPr>
        <p:spPr>
          <a:xfrm>
            <a:off x="7290266" y="4830066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1A2E5-8A92-4E48-9DC5-62DBBA4C2E02}"/>
              </a:ext>
            </a:extLst>
          </p:cNvPr>
          <p:cNvSpPr txBox="1"/>
          <p:nvPr/>
        </p:nvSpPr>
        <p:spPr>
          <a:xfrm>
            <a:off x="7469932" y="4809477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233200-C67F-4D78-AFDF-2F4CDDD0C5A2}"/>
              </a:ext>
            </a:extLst>
          </p:cNvPr>
          <p:cNvSpPr txBox="1"/>
          <p:nvPr/>
        </p:nvSpPr>
        <p:spPr>
          <a:xfrm>
            <a:off x="7486403" y="4825951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0823FA-EE10-4ACE-88F0-3DB981827A52}"/>
              </a:ext>
            </a:extLst>
          </p:cNvPr>
          <p:cNvSpPr txBox="1"/>
          <p:nvPr/>
        </p:nvSpPr>
        <p:spPr>
          <a:xfrm>
            <a:off x="7490521" y="4817710"/>
            <a:ext cx="2412706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6F4A4-930F-4556-802C-65A7EDC278D0}"/>
              </a:ext>
            </a:extLst>
          </p:cNvPr>
          <p:cNvSpPr txBox="1"/>
          <p:nvPr/>
        </p:nvSpPr>
        <p:spPr>
          <a:xfrm>
            <a:off x="7275359" y="4821826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96CF1-C202-43B0-8326-928D5C079F69}"/>
              </a:ext>
            </a:extLst>
          </p:cNvPr>
          <p:cNvSpPr txBox="1"/>
          <p:nvPr/>
        </p:nvSpPr>
        <p:spPr>
          <a:xfrm>
            <a:off x="7273793" y="4825951"/>
            <a:ext cx="2804983" cy="920750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lang="en-US" sz="5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C2DA8D-DCCB-4E44-AD82-3E9517DBDB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3037" y="4580075"/>
            <a:ext cx="3017060" cy="25916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BB4C640-A880-4928-BEDC-BACF066FBF54}"/>
              </a:ext>
            </a:extLst>
          </p:cNvPr>
          <p:cNvGrpSpPr/>
          <p:nvPr/>
        </p:nvGrpSpPr>
        <p:grpSpPr>
          <a:xfrm>
            <a:off x="3261567" y="1306021"/>
            <a:ext cx="1167507" cy="1048433"/>
            <a:chOff x="2341807" y="722423"/>
            <a:chExt cx="1167507" cy="1048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3C04FB-B480-418B-9ED6-3F97A168B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541920-57DD-4282-AE35-13B6F979AD9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DEDE48-E859-4C76-A2CB-E140F980FCAC}"/>
              </a:ext>
            </a:extLst>
          </p:cNvPr>
          <p:cNvGrpSpPr/>
          <p:nvPr/>
        </p:nvGrpSpPr>
        <p:grpSpPr>
          <a:xfrm>
            <a:off x="4650057" y="3153211"/>
            <a:ext cx="1167507" cy="1048433"/>
            <a:chOff x="5632842" y="2105111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EB75C9-C6B7-4C07-8872-0786C05EA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2160A8-4088-4CD1-8E91-10FE98E5ACBE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77654E-1843-4828-9DF0-4CF86B48D3EB}"/>
              </a:ext>
            </a:extLst>
          </p:cNvPr>
          <p:cNvGrpSpPr/>
          <p:nvPr/>
        </p:nvGrpSpPr>
        <p:grpSpPr>
          <a:xfrm>
            <a:off x="2277078" y="2848072"/>
            <a:ext cx="1167507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5410640-E530-4B88-8E2C-2F5534CE9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0915D5-76C9-4499-8282-EB97A5B3D88F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8CD0FF-763C-4EFE-BA52-29F1E6F028E1}"/>
              </a:ext>
            </a:extLst>
          </p:cNvPr>
          <p:cNvGrpSpPr/>
          <p:nvPr/>
        </p:nvGrpSpPr>
        <p:grpSpPr>
          <a:xfrm>
            <a:off x="4928495" y="1445517"/>
            <a:ext cx="1167507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3CF167E-4F49-407F-A48A-495A4DD5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0D1963-C567-4581-88C2-BABF25BED9E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A358-88CE-41CC-B186-AB8283A05D1A}"/>
              </a:ext>
            </a:extLst>
          </p:cNvPr>
          <p:cNvGrpSpPr/>
          <p:nvPr/>
        </p:nvGrpSpPr>
        <p:grpSpPr>
          <a:xfrm>
            <a:off x="3556734" y="2389783"/>
            <a:ext cx="1167507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BC17B00-0236-4220-9ECE-95C7ABC76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50C1C8-B208-4EEB-870A-2FE3C778E2F8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222862-AD28-4B92-A7F0-0279455D5937}"/>
              </a:ext>
            </a:extLst>
          </p:cNvPr>
          <p:cNvGrpSpPr/>
          <p:nvPr/>
        </p:nvGrpSpPr>
        <p:grpSpPr>
          <a:xfrm>
            <a:off x="5648997" y="2389783"/>
            <a:ext cx="1167507" cy="1048433"/>
            <a:chOff x="1559230" y="2459387"/>
            <a:chExt cx="1167507" cy="104843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880AAB3-AF3C-4020-AC4A-9C7C437AD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6E582EB-ABBF-4C45-AFC4-8F9954817F2C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4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lang="es-E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3768C91-AE4A-49E1-98C0-96779A015C7C}"/>
              </a:ext>
            </a:extLst>
          </p:cNvPr>
          <p:cNvSpPr txBox="1"/>
          <p:nvPr/>
        </p:nvSpPr>
        <p:spPr>
          <a:xfrm>
            <a:off x="3642850" y="235017"/>
            <a:ext cx="4748981" cy="707878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25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217 L -0.06215 0.5405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2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23906 0.2650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L -0.01285 0.2986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7778 0.5060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758E-6 -3.7037E-6 L -0.05883 0.3851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" y="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139 L -0.28993 0.375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7" grpId="0" bldLvl="0" animBg="1"/>
      <p:bldP spid="7" grpId="1" bldLvl="0" animBg="1"/>
      <p:bldP spid="8" grpId="0" bldLvl="0" animBg="1"/>
      <p:bldP spid="8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583" y="-398204"/>
            <a:ext cx="9839417" cy="73202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854" y="2791781"/>
            <a:ext cx="3995198" cy="39951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3260817" y="3712268"/>
            <a:ext cx="783898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8: D </a:t>
            </a:r>
            <a:r>
              <a:rPr kumimoji="0" lang="en-US" sz="7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</a:t>
            </a:r>
            <a:r>
              <a:rPr kumimoji="0" lang="en-US" sz="7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kumimoji="0" lang="en-US" sz="7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Đ </a:t>
            </a:r>
            <a:r>
              <a:rPr kumimoji="0" lang="en-US" sz="7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49DF6C-412D-4FD2-B01A-102A8FAFA5F1}"/>
              </a:ext>
            </a:extLst>
          </p:cNvPr>
          <p:cNvSpPr txBox="1"/>
          <p:nvPr/>
        </p:nvSpPr>
        <p:spPr>
          <a:xfrm>
            <a:off x="2315468" y="5901421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9B0B1-E0FC-49FB-834C-7AFCFD02C4F6}"/>
              </a:ext>
            </a:extLst>
          </p:cNvPr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Quicksand Medium" panose="000006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72CEE0-D445-4C22-AD1E-E2EBC0707CB2}"/>
              </a:ext>
            </a:extLst>
          </p:cNvPr>
          <p:cNvSpPr txBox="1"/>
          <p:nvPr/>
        </p:nvSpPr>
        <p:spPr>
          <a:xfrm>
            <a:off x="11128248" y="1757511"/>
            <a:ext cx="59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5292783-757C-4908-9848-B7BC16BE6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6" y="1293620"/>
            <a:ext cx="10387092" cy="4371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6F3BE0-70CC-4CEA-803F-14639E32D8F8}"/>
              </a:ext>
            </a:extLst>
          </p:cNvPr>
          <p:cNvGrpSpPr/>
          <p:nvPr/>
        </p:nvGrpSpPr>
        <p:grpSpPr>
          <a:xfrm>
            <a:off x="2315456" y="5876646"/>
            <a:ext cx="8594394" cy="594994"/>
            <a:chOff x="3256488" y="5895351"/>
            <a:chExt cx="7045254" cy="59499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0822B2F-B097-4C57-BACC-9F814AAA4DF6}"/>
                </a:ext>
              </a:extLst>
            </p:cNvPr>
            <p:cNvGrpSpPr/>
            <p:nvPr/>
          </p:nvGrpSpPr>
          <p:grpSpPr>
            <a:xfrm>
              <a:off x="3256488" y="5895351"/>
              <a:ext cx="7045254" cy="594994"/>
              <a:chOff x="3777696" y="554014"/>
              <a:chExt cx="7045254" cy="59499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10E072-7B4A-44D0-BCDA-89DA9CC685DC}"/>
                  </a:ext>
                </a:extLst>
              </p:cNvPr>
              <p:cNvSpPr txBox="1"/>
              <p:nvPr/>
            </p:nvSpPr>
            <p:spPr>
              <a:xfrm>
                <a:off x="3777696" y="560887"/>
                <a:ext cx="4754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FD5BB0-A0D6-4A60-AB34-198C057077BF}"/>
                  </a:ext>
                </a:extLst>
              </p:cNvPr>
              <p:cNvSpPr txBox="1"/>
              <p:nvPr/>
            </p:nvSpPr>
            <p:spPr>
              <a:xfrm>
                <a:off x="8686978" y="564233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FDC0E2-14CA-4F06-B49C-27DFB2000752}"/>
                  </a:ext>
                </a:extLst>
              </p:cNvPr>
              <p:cNvSpPr txBox="1"/>
              <p:nvPr/>
            </p:nvSpPr>
            <p:spPr>
              <a:xfrm>
                <a:off x="5251983" y="554014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DB02A74-B5DA-461A-9EA2-FE77591B2D0F}"/>
                  </a:ext>
                </a:extLst>
              </p:cNvPr>
              <p:cNvSpPr txBox="1"/>
              <p:nvPr/>
            </p:nvSpPr>
            <p:spPr>
              <a:xfrm>
                <a:off x="9556942" y="560887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97987C-2F9F-41F6-A88F-F2CF2373834A}"/>
                  </a:ext>
                </a:extLst>
              </p:cNvPr>
              <p:cNvSpPr txBox="1"/>
              <p:nvPr/>
            </p:nvSpPr>
            <p:spPr>
              <a:xfrm>
                <a:off x="10451094" y="559820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B8F75C-1307-4F3E-AC5C-E44ABDEB414A}"/>
                </a:ext>
              </a:extLst>
            </p:cNvPr>
            <p:cNvSpPr txBox="1"/>
            <p:nvPr/>
          </p:nvSpPr>
          <p:spPr>
            <a:xfrm>
              <a:off x="7267738" y="5900700"/>
              <a:ext cx="37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9EB5BC2-0712-4EF4-A607-5456DE7A54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338949"/>
            <a:ext cx="2684478" cy="78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sz="22000" dirty="0"/>
          </a:p>
        </p:txBody>
      </p:sp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id="{2BB7E8A6-919C-4AF6-87B3-C97E6A293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6117" y="2130937"/>
            <a:ext cx="826946" cy="826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sz="22000" dirty="0"/>
          </a:p>
        </p:txBody>
      </p:sp>
      <p:pic>
        <p:nvPicPr>
          <p:cNvPr id="11" name="đ">
            <a:hlinkClick r:id="" action="ppaction://media"/>
            <a:extLst>
              <a:ext uri="{FF2B5EF4-FFF2-40B4-BE49-F238E27FC236}">
                <a16:creationId xmlns:a16="http://schemas.microsoft.com/office/drawing/2014/main" id="{38EE1896-853A-4821-9326-E79B7EA3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1179" y="2289451"/>
            <a:ext cx="818706" cy="818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3FEC4D-2D9B-4AD5-B02A-9D15C5AD4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63" y="2391141"/>
            <a:ext cx="5106358" cy="2834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2112E-0C2D-4823-87F4-DE3ACAC1D0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313" y="2300706"/>
            <a:ext cx="5408141" cy="2925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26670" y="22266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53DC2-C5E4-4D4D-81CD-A6C1E346D0FC}"/>
              </a:ext>
            </a:extLst>
          </p:cNvPr>
          <p:cNvSpPr txBox="1"/>
          <p:nvPr/>
        </p:nvSpPr>
        <p:spPr>
          <a:xfrm>
            <a:off x="963169" y="5133198"/>
            <a:ext cx="1993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đá dế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E40DD6-D337-4B3C-B906-8C5AD51A4B88}"/>
              </a:ext>
            </a:extLst>
          </p:cNvPr>
          <p:cNvSpPr txBox="1"/>
          <p:nvPr/>
        </p:nvSpPr>
        <p:spPr>
          <a:xfrm>
            <a:off x="4981503" y="5113650"/>
            <a:ext cx="2380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 đa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E6C1F7-6BD8-410D-8D2E-CB24B21F3F4A}"/>
              </a:ext>
            </a:extLst>
          </p:cNvPr>
          <p:cNvSpPr txBox="1"/>
          <p:nvPr/>
        </p:nvSpPr>
        <p:spPr>
          <a:xfrm>
            <a:off x="10073583" y="5133198"/>
            <a:ext cx="145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đỏ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83" y="1431392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1510914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181</Words>
  <Application>Microsoft Office PowerPoint</Application>
  <PresentationFormat>Widescreen</PresentationFormat>
  <Paragraphs>62</Paragraphs>
  <Slides>21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7" baseType="lpstr">
      <vt:lpstr>微软雅黑</vt:lpstr>
      <vt:lpstr>黑体</vt:lpstr>
      <vt:lpstr>宋体</vt:lpstr>
      <vt:lpstr>.VnAvant</vt:lpstr>
      <vt:lpstr>Arial</vt:lpstr>
      <vt:lpstr>Arial-Rounded</vt:lpstr>
      <vt:lpstr>Calibri</vt:lpstr>
      <vt:lpstr>DengXian</vt:lpstr>
      <vt:lpstr>DengXian</vt:lpstr>
      <vt:lpstr>等线 Light</vt:lpstr>
      <vt:lpstr>HP001 4 hàng</vt:lpstr>
      <vt:lpstr>Lato</vt:lpstr>
      <vt:lpstr>Quicksand Medium</vt:lpstr>
      <vt:lpstr>Segoe UI Black</vt:lpstr>
      <vt:lpstr>Times New Roman</vt:lpstr>
      <vt:lpstr>华康少女文字W5(P)</vt:lpstr>
      <vt:lpstr>思源黑体 CN Regular</vt:lpstr>
      <vt:lpstr>方正卡通简体</vt:lpstr>
      <vt:lpstr>方正粗圆_GBK</vt:lpstr>
      <vt:lpstr>1_Office 主题</vt:lpstr>
      <vt:lpstr>https://www.freeppt7.com</vt:lpstr>
      <vt:lpstr>www.jpppt.com</vt:lpstr>
      <vt:lpstr>4_Office Theme</vt:lpstr>
      <vt:lpstr>2_Office 主题​​</vt:lpstr>
      <vt:lpstr>Office 主题​​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13</cp:revision>
  <dcterms:created xsi:type="dcterms:W3CDTF">2021-08-13T14:51:24Z</dcterms:created>
  <dcterms:modified xsi:type="dcterms:W3CDTF">2024-04-04T01:39:44Z</dcterms:modified>
</cp:coreProperties>
</file>