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8"/>
  </p:notesMasterIdLst>
  <p:sldIdLst>
    <p:sldId id="2992" r:id="rId3"/>
    <p:sldId id="256" r:id="rId4"/>
    <p:sldId id="285" r:id="rId5"/>
    <p:sldId id="286" r:id="rId6"/>
    <p:sldId id="2994" r:id="rId7"/>
    <p:sldId id="288" r:id="rId8"/>
    <p:sldId id="289" r:id="rId9"/>
    <p:sldId id="2990" r:id="rId10"/>
    <p:sldId id="2988" r:id="rId11"/>
    <p:sldId id="262" r:id="rId12"/>
    <p:sldId id="260" r:id="rId13"/>
    <p:sldId id="325" r:id="rId14"/>
    <p:sldId id="264" r:id="rId15"/>
    <p:sldId id="2993" r:id="rId16"/>
    <p:sldId id="273" r:id="rId17"/>
    <p:sldId id="2978" r:id="rId18"/>
    <p:sldId id="2980" r:id="rId19"/>
    <p:sldId id="2982" r:id="rId20"/>
    <p:sldId id="2983" r:id="rId21"/>
    <p:sldId id="2985" r:id="rId22"/>
    <p:sldId id="2984" r:id="rId23"/>
    <p:sldId id="2986" r:id="rId24"/>
    <p:sldId id="275" r:id="rId25"/>
    <p:sldId id="284" r:id="rId26"/>
    <p:sldId id="272" r:id="rId27"/>
  </p:sldIdLst>
  <p:sldSz cx="9144000" cy="5143500" type="screen16x9"/>
  <p:notesSz cx="6858000" cy="9144000"/>
  <p:embeddedFontLst>
    <p:embeddedFont>
      <p:font typeface="#9Slide02 Noi dung dai" panose="020B0604020202020204" charset="0"/>
      <p:regular r:id="rId29"/>
    </p:embeddedFont>
    <p:embeddedFont>
      <p:font typeface="#9Slide02 Tieu de dai" panose="020B0604020202020204" charset="0"/>
      <p:bold r:id="rId30"/>
    </p:embeddedFont>
    <p:embeddedFont>
      <p:font typeface="Antic" panose="020B0604020202020204" charset="0"/>
      <p:regular r:id="rId31"/>
    </p:embeddedFont>
    <p:embeddedFont>
      <p:font typeface="Barriecito" panose="020B0604020202020204" charset="0"/>
      <p:regular r:id="rId32"/>
    </p:embeddedFont>
    <p:embeddedFont>
      <p:font typeface="Bebas Neue" panose="020B0606020202050201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30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008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0D462-B6B4-49DF-983E-5C0FD1D4216D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0433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15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50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034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167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45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596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1247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09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938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14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0441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423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53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239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869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652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48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042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3696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video.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176384E-8BE3-45E5-BB12-B7714E331EB5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280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80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46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776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4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5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787347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5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227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7" r:id="rId4"/>
    <p:sldLayoutId id="2147483660" r:id="rId5"/>
    <p:sldLayoutId id="2147483662" r:id="rId6"/>
    <p:sldLayoutId id="2147483663" r:id="rId7"/>
    <p:sldLayoutId id="2147483665" r:id="rId8"/>
    <p:sldLayoutId id="2147483671" r:id="rId9"/>
    <p:sldLayoutId id="214748368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1/4/2024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hyperlink" Target="mailto:phungthu8687@gmail.com" TargetMode="External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4.mp3"/><Relationship Id="rId7" Type="http://schemas.openxmlformats.org/officeDocument/2006/relationships/notesSlide" Target="../notesSlides/notesSlide10.xml"/><Relationship Id="rId2" Type="http://schemas.microsoft.com/office/2007/relationships/media" Target="../media/media14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5.mp3"/><Relationship Id="rId4" Type="http://schemas.microsoft.com/office/2007/relationships/media" Target="../media/media1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6.mp3"/><Relationship Id="rId7" Type="http://schemas.openxmlformats.org/officeDocument/2006/relationships/image" Target="../media/image45.png"/><Relationship Id="rId2" Type="http://schemas.microsoft.com/office/2007/relationships/media" Target="../media/media16.mp3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7.wmv"/><Relationship Id="rId2" Type="http://schemas.microsoft.com/office/2007/relationships/media" Target="../media/media17.wmv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8.mp3"/><Relationship Id="rId7" Type="http://schemas.openxmlformats.org/officeDocument/2006/relationships/image" Target="../media/image51.png"/><Relationship Id="rId2" Type="http://schemas.microsoft.com/office/2007/relationships/media" Target="../media/media18.mp3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.mp3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9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media4.mp3"/><Relationship Id="rId21" Type="http://schemas.openxmlformats.org/officeDocument/2006/relationships/image" Target="../media/image30.emf"/><Relationship Id="rId7" Type="http://schemas.openxmlformats.org/officeDocument/2006/relationships/audio" Target="../media/media6.mp3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tags" Target="../tags/tag10.xml"/><Relationship Id="rId6" Type="http://schemas.microsoft.com/office/2007/relationships/media" Target="../media/media6.mp3"/><Relationship Id="rId11" Type="http://schemas.openxmlformats.org/officeDocument/2006/relationships/notesSlide" Target="../notesSlides/notesSlide5.xml"/><Relationship Id="rId5" Type="http://schemas.openxmlformats.org/officeDocument/2006/relationships/video" Target="../media/media5.mp4"/><Relationship Id="rId15" Type="http://schemas.openxmlformats.org/officeDocument/2006/relationships/image" Target="../media/image25.png"/><Relationship Id="rId23" Type="http://schemas.openxmlformats.org/officeDocument/2006/relationships/image" Target="../media/image32.sv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16.png"/><Relationship Id="rId4" Type="http://schemas.microsoft.com/office/2007/relationships/media" Target="../media/media5.mp4"/><Relationship Id="rId9" Type="http://schemas.openxmlformats.org/officeDocument/2006/relationships/audio" Target="../media/media7.mp3"/><Relationship Id="rId14" Type="http://schemas.openxmlformats.org/officeDocument/2006/relationships/image" Target="../media/image24.sv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7.png"/><Relationship Id="rId3" Type="http://schemas.openxmlformats.org/officeDocument/2006/relationships/audio" Target="../media/media4.mp3"/><Relationship Id="rId21" Type="http://schemas.openxmlformats.org/officeDocument/2006/relationships/image" Target="../media/image34.png"/><Relationship Id="rId7" Type="http://schemas.openxmlformats.org/officeDocument/2006/relationships/audio" Target="../media/media6.mp3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5" Type="http://schemas.openxmlformats.org/officeDocument/2006/relationships/image" Target="../media/image36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33.png"/><Relationship Id="rId1" Type="http://schemas.openxmlformats.org/officeDocument/2006/relationships/tags" Target="../tags/tag11.xml"/><Relationship Id="rId6" Type="http://schemas.microsoft.com/office/2007/relationships/media" Target="../media/media6.mp3"/><Relationship Id="rId11" Type="http://schemas.openxmlformats.org/officeDocument/2006/relationships/notesSlide" Target="../notesSlides/notesSlide6.xml"/><Relationship Id="rId24" Type="http://schemas.openxmlformats.org/officeDocument/2006/relationships/image" Target="../media/image35.png"/><Relationship Id="rId5" Type="http://schemas.microsoft.com/office/2007/relationships/media" Target="../media/media8.mp4"/><Relationship Id="rId15" Type="http://schemas.openxmlformats.org/officeDocument/2006/relationships/image" Target="../media/image25.png"/><Relationship Id="rId23" Type="http://schemas.openxmlformats.org/officeDocument/2006/relationships/image" Target="../media/image32.sv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16.png"/><Relationship Id="rId4" Type="http://schemas.openxmlformats.org/officeDocument/2006/relationships/video" Target="NULL" TargetMode="External"/><Relationship Id="rId9" Type="http://schemas.openxmlformats.org/officeDocument/2006/relationships/audio" Target="../media/media9.mp3"/><Relationship Id="rId14" Type="http://schemas.openxmlformats.org/officeDocument/2006/relationships/image" Target="../media/image24.sv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42.png"/><Relationship Id="rId3" Type="http://schemas.openxmlformats.org/officeDocument/2006/relationships/audio" Target="../media/media4.mp3"/><Relationship Id="rId21" Type="http://schemas.openxmlformats.org/officeDocument/2006/relationships/image" Target="../media/image39.png"/><Relationship Id="rId7" Type="http://schemas.openxmlformats.org/officeDocument/2006/relationships/audio" Target="../media/media6.mp3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5" Type="http://schemas.openxmlformats.org/officeDocument/2006/relationships/image" Target="../media/image41.png"/><Relationship Id="rId2" Type="http://schemas.microsoft.com/office/2007/relationships/media" Target="../media/media4.mp3"/><Relationship Id="rId16" Type="http://schemas.openxmlformats.org/officeDocument/2006/relationships/image" Target="../media/image26.png"/><Relationship Id="rId20" Type="http://schemas.openxmlformats.org/officeDocument/2006/relationships/image" Target="../media/image38.png"/><Relationship Id="rId1" Type="http://schemas.openxmlformats.org/officeDocument/2006/relationships/tags" Target="../tags/tag12.xml"/><Relationship Id="rId6" Type="http://schemas.microsoft.com/office/2007/relationships/media" Target="../media/media6.mp3"/><Relationship Id="rId11" Type="http://schemas.openxmlformats.org/officeDocument/2006/relationships/notesSlide" Target="../notesSlides/notesSlide7.xml"/><Relationship Id="rId24" Type="http://schemas.openxmlformats.org/officeDocument/2006/relationships/image" Target="../media/image40.png"/><Relationship Id="rId5" Type="http://schemas.openxmlformats.org/officeDocument/2006/relationships/video" Target="../media/media10.mp4"/><Relationship Id="rId15" Type="http://schemas.openxmlformats.org/officeDocument/2006/relationships/image" Target="../media/image25.png"/><Relationship Id="rId23" Type="http://schemas.openxmlformats.org/officeDocument/2006/relationships/image" Target="../media/image32.svg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16.png"/><Relationship Id="rId4" Type="http://schemas.microsoft.com/office/2007/relationships/media" Target="../media/media10.mp4"/><Relationship Id="rId9" Type="http://schemas.openxmlformats.org/officeDocument/2006/relationships/audio" Target="../media/media11.mp3"/><Relationship Id="rId14" Type="http://schemas.openxmlformats.org/officeDocument/2006/relationships/image" Target="../media/image24.sv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2.mp3"/><Relationship Id="rId7" Type="http://schemas.openxmlformats.org/officeDocument/2006/relationships/notesSlide" Target="../notesSlides/notesSlide8.xml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3.mp3"/><Relationship Id="rId4" Type="http://schemas.microsoft.com/office/2007/relationships/media" Target="../media/media13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6C24DE-6D35-4168-BE39-7C7479F6DBD2}"/>
              </a:ext>
            </a:extLst>
          </p:cNvPr>
          <p:cNvSpPr/>
          <p:nvPr/>
        </p:nvSpPr>
        <p:spPr>
          <a:xfrm>
            <a:off x="1984942" y="811751"/>
            <a:ext cx="51943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n w="0"/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BÀI GIẢNG</a:t>
            </a:r>
          </a:p>
          <a:p>
            <a:pPr algn="ctr"/>
            <a:r>
              <a:rPr lang="en-US" sz="2100" dirty="0">
                <a:ln w="0"/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BÀI 1: TẠO BÀI TRÌNH CHIẾU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8F3017-E9D2-4E1C-B119-38B0BE142C35}"/>
              </a:ext>
            </a:extLst>
          </p:cNvPr>
          <p:cNvSpPr/>
          <p:nvPr/>
        </p:nvSpPr>
        <p:spPr>
          <a:xfrm>
            <a:off x="1714668" y="360907"/>
            <a:ext cx="5880100" cy="369332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NGÀY HỘI CNTT </a:t>
            </a:r>
            <a:r>
              <a:rPr lang="en-US" sz="1800" dirty="0">
                <a:ln w="0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&amp; STEM</a:t>
            </a:r>
            <a:r>
              <a:rPr lang="en-US" sz="1800" dirty="0">
                <a:ln w="0"/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 2024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217B50-DE51-4154-BFC4-555E26815453}"/>
              </a:ext>
            </a:extLst>
          </p:cNvPr>
          <p:cNvSpPr/>
          <p:nvPr/>
        </p:nvSpPr>
        <p:spPr>
          <a:xfrm>
            <a:off x="945715" y="81141"/>
            <a:ext cx="676985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PHÒNG GD &amp; ĐT CHƯƠNG MỸ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A7B0EB-5AE1-4199-9E53-589354B66402}"/>
              </a:ext>
            </a:extLst>
          </p:cNvPr>
          <p:cNvSpPr/>
          <p:nvPr/>
        </p:nvSpPr>
        <p:spPr>
          <a:xfrm>
            <a:off x="2260652" y="1582830"/>
            <a:ext cx="4846833" cy="923330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MÔN: TIN HỌC – LỚP 4</a:t>
            </a:r>
          </a:p>
          <a:p>
            <a:pPr algn="ctr"/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Giáo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viên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: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Nguyễn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Thị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Hằng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</a:p>
          <a:p>
            <a:pPr algn="ctr"/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            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Phùng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  <a:r>
              <a:rPr lang="en-US" sz="1800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Thị</a:t>
            </a:r>
            <a:r>
              <a:rPr lang="en-US" sz="180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Thu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F31BB8-40D3-4681-9269-63B543EA738D}"/>
              </a:ext>
            </a:extLst>
          </p:cNvPr>
          <p:cNvSpPr/>
          <p:nvPr/>
        </p:nvSpPr>
        <p:spPr>
          <a:xfrm>
            <a:off x="2186621" y="2537619"/>
            <a:ext cx="48468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Email: </a:t>
            </a:r>
            <a:r>
              <a:rPr lang="en-US" sz="1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phungthu8687@gmail.com</a:t>
            </a:r>
            <a:endParaRPr lang="en-US" sz="1800" dirty="0">
              <a:ln w="0"/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Mijas" panose="02000506000000020004" pitchFamily="50" charset="0"/>
            </a:endParaRPr>
          </a:p>
          <a:p>
            <a:pPr algn="ctr"/>
            <a:r>
              <a:rPr lang="en-US" sz="1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nguyenhangspt42@gmail.com</a:t>
            </a:r>
          </a:p>
          <a:p>
            <a:pPr algn="ctr"/>
            <a:r>
              <a:rPr lang="en-US" sz="1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SĐT: 0979312767,0982320245</a:t>
            </a:r>
          </a:p>
          <a:p>
            <a:r>
              <a:rPr lang="en-US" sz="1800" b="1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800" b="1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800" b="1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Tân </a:t>
            </a:r>
            <a:r>
              <a:rPr lang="en-US" sz="1800" b="1" dirty="0" err="1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1800" b="1" dirty="0">
              <a:ln w="0"/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H.Chương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TP Hà </a:t>
            </a:r>
            <a:r>
              <a:rPr lang="en-US" sz="1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dirty="0">
              <a:ln w="0"/>
              <a:solidFill>
                <a:schemeClr val="accent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Ciel Mijas" panose="02000506000000020004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C81138-F307-4513-A339-AA88888DA51C}"/>
              </a:ext>
            </a:extLst>
          </p:cNvPr>
          <p:cNvSpPr/>
          <p:nvPr/>
        </p:nvSpPr>
        <p:spPr>
          <a:xfrm>
            <a:off x="2231301" y="4247449"/>
            <a:ext cx="4846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</a:t>
            </a:r>
            <a:r>
              <a:rPr lang="en-US" sz="1800" dirty="0" err="1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Tháng</a:t>
            </a:r>
            <a:r>
              <a:rPr lang="en-US" sz="1800" dirty="0">
                <a:ln w="0"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Ciel Mijas" panose="02000506000000020004" pitchFamily="50" charset="0"/>
              </a:rPr>
              <a:t> 11/2023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A834B-0631-4DAE-9756-52A1525855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10" y="-418276"/>
            <a:ext cx="2746242" cy="5947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00CB8-51EE-41FB-BB29-9C5955DE2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92" y="-418276"/>
            <a:ext cx="2695392" cy="5947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C08CEC-BC93-4865-A271-1F8182EEAD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64" y="4663529"/>
            <a:ext cx="4458086" cy="431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353D4-5249-49C6-ADF9-B9293BDC7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80" y="-25294"/>
            <a:ext cx="2318066" cy="5211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D4A4A-F7FD-4F89-891C-5E3554C7F1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3016" y="97580"/>
            <a:ext cx="1780637" cy="15454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7B3585-1C8E-4DB7-9625-E608E08023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132" y="1144460"/>
            <a:ext cx="1975275" cy="3301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32903C-C011-47CA-9463-41A26AD1D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0" y="4663529"/>
            <a:ext cx="4458086" cy="431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FABC2B-D252-43BB-945B-9F3F87C1D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" y="-25294"/>
            <a:ext cx="2154584" cy="5168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06758C-CDDE-447D-891C-E301E0B548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9" y="-49563"/>
            <a:ext cx="1780637" cy="15454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425633-AA4C-4B03-8CE7-3CD3ECBA95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418" y="1024065"/>
            <a:ext cx="1975275" cy="33012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FF03CD-CA11-4E4C-8D8F-719E8B1374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985">
            <a:off x="-686834" y="2875141"/>
            <a:ext cx="1732620" cy="23679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D0FDEB-705A-43E2-8FA6-ED561C253A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989" flipH="1">
            <a:off x="8113229" y="2836192"/>
            <a:ext cx="1732620" cy="2367914"/>
          </a:xfrm>
          <a:prstGeom prst="rect">
            <a:avLst/>
          </a:prstGeom>
        </p:spPr>
      </p:pic>
      <p:pic>
        <p:nvPicPr>
          <p:cNvPr id="2" name="Lullaby-Bond_36ee4 (mp3cut.net)">
            <a:hlinkClick r:id="" action="ppaction://media"/>
            <a:extLst>
              <a:ext uri="{FF2B5EF4-FFF2-40B4-BE49-F238E27FC236}">
                <a16:creationId xmlns:a16="http://schemas.microsoft.com/office/drawing/2014/main" id="{F840AA45-8557-D02E-7563-EB4FE2752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9476" y="-2408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4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16667E-7 0 L -0.51003 -0.00787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508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0 L 0.50677 0 " pathEditMode="relative" rAng="0" ptsTypes="AA">
                                          <p:cBhvr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3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fill="hold" nodeType="withEffect" p14:presetBounceEnd="48000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8.33333E-7 -3.7037E-6 L -0.14323 -3.7037E-6 " pathEditMode="relative" rAng="0" ptsTypes="AA" p14:bounceEnd="48000">
                                          <p:cBhvr>
                                            <p:cTn id="10" dur="2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fill="hold" nodeType="withEffect" p14:presetBounceEnd="43000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1.11022E-16 -3.7037E-7 L 0.15742 -3.7037E-7 " pathEditMode="relative" rAng="0" ptsTypes="AA" p14:bounceEnd="43000">
                                          <p:cBhvr>
                                            <p:cTn id="1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2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6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6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2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5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5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2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5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5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2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2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2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10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52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8" fill="hold" grpId="1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8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8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37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8" fill="hold" grpId="1" nodeType="withEffect">
                                      <p:stCondLst>
                                        <p:cond delay="12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3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2" fill="hold" grpId="1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4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fill="hold" grpId="1" nodeType="withEffect">
                                      <p:stCondLst>
                                        <p:cond delay="12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4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4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grpId="1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4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76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0" grpId="0"/>
          <p:bldP spid="20" grpId="1"/>
          <p:bldP spid="23" grpId="0"/>
          <p:bldP spid="23" grpId="1"/>
          <p:bldP spid="26" grpId="0"/>
          <p:bldP spid="26" grpId="1"/>
          <p:bldP spid="27" grpId="0"/>
          <p:bldP spid="27" grpId="1"/>
          <p:bldP spid="28" grpId="0"/>
          <p:bldP spid="2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4.16667E-7 0 L -0.51003 -0.00787 " pathEditMode="relative" rAng="0" ptsTypes="AA">
                                          <p:cBhvr>
                                            <p:cTn id="6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508" y="-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1.66667E-6 0 L 0.50677 0 " pathEditMode="relative" rAng="0" ptsTypes="AA">
                                          <p:cBhvr>
                                            <p:cTn id="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33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5" presetClass="path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8.33333E-7 -3.7037E-6 L -0.14323 -3.7037E-6 " pathEditMode="relative" rAng="0" ptsTypes="AA">
                                          <p:cBhvr>
                                            <p:cTn id="10" dur="2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3" presetClass="path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Motion origin="layout" path="M 1.11022E-16 -3.7037E-7 L 0.15742 -3.7037E-7 " pathEditMode="relative" rAng="0" ptsTypes="AA">
                                          <p:cBhvr>
                                            <p:cTn id="1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6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6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1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xit" presetSubtype="8" fill="hold" grpId="1" nodeType="withEffect">
                                      <p:stCondLst>
                                        <p:cond delay="10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5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3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52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2" presetClass="exit" presetSubtype="8" fill="hold" grpId="1" nodeType="withEffect">
                                      <p:stCondLst>
                                        <p:cond delay="11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2" dur="38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38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37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2" presetClass="exit" presetSubtype="8" fill="hold" grpId="1" nodeType="withEffect">
                                      <p:stCondLst>
                                        <p:cond delay="121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6" dur="3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" presetClass="exit" presetSubtype="2" fill="hold" grpId="1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4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4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" presetClass="exit" presetSubtype="2" fill="hold" grpId="1" nodeType="withEffect">
                                      <p:stCondLst>
                                        <p:cond delay="124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4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40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grpId="1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4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4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12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768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0" grpId="0"/>
          <p:bldP spid="20" grpId="1"/>
          <p:bldP spid="23" grpId="0"/>
          <p:bldP spid="23" grpId="1"/>
          <p:bldP spid="26" grpId="0"/>
          <p:bldP spid="26" grpId="1"/>
          <p:bldP spid="27" grpId="0"/>
          <p:bldP spid="27" grpId="1"/>
          <p:bldP spid="28" grpId="0"/>
          <p:bldP spid="28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6">
            <a:extLst>
              <a:ext uri="{FF2B5EF4-FFF2-40B4-BE49-F238E27FC236}">
                <a16:creationId xmlns:a16="http://schemas.microsoft.com/office/drawing/2014/main" id="{F83EC624-C5C0-BC98-3AB3-E1A6E5DBA120}"/>
              </a:ext>
            </a:extLst>
          </p:cNvPr>
          <p:cNvSpPr/>
          <p:nvPr/>
        </p:nvSpPr>
        <p:spPr>
          <a:xfrm>
            <a:off x="331596" y="1246909"/>
            <a:ext cx="8420518" cy="3716977"/>
          </a:xfrm>
          <a:prstGeom prst="wedgeEllipseCallout">
            <a:avLst>
              <a:gd name="adj1" fmla="val 56218"/>
              <a:gd name="adj2" fmla="val -1258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B86A38-0784-6CBD-5026-8B955DE5B44D}"/>
              </a:ext>
            </a:extLst>
          </p:cNvPr>
          <p:cNvSpPr txBox="1"/>
          <p:nvPr/>
        </p:nvSpPr>
        <p:spPr>
          <a:xfrm>
            <a:off x="864158" y="2119688"/>
            <a:ext cx="827984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45D5E32-2D89-A125-D5AA-494AFFD3E2BE}"/>
              </a:ext>
            </a:extLst>
          </p:cNvPr>
          <p:cNvSpPr/>
          <p:nvPr/>
        </p:nvSpPr>
        <p:spPr>
          <a:xfrm>
            <a:off x="525798" y="262544"/>
            <a:ext cx="8092404" cy="7321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" name="2p (2)">
            <a:hlinkClick r:id="" action="ppaction://media"/>
            <a:extLst>
              <a:ext uri="{FF2B5EF4-FFF2-40B4-BE49-F238E27FC236}">
                <a16:creationId xmlns:a16="http://schemas.microsoft.com/office/drawing/2014/main" id="{C8AA186F-D7D7-C07C-A601-AE70148505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01552" y="761656"/>
            <a:ext cx="609600" cy="609600"/>
          </a:xfrm>
          <a:prstGeom prst="rect">
            <a:avLst/>
          </a:prstGeom>
        </p:spPr>
      </p:pic>
      <p:pic>
        <p:nvPicPr>
          <p:cNvPr id="6" name="668f970fac98164fb68cb8c14bbf148e">
            <a:hlinkClick r:id="" action="ppaction://media"/>
            <a:extLst>
              <a:ext uri="{FF2B5EF4-FFF2-40B4-BE49-F238E27FC236}">
                <a16:creationId xmlns:a16="http://schemas.microsoft.com/office/drawing/2014/main" id="{C2797C9F-3337-B98B-C5BF-E111FE5BCAF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95270" y="43094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0" y="612950"/>
            <a:ext cx="8209503" cy="3100348"/>
          </a:xfrm>
          <a:prstGeom prst="roundRect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6413" y="1216605"/>
            <a:ext cx="1886592" cy="455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96" y="3377488"/>
            <a:ext cx="1886592" cy="1886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0E630-3B39-86E6-011D-F00AF2101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181" y="1837373"/>
            <a:ext cx="608517" cy="622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5B2DB1-1CD3-027C-76B9-16D8E7D98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5158" y="1833672"/>
            <a:ext cx="609802" cy="626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5325A-030B-B964-FEDC-D21C32B65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2420" y="1833671"/>
            <a:ext cx="592774" cy="626509"/>
          </a:xfrm>
          <a:prstGeom prst="rect">
            <a:avLst/>
          </a:prstGeom>
        </p:spPr>
      </p:pic>
      <p:pic>
        <p:nvPicPr>
          <p:cNvPr id="11" name="82ca024826ef09d27f7555548c2acd41">
            <a:hlinkClick r:id="" action="ppaction://media"/>
            <a:extLst>
              <a:ext uri="{FF2B5EF4-FFF2-40B4-BE49-F238E27FC236}">
                <a16:creationId xmlns:a16="http://schemas.microsoft.com/office/drawing/2014/main" id="{A78A4705-7A1E-88DA-AD7F-BF2E9C95CE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0300" y="39053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2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3-11-14_094653">
            <a:hlinkClick r:id="" action="ppaction://media"/>
            <a:extLst>
              <a:ext uri="{FF2B5EF4-FFF2-40B4-BE49-F238E27FC236}">
                <a16:creationId xmlns:a16="http://schemas.microsoft.com/office/drawing/2014/main" id="{A892D411-9C0E-1B22-EB7E-863BECD245F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5209" y="353753"/>
            <a:ext cx="7555551" cy="513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Telex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9" y="2628973"/>
            <a:ext cx="2779752" cy="277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88" y="3240878"/>
            <a:ext cx="2167847" cy="2167847"/>
          </a:xfrm>
          <a:prstGeom prst="rect">
            <a:avLst/>
          </a:prstGeom>
        </p:spPr>
      </p:pic>
      <p:sp>
        <p:nvSpPr>
          <p:cNvPr id="3" name="Oval Callout 6">
            <a:extLst>
              <a:ext uri="{FF2B5EF4-FFF2-40B4-BE49-F238E27FC236}">
                <a16:creationId xmlns:a16="http://schemas.microsoft.com/office/drawing/2014/main" id="{ED64B535-E58D-7E2A-1EA4-6609A06F8A01}"/>
              </a:ext>
            </a:extLst>
          </p:cNvPr>
          <p:cNvSpPr/>
          <p:nvPr/>
        </p:nvSpPr>
        <p:spPr>
          <a:xfrm>
            <a:off x="297627" y="1072770"/>
            <a:ext cx="8420518" cy="3716977"/>
          </a:xfrm>
          <a:prstGeom prst="wedgeEllipseCallout">
            <a:avLst>
              <a:gd name="adj1" fmla="val 56218"/>
              <a:gd name="adj2" fmla="val -12585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GÕ CHỮ CÓ DẤU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9" y="2628973"/>
            <a:ext cx="2779752" cy="2779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88" y="3240878"/>
            <a:ext cx="2167847" cy="2167847"/>
          </a:xfrm>
          <a:prstGeom prst="rect">
            <a:avLst/>
          </a:prstGeom>
        </p:spPr>
      </p:pic>
      <p:graphicFrame>
        <p:nvGraphicFramePr>
          <p:cNvPr id="11" name="Group 107">
            <a:extLst>
              <a:ext uri="{FF2B5EF4-FFF2-40B4-BE49-F238E27FC236}">
                <a16:creationId xmlns:a16="http://schemas.microsoft.com/office/drawing/2014/main" id="{C4D0D1A5-6331-7EE3-3ED9-D76F0C4D9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393275"/>
              </p:ext>
            </p:extLst>
          </p:nvPr>
        </p:nvGraphicFramePr>
        <p:xfrm>
          <a:off x="2639291" y="844614"/>
          <a:ext cx="3791330" cy="4298888"/>
        </p:xfrm>
        <a:graphic>
          <a:graphicData uri="http://schemas.openxmlformats.org/drawingml/2006/table">
            <a:tbl>
              <a:tblPr/>
              <a:tblGrid>
                <a:gridCol w="1895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3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28575" marB="2857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060084F-DA0C-5296-6B5E-ADCDB70B117C}"/>
              </a:ext>
            </a:extLst>
          </p:cNvPr>
          <p:cNvSpPr txBox="1"/>
          <p:nvPr/>
        </p:nvSpPr>
        <p:spPr>
          <a:xfrm>
            <a:off x="5275384" y="1436897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60BA2-6628-4056-9774-0A108800C181}"/>
              </a:ext>
            </a:extLst>
          </p:cNvPr>
          <p:cNvSpPr txBox="1"/>
          <p:nvPr/>
        </p:nvSpPr>
        <p:spPr>
          <a:xfrm>
            <a:off x="5275383" y="1960880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E9216-25D2-12AD-FCD5-599F2BB78100}"/>
              </a:ext>
            </a:extLst>
          </p:cNvPr>
          <p:cNvSpPr txBox="1"/>
          <p:nvPr/>
        </p:nvSpPr>
        <p:spPr>
          <a:xfrm>
            <a:off x="5275383" y="2426530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ee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6556B-E19C-A6A6-9513-D266C0EF2EA3}"/>
              </a:ext>
            </a:extLst>
          </p:cNvPr>
          <p:cNvSpPr txBox="1"/>
          <p:nvPr/>
        </p:nvSpPr>
        <p:spPr>
          <a:xfrm>
            <a:off x="5275383" y="2994058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C7D4C-2509-00B0-BDDA-E6B284BAAB6A}"/>
              </a:ext>
            </a:extLst>
          </p:cNvPr>
          <p:cNvSpPr txBox="1"/>
          <p:nvPr/>
        </p:nvSpPr>
        <p:spPr>
          <a:xfrm>
            <a:off x="5275383" y="3521514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25662E-4E6E-7156-E30B-BD186CEE7A6A}"/>
              </a:ext>
            </a:extLst>
          </p:cNvPr>
          <p:cNvSpPr txBox="1"/>
          <p:nvPr/>
        </p:nvSpPr>
        <p:spPr>
          <a:xfrm>
            <a:off x="5275383" y="4077192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071870-3A34-CBB0-74A0-CAFE5530005C}"/>
              </a:ext>
            </a:extLst>
          </p:cNvPr>
          <p:cNvSpPr txBox="1"/>
          <p:nvPr/>
        </p:nvSpPr>
        <p:spPr>
          <a:xfrm>
            <a:off x="5275382" y="4610347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d72a25c23df56a008a74e19cd34134c">
            <a:hlinkClick r:id="" action="ppaction://media"/>
            <a:extLst>
              <a:ext uri="{FF2B5EF4-FFF2-40B4-BE49-F238E27FC236}">
                <a16:creationId xmlns:a16="http://schemas.microsoft.com/office/drawing/2014/main" id="{B3746AB4-9C59-1E3E-F640-8C3C11F1D7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35" y="126423"/>
            <a:ext cx="609600" cy="609600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FC5898F3-CBE3-CA91-E25B-088926E9BF7F}"/>
              </a:ext>
            </a:extLst>
          </p:cNvPr>
          <p:cNvSpPr/>
          <p:nvPr/>
        </p:nvSpPr>
        <p:spPr>
          <a:xfrm>
            <a:off x="2127559" y="1517073"/>
            <a:ext cx="511732" cy="200444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49C2EE33-D810-CEE5-5B78-53F57186BDE0}"/>
              </a:ext>
            </a:extLst>
          </p:cNvPr>
          <p:cNvSpPr/>
          <p:nvPr/>
        </p:nvSpPr>
        <p:spPr>
          <a:xfrm>
            <a:off x="2092596" y="3516149"/>
            <a:ext cx="511732" cy="161730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09802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794225" y="333779"/>
            <a:ext cx="3777776" cy="513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E841DD-A77E-DDC4-6850-23867EC44E5D}"/>
              </a:ext>
            </a:extLst>
          </p:cNvPr>
          <p:cNvCxnSpPr/>
          <p:nvPr/>
        </p:nvCxnSpPr>
        <p:spPr>
          <a:xfrm>
            <a:off x="3179618" y="737755"/>
            <a:ext cx="2182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E200D5-6CA0-EBD1-6CB7-7F6085C01AF0}"/>
              </a:ext>
            </a:extLst>
          </p:cNvPr>
          <p:cNvCxnSpPr/>
          <p:nvPr/>
        </p:nvCxnSpPr>
        <p:spPr>
          <a:xfrm>
            <a:off x="3903518" y="737755"/>
            <a:ext cx="2182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867900" y="1301847"/>
            <a:ext cx="7927744" cy="15854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Telex: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452C4-07EE-2981-6D84-12FC5C40D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1337"/>
            <a:ext cx="2618509" cy="896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210203"/>
      </p:ext>
    </p:extLst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1305" y="159574"/>
            <a:ext cx="8782259" cy="93886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Telex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66" y="3876912"/>
            <a:ext cx="1953989" cy="1257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88" y="3240878"/>
            <a:ext cx="2167847" cy="2167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0084F-DA0C-5296-6B5E-ADCDB70B117C}"/>
              </a:ext>
            </a:extLst>
          </p:cNvPr>
          <p:cNvSpPr txBox="1"/>
          <p:nvPr/>
        </p:nvSpPr>
        <p:spPr>
          <a:xfrm>
            <a:off x="9074617" y="2340917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260BA2-6628-4056-9774-0A108800C181}"/>
              </a:ext>
            </a:extLst>
          </p:cNvPr>
          <p:cNvSpPr txBox="1"/>
          <p:nvPr/>
        </p:nvSpPr>
        <p:spPr>
          <a:xfrm>
            <a:off x="9152982" y="2689151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E9216-25D2-12AD-FCD5-599F2BB78100}"/>
              </a:ext>
            </a:extLst>
          </p:cNvPr>
          <p:cNvSpPr txBox="1"/>
          <p:nvPr/>
        </p:nvSpPr>
        <p:spPr>
          <a:xfrm>
            <a:off x="9167563" y="3097006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A6556B-E19C-A6A6-9513-D266C0EF2EA3}"/>
              </a:ext>
            </a:extLst>
          </p:cNvPr>
          <p:cNvSpPr txBox="1"/>
          <p:nvPr/>
        </p:nvSpPr>
        <p:spPr>
          <a:xfrm>
            <a:off x="9152982" y="3469057"/>
            <a:ext cx="713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C7D4C-2509-00B0-BDDA-E6B284BAAB6A}"/>
              </a:ext>
            </a:extLst>
          </p:cNvPr>
          <p:cNvSpPr txBox="1"/>
          <p:nvPr/>
        </p:nvSpPr>
        <p:spPr>
          <a:xfrm>
            <a:off x="9121390" y="3876912"/>
            <a:ext cx="7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vi-V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D1DE47-B039-F37D-B249-83E6639E0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0737"/>
              </p:ext>
            </p:extLst>
          </p:nvPr>
        </p:nvGraphicFramePr>
        <p:xfrm>
          <a:off x="2423038" y="1993081"/>
          <a:ext cx="4536504" cy="2331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8252">
                  <a:extLst>
                    <a:ext uri="{9D8B030D-6E8A-4147-A177-3AD203B41FA5}">
                      <a16:colId xmlns:a16="http://schemas.microsoft.com/office/drawing/2014/main" val="1400663142"/>
                    </a:ext>
                  </a:extLst>
                </a:gridCol>
                <a:gridCol w="2268252">
                  <a:extLst>
                    <a:ext uri="{9D8B030D-6E8A-4147-A177-3AD203B41FA5}">
                      <a16:colId xmlns:a16="http://schemas.microsoft.com/office/drawing/2014/main" val="329866743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1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endParaRPr lang="en-US" sz="21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21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endParaRPr lang="en-US" sz="21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3829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049799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endParaRPr lang="en-US" sz="2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2343128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616690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ngã</a:t>
                      </a:r>
                      <a:endParaRPr lang="en-US" sz="2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707855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en-US" sz="2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400725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3970281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9 -0.00093 L -0.40468 -0.0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0185 L -0.40729 0.0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00186 L -0.40711 -0.0040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24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0679 L -0.41319 0.016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8 0.00216 L -0.4033 0.0086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608128" y="1197938"/>
            <a:ext cx="7927744" cy="22586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1197443"/>
      </p:ext>
    </p:extLst>
  </p:cSld>
  <p:clrMapOvr>
    <a:masterClrMapping/>
  </p:clrMapOvr>
  <p:transition spd="slow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794225" y="333779"/>
            <a:ext cx="6199428" cy="513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061218"/>
      </p:ext>
    </p:extLst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9" name="Google Shape;1469;p30"/>
          <p:cNvGrpSpPr/>
          <p:nvPr/>
        </p:nvGrpSpPr>
        <p:grpSpPr>
          <a:xfrm>
            <a:off x="64150" y="2090000"/>
            <a:ext cx="1102825" cy="1470925"/>
            <a:chOff x="8269775" y="3716750"/>
            <a:chExt cx="1102825" cy="1470925"/>
          </a:xfrm>
        </p:grpSpPr>
        <p:sp>
          <p:nvSpPr>
            <p:cNvPr id="1470" name="Google Shape;1470;p3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8" name="Google Shape;1478;p30"/>
          <p:cNvSpPr/>
          <p:nvPr/>
        </p:nvSpPr>
        <p:spPr>
          <a:xfrm>
            <a:off x="294525" y="4440875"/>
            <a:ext cx="8084400" cy="375300"/>
          </a:xfrm>
          <a:prstGeom prst="ellipse">
            <a:avLst/>
          </a:prstGeom>
          <a:solidFill>
            <a:srgbClr val="2C3045">
              <a:alpha val="1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0"/>
          <p:cNvGrpSpPr/>
          <p:nvPr/>
        </p:nvGrpSpPr>
        <p:grpSpPr>
          <a:xfrm>
            <a:off x="628875" y="452264"/>
            <a:ext cx="5732400" cy="4147136"/>
            <a:chOff x="628875" y="452264"/>
            <a:chExt cx="5732400" cy="4147136"/>
          </a:xfrm>
        </p:grpSpPr>
        <p:sp>
          <p:nvSpPr>
            <p:cNvPr id="1480" name="Google Shape;1480;p30"/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30"/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483" name="Google Shape;148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5" name="Google Shape;1485;p30"/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486" name="Google Shape;148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30"/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489" name="Google Shape;148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4" name="Google Shape;1494;p30"/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495" name="Google Shape;1495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30"/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498" name="Google Shape;1498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0" name="Google Shape;1500;p30"/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501" name="Google Shape;1501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30"/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504" name="Google Shape;1504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6" name="Google Shape;1506;p30"/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507" name="Google Shape;1507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9" name="Google Shape;1509;p30"/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510" name="Google Shape;1510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30"/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513" name="Google Shape;151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5" name="Google Shape;1515;p30"/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30"/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519" name="Google Shape;151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30"/>
          <p:cNvGrpSpPr/>
          <p:nvPr/>
        </p:nvGrpSpPr>
        <p:grpSpPr>
          <a:xfrm>
            <a:off x="8154812" y="-3105"/>
            <a:ext cx="994850" cy="1167075"/>
            <a:chOff x="7986350" y="266775"/>
            <a:chExt cx="994850" cy="1167075"/>
          </a:xfrm>
        </p:grpSpPr>
        <p:sp>
          <p:nvSpPr>
            <p:cNvPr id="1529" name="Google Shape;1529;p30"/>
            <p:cNvSpPr/>
            <p:nvPr/>
          </p:nvSpPr>
          <p:spPr>
            <a:xfrm flipH="1">
              <a:off x="7986350" y="266775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0" name="Google Shape;1530;p30"/>
            <p:cNvGrpSpPr/>
            <p:nvPr/>
          </p:nvGrpSpPr>
          <p:grpSpPr>
            <a:xfrm>
              <a:off x="8110688" y="470089"/>
              <a:ext cx="689027" cy="604812"/>
              <a:chOff x="5186475" y="238864"/>
              <a:chExt cx="689027" cy="604812"/>
            </a:xfrm>
          </p:grpSpPr>
          <p:sp>
            <p:nvSpPr>
              <p:cNvPr id="1531" name="Google Shape;1531;p30"/>
              <p:cNvSpPr/>
              <p:nvPr/>
            </p:nvSpPr>
            <p:spPr>
              <a:xfrm>
                <a:off x="5186475" y="351100"/>
                <a:ext cx="161779" cy="20162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5425" extrusionOk="0">
                    <a:moveTo>
                      <a:pt x="498" y="0"/>
                    </a:moveTo>
                    <a:lnTo>
                      <a:pt x="379" y="40"/>
                    </a:lnTo>
                    <a:lnTo>
                      <a:pt x="279" y="100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21" y="437"/>
                    </a:lnTo>
                    <a:lnTo>
                      <a:pt x="1" y="596"/>
                    </a:lnTo>
                    <a:lnTo>
                      <a:pt x="1" y="755"/>
                    </a:lnTo>
                    <a:lnTo>
                      <a:pt x="160" y="2365"/>
                    </a:lnTo>
                    <a:lnTo>
                      <a:pt x="239" y="3160"/>
                    </a:lnTo>
                    <a:lnTo>
                      <a:pt x="339" y="3954"/>
                    </a:lnTo>
                    <a:lnTo>
                      <a:pt x="398" y="4272"/>
                    </a:lnTo>
                    <a:lnTo>
                      <a:pt x="458" y="4471"/>
                    </a:lnTo>
                    <a:lnTo>
                      <a:pt x="498" y="4610"/>
                    </a:lnTo>
                    <a:lnTo>
                      <a:pt x="537" y="4729"/>
                    </a:lnTo>
                    <a:lnTo>
                      <a:pt x="597" y="4849"/>
                    </a:lnTo>
                    <a:lnTo>
                      <a:pt x="677" y="4968"/>
                    </a:lnTo>
                    <a:lnTo>
                      <a:pt x="756" y="5067"/>
                    </a:lnTo>
                    <a:lnTo>
                      <a:pt x="855" y="5147"/>
                    </a:lnTo>
                    <a:lnTo>
                      <a:pt x="955" y="5226"/>
                    </a:lnTo>
                    <a:lnTo>
                      <a:pt x="1074" y="5286"/>
                    </a:lnTo>
                    <a:lnTo>
                      <a:pt x="1312" y="5365"/>
                    </a:lnTo>
                    <a:lnTo>
                      <a:pt x="1571" y="5425"/>
                    </a:lnTo>
                    <a:lnTo>
                      <a:pt x="2008" y="5425"/>
                    </a:lnTo>
                    <a:lnTo>
                      <a:pt x="2445" y="5385"/>
                    </a:lnTo>
                    <a:lnTo>
                      <a:pt x="2803" y="5325"/>
                    </a:lnTo>
                    <a:lnTo>
                      <a:pt x="3140" y="5246"/>
                    </a:lnTo>
                    <a:lnTo>
                      <a:pt x="3518" y="5147"/>
                    </a:lnTo>
                    <a:lnTo>
                      <a:pt x="3876" y="5047"/>
                    </a:lnTo>
                    <a:lnTo>
                      <a:pt x="4035" y="4988"/>
                    </a:lnTo>
                    <a:lnTo>
                      <a:pt x="4154" y="4908"/>
                    </a:lnTo>
                    <a:lnTo>
                      <a:pt x="4253" y="4789"/>
                    </a:lnTo>
                    <a:lnTo>
                      <a:pt x="4313" y="4670"/>
                    </a:lnTo>
                    <a:lnTo>
                      <a:pt x="4353" y="4551"/>
                    </a:lnTo>
                    <a:lnTo>
                      <a:pt x="4353" y="4431"/>
                    </a:lnTo>
                    <a:lnTo>
                      <a:pt x="4353" y="4312"/>
                    </a:lnTo>
                    <a:lnTo>
                      <a:pt x="4313" y="4193"/>
                    </a:lnTo>
                    <a:lnTo>
                      <a:pt x="4253" y="4094"/>
                    </a:lnTo>
                    <a:lnTo>
                      <a:pt x="4174" y="4014"/>
                    </a:lnTo>
                    <a:lnTo>
                      <a:pt x="4074" y="3935"/>
                    </a:lnTo>
                    <a:lnTo>
                      <a:pt x="3975" y="3875"/>
                    </a:lnTo>
                    <a:lnTo>
                      <a:pt x="3856" y="3835"/>
                    </a:lnTo>
                    <a:lnTo>
                      <a:pt x="3617" y="3835"/>
                    </a:lnTo>
                    <a:lnTo>
                      <a:pt x="2823" y="4034"/>
                    </a:lnTo>
                    <a:lnTo>
                      <a:pt x="2425" y="4113"/>
                    </a:lnTo>
                    <a:lnTo>
                      <a:pt x="2028" y="4173"/>
                    </a:lnTo>
                    <a:lnTo>
                      <a:pt x="1869" y="4173"/>
                    </a:lnTo>
                    <a:lnTo>
                      <a:pt x="1690" y="4153"/>
                    </a:lnTo>
                    <a:lnTo>
                      <a:pt x="1670" y="4153"/>
                    </a:lnTo>
                    <a:lnTo>
                      <a:pt x="1591" y="3776"/>
                    </a:lnTo>
                    <a:lnTo>
                      <a:pt x="1531" y="3398"/>
                    </a:lnTo>
                    <a:lnTo>
                      <a:pt x="1432" y="2464"/>
                    </a:lnTo>
                    <a:lnTo>
                      <a:pt x="1332" y="1491"/>
                    </a:lnTo>
                    <a:lnTo>
                      <a:pt x="1253" y="497"/>
                    </a:lnTo>
                    <a:lnTo>
                      <a:pt x="1233" y="378"/>
                    </a:lnTo>
                    <a:lnTo>
                      <a:pt x="1153" y="278"/>
                    </a:lnTo>
                    <a:lnTo>
                      <a:pt x="1074" y="179"/>
                    </a:lnTo>
                    <a:lnTo>
                      <a:pt x="975" y="100"/>
                    </a:lnTo>
                    <a:lnTo>
                      <a:pt x="895" y="60"/>
                    </a:lnTo>
                    <a:lnTo>
                      <a:pt x="816" y="20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5287673" y="308250"/>
                <a:ext cx="205337" cy="220128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923" extrusionOk="0">
                    <a:moveTo>
                      <a:pt x="2325" y="1"/>
                    </a:moveTo>
                    <a:lnTo>
                      <a:pt x="2206" y="21"/>
                    </a:lnTo>
                    <a:lnTo>
                      <a:pt x="2087" y="60"/>
                    </a:lnTo>
                    <a:lnTo>
                      <a:pt x="1987" y="120"/>
                    </a:lnTo>
                    <a:lnTo>
                      <a:pt x="1908" y="200"/>
                    </a:lnTo>
                    <a:lnTo>
                      <a:pt x="1828" y="279"/>
                    </a:lnTo>
                    <a:lnTo>
                      <a:pt x="1769" y="398"/>
                    </a:lnTo>
                    <a:lnTo>
                      <a:pt x="1749" y="498"/>
                    </a:lnTo>
                    <a:lnTo>
                      <a:pt x="1729" y="617"/>
                    </a:lnTo>
                    <a:lnTo>
                      <a:pt x="1749" y="736"/>
                    </a:lnTo>
                    <a:lnTo>
                      <a:pt x="1769" y="915"/>
                    </a:lnTo>
                    <a:lnTo>
                      <a:pt x="755" y="955"/>
                    </a:lnTo>
                    <a:lnTo>
                      <a:pt x="616" y="974"/>
                    </a:lnTo>
                    <a:lnTo>
                      <a:pt x="477" y="1014"/>
                    </a:lnTo>
                    <a:lnTo>
                      <a:pt x="358" y="1054"/>
                    </a:lnTo>
                    <a:lnTo>
                      <a:pt x="239" y="1153"/>
                    </a:lnTo>
                    <a:lnTo>
                      <a:pt x="139" y="1253"/>
                    </a:lnTo>
                    <a:lnTo>
                      <a:pt x="60" y="1372"/>
                    </a:lnTo>
                    <a:lnTo>
                      <a:pt x="20" y="1491"/>
                    </a:lnTo>
                    <a:lnTo>
                      <a:pt x="0" y="1630"/>
                    </a:lnTo>
                    <a:lnTo>
                      <a:pt x="0" y="1789"/>
                    </a:lnTo>
                    <a:lnTo>
                      <a:pt x="40" y="1928"/>
                    </a:lnTo>
                    <a:lnTo>
                      <a:pt x="100" y="2047"/>
                    </a:lnTo>
                    <a:lnTo>
                      <a:pt x="179" y="2167"/>
                    </a:lnTo>
                    <a:lnTo>
                      <a:pt x="278" y="2246"/>
                    </a:lnTo>
                    <a:lnTo>
                      <a:pt x="398" y="2326"/>
                    </a:lnTo>
                    <a:lnTo>
                      <a:pt x="537" y="2385"/>
                    </a:lnTo>
                    <a:lnTo>
                      <a:pt x="676" y="2405"/>
                    </a:lnTo>
                    <a:lnTo>
                      <a:pt x="1987" y="2345"/>
                    </a:lnTo>
                    <a:lnTo>
                      <a:pt x="2027" y="2604"/>
                    </a:lnTo>
                    <a:lnTo>
                      <a:pt x="1033" y="2703"/>
                    </a:lnTo>
                    <a:lnTo>
                      <a:pt x="894" y="2743"/>
                    </a:lnTo>
                    <a:lnTo>
                      <a:pt x="775" y="2803"/>
                    </a:lnTo>
                    <a:lnTo>
                      <a:pt x="676" y="2902"/>
                    </a:lnTo>
                    <a:lnTo>
                      <a:pt x="596" y="3001"/>
                    </a:lnTo>
                    <a:lnTo>
                      <a:pt x="537" y="3120"/>
                    </a:lnTo>
                    <a:lnTo>
                      <a:pt x="497" y="3240"/>
                    </a:lnTo>
                    <a:lnTo>
                      <a:pt x="497" y="3379"/>
                    </a:lnTo>
                    <a:lnTo>
                      <a:pt x="497" y="3498"/>
                    </a:lnTo>
                    <a:lnTo>
                      <a:pt x="537" y="3637"/>
                    </a:lnTo>
                    <a:lnTo>
                      <a:pt x="616" y="3756"/>
                    </a:lnTo>
                    <a:lnTo>
                      <a:pt x="696" y="3856"/>
                    </a:lnTo>
                    <a:lnTo>
                      <a:pt x="795" y="3935"/>
                    </a:lnTo>
                    <a:lnTo>
                      <a:pt x="954" y="4015"/>
                    </a:lnTo>
                    <a:lnTo>
                      <a:pt x="1133" y="4034"/>
                    </a:lnTo>
                    <a:lnTo>
                      <a:pt x="1312" y="4034"/>
                    </a:lnTo>
                    <a:lnTo>
                      <a:pt x="2265" y="3935"/>
                    </a:lnTo>
                    <a:lnTo>
                      <a:pt x="2305" y="4134"/>
                    </a:lnTo>
                    <a:lnTo>
                      <a:pt x="2444" y="4809"/>
                    </a:lnTo>
                    <a:lnTo>
                      <a:pt x="2504" y="5127"/>
                    </a:lnTo>
                    <a:lnTo>
                      <a:pt x="2544" y="5247"/>
                    </a:lnTo>
                    <a:lnTo>
                      <a:pt x="2623" y="5485"/>
                    </a:lnTo>
                    <a:lnTo>
                      <a:pt x="2742" y="5684"/>
                    </a:lnTo>
                    <a:lnTo>
                      <a:pt x="2822" y="5743"/>
                    </a:lnTo>
                    <a:lnTo>
                      <a:pt x="2901" y="5783"/>
                    </a:lnTo>
                    <a:lnTo>
                      <a:pt x="2981" y="5843"/>
                    </a:lnTo>
                    <a:lnTo>
                      <a:pt x="3060" y="5882"/>
                    </a:lnTo>
                    <a:lnTo>
                      <a:pt x="3259" y="5922"/>
                    </a:lnTo>
                    <a:lnTo>
                      <a:pt x="3477" y="5922"/>
                    </a:lnTo>
                    <a:lnTo>
                      <a:pt x="3696" y="5902"/>
                    </a:lnTo>
                    <a:lnTo>
                      <a:pt x="3895" y="5882"/>
                    </a:lnTo>
                    <a:lnTo>
                      <a:pt x="4292" y="5823"/>
                    </a:lnTo>
                    <a:lnTo>
                      <a:pt x="4650" y="5743"/>
                    </a:lnTo>
                    <a:lnTo>
                      <a:pt x="5007" y="5644"/>
                    </a:lnTo>
                    <a:lnTo>
                      <a:pt x="5127" y="5604"/>
                    </a:lnTo>
                    <a:lnTo>
                      <a:pt x="5246" y="5545"/>
                    </a:lnTo>
                    <a:lnTo>
                      <a:pt x="5325" y="5465"/>
                    </a:lnTo>
                    <a:lnTo>
                      <a:pt x="5425" y="5366"/>
                    </a:lnTo>
                    <a:lnTo>
                      <a:pt x="5464" y="5266"/>
                    </a:lnTo>
                    <a:lnTo>
                      <a:pt x="5504" y="5147"/>
                    </a:lnTo>
                    <a:lnTo>
                      <a:pt x="5524" y="5028"/>
                    </a:lnTo>
                    <a:lnTo>
                      <a:pt x="5504" y="4889"/>
                    </a:lnTo>
                    <a:lnTo>
                      <a:pt x="5464" y="4770"/>
                    </a:lnTo>
                    <a:lnTo>
                      <a:pt x="5405" y="4670"/>
                    </a:lnTo>
                    <a:lnTo>
                      <a:pt x="5325" y="4571"/>
                    </a:lnTo>
                    <a:lnTo>
                      <a:pt x="5226" y="4491"/>
                    </a:lnTo>
                    <a:lnTo>
                      <a:pt x="5107" y="4432"/>
                    </a:lnTo>
                    <a:lnTo>
                      <a:pt x="5007" y="4392"/>
                    </a:lnTo>
                    <a:lnTo>
                      <a:pt x="4868" y="4392"/>
                    </a:lnTo>
                    <a:lnTo>
                      <a:pt x="4749" y="4412"/>
                    </a:lnTo>
                    <a:lnTo>
                      <a:pt x="4193" y="4531"/>
                    </a:lnTo>
                    <a:lnTo>
                      <a:pt x="3656" y="4631"/>
                    </a:lnTo>
                    <a:lnTo>
                      <a:pt x="3517" y="4054"/>
                    </a:lnTo>
                    <a:lnTo>
                      <a:pt x="3477" y="3796"/>
                    </a:lnTo>
                    <a:lnTo>
                      <a:pt x="4093" y="3697"/>
                    </a:lnTo>
                    <a:lnTo>
                      <a:pt x="4690" y="3577"/>
                    </a:lnTo>
                    <a:lnTo>
                      <a:pt x="4829" y="3538"/>
                    </a:lnTo>
                    <a:lnTo>
                      <a:pt x="4928" y="3478"/>
                    </a:lnTo>
                    <a:lnTo>
                      <a:pt x="5027" y="3399"/>
                    </a:lnTo>
                    <a:lnTo>
                      <a:pt x="5107" y="3299"/>
                    </a:lnTo>
                    <a:lnTo>
                      <a:pt x="5147" y="3180"/>
                    </a:lnTo>
                    <a:lnTo>
                      <a:pt x="5186" y="3081"/>
                    </a:lnTo>
                    <a:lnTo>
                      <a:pt x="5206" y="2942"/>
                    </a:lnTo>
                    <a:lnTo>
                      <a:pt x="5186" y="2822"/>
                    </a:lnTo>
                    <a:lnTo>
                      <a:pt x="5147" y="2703"/>
                    </a:lnTo>
                    <a:lnTo>
                      <a:pt x="5087" y="2584"/>
                    </a:lnTo>
                    <a:lnTo>
                      <a:pt x="5007" y="2485"/>
                    </a:lnTo>
                    <a:lnTo>
                      <a:pt x="4908" y="2425"/>
                    </a:lnTo>
                    <a:lnTo>
                      <a:pt x="4829" y="2365"/>
                    </a:lnTo>
                    <a:lnTo>
                      <a:pt x="4749" y="2345"/>
                    </a:lnTo>
                    <a:lnTo>
                      <a:pt x="4650" y="2326"/>
                    </a:lnTo>
                    <a:lnTo>
                      <a:pt x="4431" y="2326"/>
                    </a:lnTo>
                    <a:lnTo>
                      <a:pt x="3239" y="2465"/>
                    </a:lnTo>
                    <a:lnTo>
                      <a:pt x="3219" y="2286"/>
                    </a:lnTo>
                    <a:lnTo>
                      <a:pt x="3934" y="2226"/>
                    </a:lnTo>
                    <a:lnTo>
                      <a:pt x="4650" y="2147"/>
                    </a:lnTo>
                    <a:lnTo>
                      <a:pt x="4749" y="2107"/>
                    </a:lnTo>
                    <a:lnTo>
                      <a:pt x="4848" y="2067"/>
                    </a:lnTo>
                    <a:lnTo>
                      <a:pt x="4948" y="2008"/>
                    </a:lnTo>
                    <a:lnTo>
                      <a:pt x="5027" y="1928"/>
                    </a:lnTo>
                    <a:lnTo>
                      <a:pt x="5087" y="1829"/>
                    </a:lnTo>
                    <a:lnTo>
                      <a:pt x="5127" y="1730"/>
                    </a:lnTo>
                    <a:lnTo>
                      <a:pt x="5166" y="1610"/>
                    </a:lnTo>
                    <a:lnTo>
                      <a:pt x="5186" y="1511"/>
                    </a:lnTo>
                    <a:lnTo>
                      <a:pt x="5186" y="1372"/>
                    </a:lnTo>
                    <a:lnTo>
                      <a:pt x="5147" y="1233"/>
                    </a:lnTo>
                    <a:lnTo>
                      <a:pt x="5087" y="1114"/>
                    </a:lnTo>
                    <a:lnTo>
                      <a:pt x="5007" y="1014"/>
                    </a:lnTo>
                    <a:lnTo>
                      <a:pt x="4908" y="935"/>
                    </a:lnTo>
                    <a:lnTo>
                      <a:pt x="4809" y="855"/>
                    </a:lnTo>
                    <a:lnTo>
                      <a:pt x="4690" y="796"/>
                    </a:lnTo>
                    <a:lnTo>
                      <a:pt x="4550" y="776"/>
                    </a:lnTo>
                    <a:lnTo>
                      <a:pt x="4531" y="776"/>
                    </a:lnTo>
                    <a:lnTo>
                      <a:pt x="2981" y="875"/>
                    </a:lnTo>
                    <a:lnTo>
                      <a:pt x="2921" y="498"/>
                    </a:lnTo>
                    <a:lnTo>
                      <a:pt x="2901" y="378"/>
                    </a:lnTo>
                    <a:lnTo>
                      <a:pt x="2861" y="299"/>
                    </a:lnTo>
                    <a:lnTo>
                      <a:pt x="2782" y="219"/>
                    </a:lnTo>
                    <a:lnTo>
                      <a:pt x="2722" y="140"/>
                    </a:lnTo>
                    <a:lnTo>
                      <a:pt x="2623" y="80"/>
                    </a:lnTo>
                    <a:lnTo>
                      <a:pt x="2524" y="41"/>
                    </a:lnTo>
                    <a:lnTo>
                      <a:pt x="2424" y="21"/>
                    </a:lnTo>
                    <a:lnTo>
                      <a:pt x="23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5508466" y="279448"/>
                <a:ext cx="153640" cy="234883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6320" extrusionOk="0">
                    <a:moveTo>
                      <a:pt x="3517" y="1"/>
                    </a:moveTo>
                    <a:lnTo>
                      <a:pt x="3378" y="21"/>
                    </a:lnTo>
                    <a:lnTo>
                      <a:pt x="2703" y="140"/>
                    </a:lnTo>
                    <a:lnTo>
                      <a:pt x="2027" y="279"/>
                    </a:lnTo>
                    <a:lnTo>
                      <a:pt x="1471" y="398"/>
                    </a:lnTo>
                    <a:lnTo>
                      <a:pt x="1391" y="398"/>
                    </a:lnTo>
                    <a:lnTo>
                      <a:pt x="1312" y="418"/>
                    </a:lnTo>
                    <a:lnTo>
                      <a:pt x="517" y="597"/>
                    </a:lnTo>
                    <a:lnTo>
                      <a:pt x="398" y="657"/>
                    </a:lnTo>
                    <a:lnTo>
                      <a:pt x="279" y="716"/>
                    </a:lnTo>
                    <a:lnTo>
                      <a:pt x="179" y="796"/>
                    </a:lnTo>
                    <a:lnTo>
                      <a:pt x="100" y="895"/>
                    </a:lnTo>
                    <a:lnTo>
                      <a:pt x="40" y="1014"/>
                    </a:lnTo>
                    <a:lnTo>
                      <a:pt x="0" y="1133"/>
                    </a:lnTo>
                    <a:lnTo>
                      <a:pt x="0" y="1273"/>
                    </a:lnTo>
                    <a:lnTo>
                      <a:pt x="0" y="1392"/>
                    </a:lnTo>
                    <a:lnTo>
                      <a:pt x="40" y="1531"/>
                    </a:lnTo>
                    <a:lnTo>
                      <a:pt x="120" y="1630"/>
                    </a:lnTo>
                    <a:lnTo>
                      <a:pt x="199" y="1730"/>
                    </a:lnTo>
                    <a:lnTo>
                      <a:pt x="298" y="1809"/>
                    </a:lnTo>
                    <a:lnTo>
                      <a:pt x="418" y="1869"/>
                    </a:lnTo>
                    <a:lnTo>
                      <a:pt x="537" y="1908"/>
                    </a:lnTo>
                    <a:lnTo>
                      <a:pt x="656" y="1928"/>
                    </a:lnTo>
                    <a:lnTo>
                      <a:pt x="795" y="1908"/>
                    </a:lnTo>
                    <a:lnTo>
                      <a:pt x="1053" y="1849"/>
                    </a:lnTo>
                    <a:lnTo>
                      <a:pt x="1411" y="3736"/>
                    </a:lnTo>
                    <a:lnTo>
                      <a:pt x="1630" y="4829"/>
                    </a:lnTo>
                    <a:lnTo>
                      <a:pt x="1709" y="5286"/>
                    </a:lnTo>
                    <a:lnTo>
                      <a:pt x="1789" y="5565"/>
                    </a:lnTo>
                    <a:lnTo>
                      <a:pt x="1848" y="5783"/>
                    </a:lnTo>
                    <a:lnTo>
                      <a:pt x="1928" y="6002"/>
                    </a:lnTo>
                    <a:lnTo>
                      <a:pt x="2007" y="6121"/>
                    </a:lnTo>
                    <a:lnTo>
                      <a:pt x="2126" y="6220"/>
                    </a:lnTo>
                    <a:lnTo>
                      <a:pt x="2226" y="6280"/>
                    </a:lnTo>
                    <a:lnTo>
                      <a:pt x="2345" y="6320"/>
                    </a:lnTo>
                    <a:lnTo>
                      <a:pt x="2464" y="6320"/>
                    </a:lnTo>
                    <a:lnTo>
                      <a:pt x="2583" y="6300"/>
                    </a:lnTo>
                    <a:lnTo>
                      <a:pt x="2683" y="6280"/>
                    </a:lnTo>
                    <a:lnTo>
                      <a:pt x="2802" y="6220"/>
                    </a:lnTo>
                    <a:lnTo>
                      <a:pt x="2881" y="6141"/>
                    </a:lnTo>
                    <a:lnTo>
                      <a:pt x="2941" y="6041"/>
                    </a:lnTo>
                    <a:lnTo>
                      <a:pt x="3001" y="5942"/>
                    </a:lnTo>
                    <a:lnTo>
                      <a:pt x="3040" y="5843"/>
                    </a:lnTo>
                    <a:lnTo>
                      <a:pt x="3040" y="5723"/>
                    </a:lnTo>
                    <a:lnTo>
                      <a:pt x="3040" y="5604"/>
                    </a:lnTo>
                    <a:lnTo>
                      <a:pt x="2862" y="4591"/>
                    </a:lnTo>
                    <a:lnTo>
                      <a:pt x="2683" y="3578"/>
                    </a:lnTo>
                    <a:lnTo>
                      <a:pt x="2285" y="1571"/>
                    </a:lnTo>
                    <a:lnTo>
                      <a:pt x="2305" y="1571"/>
                    </a:lnTo>
                    <a:lnTo>
                      <a:pt x="2981" y="1412"/>
                    </a:lnTo>
                    <a:lnTo>
                      <a:pt x="3299" y="1332"/>
                    </a:lnTo>
                    <a:lnTo>
                      <a:pt x="3637" y="1233"/>
                    </a:lnTo>
                    <a:lnTo>
                      <a:pt x="3756" y="1173"/>
                    </a:lnTo>
                    <a:lnTo>
                      <a:pt x="3855" y="1133"/>
                    </a:lnTo>
                    <a:lnTo>
                      <a:pt x="3954" y="1054"/>
                    </a:lnTo>
                    <a:lnTo>
                      <a:pt x="4034" y="955"/>
                    </a:lnTo>
                    <a:lnTo>
                      <a:pt x="4094" y="855"/>
                    </a:lnTo>
                    <a:lnTo>
                      <a:pt x="4113" y="736"/>
                    </a:lnTo>
                    <a:lnTo>
                      <a:pt x="4133" y="617"/>
                    </a:lnTo>
                    <a:lnTo>
                      <a:pt x="4113" y="498"/>
                    </a:lnTo>
                    <a:lnTo>
                      <a:pt x="4074" y="378"/>
                    </a:lnTo>
                    <a:lnTo>
                      <a:pt x="4014" y="279"/>
                    </a:lnTo>
                    <a:lnTo>
                      <a:pt x="3935" y="180"/>
                    </a:lnTo>
                    <a:lnTo>
                      <a:pt x="3855" y="100"/>
                    </a:lnTo>
                    <a:lnTo>
                      <a:pt x="3776" y="61"/>
                    </a:lnTo>
                    <a:lnTo>
                      <a:pt x="3676" y="21"/>
                    </a:lnTo>
                    <a:lnTo>
                      <a:pt x="3597" y="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5698227" y="238864"/>
                <a:ext cx="56900" cy="82729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226" extrusionOk="0">
                    <a:moveTo>
                      <a:pt x="597" y="0"/>
                    </a:moveTo>
                    <a:lnTo>
                      <a:pt x="478" y="20"/>
                    </a:lnTo>
                    <a:lnTo>
                      <a:pt x="359" y="60"/>
                    </a:lnTo>
                    <a:lnTo>
                      <a:pt x="259" y="99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41" y="378"/>
                    </a:lnTo>
                    <a:lnTo>
                      <a:pt x="1" y="497"/>
                    </a:lnTo>
                    <a:lnTo>
                      <a:pt x="1" y="616"/>
                    </a:lnTo>
                    <a:lnTo>
                      <a:pt x="21" y="735"/>
                    </a:lnTo>
                    <a:lnTo>
                      <a:pt x="200" y="1331"/>
                    </a:lnTo>
                    <a:lnTo>
                      <a:pt x="398" y="1908"/>
                    </a:lnTo>
                    <a:lnTo>
                      <a:pt x="498" y="2047"/>
                    </a:lnTo>
                    <a:lnTo>
                      <a:pt x="617" y="2146"/>
                    </a:lnTo>
                    <a:lnTo>
                      <a:pt x="716" y="2186"/>
                    </a:lnTo>
                    <a:lnTo>
                      <a:pt x="816" y="2225"/>
                    </a:lnTo>
                    <a:lnTo>
                      <a:pt x="1054" y="2225"/>
                    </a:lnTo>
                    <a:lnTo>
                      <a:pt x="1173" y="2186"/>
                    </a:lnTo>
                    <a:lnTo>
                      <a:pt x="1273" y="2126"/>
                    </a:lnTo>
                    <a:lnTo>
                      <a:pt x="1352" y="2047"/>
                    </a:lnTo>
                    <a:lnTo>
                      <a:pt x="1432" y="1967"/>
                    </a:lnTo>
                    <a:lnTo>
                      <a:pt x="1471" y="1868"/>
                    </a:lnTo>
                    <a:lnTo>
                      <a:pt x="1511" y="1749"/>
                    </a:lnTo>
                    <a:lnTo>
                      <a:pt x="1531" y="1629"/>
                    </a:lnTo>
                    <a:lnTo>
                      <a:pt x="1511" y="1510"/>
                    </a:lnTo>
                    <a:lnTo>
                      <a:pt x="1193" y="477"/>
                    </a:lnTo>
                    <a:lnTo>
                      <a:pt x="1153" y="378"/>
                    </a:lnTo>
                    <a:lnTo>
                      <a:pt x="1094" y="258"/>
                    </a:lnTo>
                    <a:lnTo>
                      <a:pt x="1034" y="179"/>
                    </a:lnTo>
                    <a:lnTo>
                      <a:pt x="935" y="99"/>
                    </a:lnTo>
                    <a:lnTo>
                      <a:pt x="855" y="60"/>
                    </a:lnTo>
                    <a:lnTo>
                      <a:pt x="776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0"/>
              <p:cNvSpPr/>
              <p:nvPr/>
            </p:nvSpPr>
            <p:spPr>
              <a:xfrm>
                <a:off x="5779468" y="247709"/>
                <a:ext cx="96034" cy="23042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200" extrusionOk="0">
                    <a:moveTo>
                      <a:pt x="1809" y="0"/>
                    </a:moveTo>
                    <a:lnTo>
                      <a:pt x="1690" y="20"/>
                    </a:lnTo>
                    <a:lnTo>
                      <a:pt x="1590" y="40"/>
                    </a:lnTo>
                    <a:lnTo>
                      <a:pt x="1471" y="100"/>
                    </a:lnTo>
                    <a:lnTo>
                      <a:pt x="1392" y="179"/>
                    </a:lnTo>
                    <a:lnTo>
                      <a:pt x="1133" y="438"/>
                    </a:lnTo>
                    <a:lnTo>
                      <a:pt x="895" y="696"/>
                    </a:lnTo>
                    <a:lnTo>
                      <a:pt x="676" y="974"/>
                    </a:lnTo>
                    <a:lnTo>
                      <a:pt x="497" y="1272"/>
                    </a:lnTo>
                    <a:lnTo>
                      <a:pt x="418" y="1451"/>
                    </a:lnTo>
                    <a:lnTo>
                      <a:pt x="378" y="1610"/>
                    </a:lnTo>
                    <a:lnTo>
                      <a:pt x="338" y="1789"/>
                    </a:lnTo>
                    <a:lnTo>
                      <a:pt x="319" y="1968"/>
                    </a:lnTo>
                    <a:lnTo>
                      <a:pt x="319" y="2047"/>
                    </a:lnTo>
                    <a:lnTo>
                      <a:pt x="319" y="2186"/>
                    </a:lnTo>
                    <a:lnTo>
                      <a:pt x="338" y="2325"/>
                    </a:lnTo>
                    <a:lnTo>
                      <a:pt x="418" y="2564"/>
                    </a:lnTo>
                    <a:lnTo>
                      <a:pt x="497" y="2802"/>
                    </a:lnTo>
                    <a:lnTo>
                      <a:pt x="557" y="2941"/>
                    </a:lnTo>
                    <a:lnTo>
                      <a:pt x="636" y="3080"/>
                    </a:lnTo>
                    <a:lnTo>
                      <a:pt x="815" y="3319"/>
                    </a:lnTo>
                    <a:lnTo>
                      <a:pt x="994" y="3537"/>
                    </a:lnTo>
                    <a:lnTo>
                      <a:pt x="1312" y="3915"/>
                    </a:lnTo>
                    <a:lnTo>
                      <a:pt x="1312" y="3955"/>
                    </a:lnTo>
                    <a:lnTo>
                      <a:pt x="1352" y="4094"/>
                    </a:lnTo>
                    <a:lnTo>
                      <a:pt x="1332" y="4253"/>
                    </a:lnTo>
                    <a:lnTo>
                      <a:pt x="1312" y="4372"/>
                    </a:lnTo>
                    <a:lnTo>
                      <a:pt x="1233" y="4471"/>
                    </a:lnTo>
                    <a:lnTo>
                      <a:pt x="1093" y="4610"/>
                    </a:lnTo>
                    <a:lnTo>
                      <a:pt x="935" y="4749"/>
                    </a:lnTo>
                    <a:lnTo>
                      <a:pt x="636" y="4928"/>
                    </a:lnTo>
                    <a:lnTo>
                      <a:pt x="319" y="5087"/>
                    </a:lnTo>
                    <a:lnTo>
                      <a:pt x="219" y="5147"/>
                    </a:lnTo>
                    <a:lnTo>
                      <a:pt x="140" y="5226"/>
                    </a:lnTo>
                    <a:lnTo>
                      <a:pt x="80" y="5326"/>
                    </a:lnTo>
                    <a:lnTo>
                      <a:pt x="40" y="5425"/>
                    </a:lnTo>
                    <a:lnTo>
                      <a:pt x="1" y="5544"/>
                    </a:lnTo>
                    <a:lnTo>
                      <a:pt x="1" y="5663"/>
                    </a:lnTo>
                    <a:lnTo>
                      <a:pt x="21" y="5783"/>
                    </a:lnTo>
                    <a:lnTo>
                      <a:pt x="60" y="5882"/>
                    </a:lnTo>
                    <a:lnTo>
                      <a:pt x="140" y="5981"/>
                    </a:lnTo>
                    <a:lnTo>
                      <a:pt x="219" y="6061"/>
                    </a:lnTo>
                    <a:lnTo>
                      <a:pt x="299" y="6120"/>
                    </a:lnTo>
                    <a:lnTo>
                      <a:pt x="418" y="6180"/>
                    </a:lnTo>
                    <a:lnTo>
                      <a:pt x="537" y="6200"/>
                    </a:lnTo>
                    <a:lnTo>
                      <a:pt x="636" y="6200"/>
                    </a:lnTo>
                    <a:lnTo>
                      <a:pt x="756" y="6180"/>
                    </a:lnTo>
                    <a:lnTo>
                      <a:pt x="875" y="6140"/>
                    </a:lnTo>
                    <a:lnTo>
                      <a:pt x="1093" y="6041"/>
                    </a:lnTo>
                    <a:lnTo>
                      <a:pt x="1292" y="5922"/>
                    </a:lnTo>
                    <a:lnTo>
                      <a:pt x="1511" y="5803"/>
                    </a:lnTo>
                    <a:lnTo>
                      <a:pt x="1709" y="5663"/>
                    </a:lnTo>
                    <a:lnTo>
                      <a:pt x="1868" y="5544"/>
                    </a:lnTo>
                    <a:lnTo>
                      <a:pt x="2008" y="5405"/>
                    </a:lnTo>
                    <a:lnTo>
                      <a:pt x="2147" y="5266"/>
                    </a:lnTo>
                    <a:lnTo>
                      <a:pt x="2286" y="5107"/>
                    </a:lnTo>
                    <a:lnTo>
                      <a:pt x="2385" y="4928"/>
                    </a:lnTo>
                    <a:lnTo>
                      <a:pt x="2465" y="4730"/>
                    </a:lnTo>
                    <a:lnTo>
                      <a:pt x="2524" y="4511"/>
                    </a:lnTo>
                    <a:lnTo>
                      <a:pt x="2564" y="4292"/>
                    </a:lnTo>
                    <a:lnTo>
                      <a:pt x="2584" y="4074"/>
                    </a:lnTo>
                    <a:lnTo>
                      <a:pt x="2564" y="3875"/>
                    </a:lnTo>
                    <a:lnTo>
                      <a:pt x="2504" y="3637"/>
                    </a:lnTo>
                    <a:lnTo>
                      <a:pt x="2445" y="3438"/>
                    </a:lnTo>
                    <a:lnTo>
                      <a:pt x="2365" y="3299"/>
                    </a:lnTo>
                    <a:lnTo>
                      <a:pt x="2286" y="3180"/>
                    </a:lnTo>
                    <a:lnTo>
                      <a:pt x="2107" y="2941"/>
                    </a:lnTo>
                    <a:lnTo>
                      <a:pt x="1829" y="2544"/>
                    </a:lnTo>
                    <a:lnTo>
                      <a:pt x="1670" y="2286"/>
                    </a:lnTo>
                    <a:lnTo>
                      <a:pt x="1610" y="2027"/>
                    </a:lnTo>
                    <a:lnTo>
                      <a:pt x="1610" y="2007"/>
                    </a:lnTo>
                    <a:lnTo>
                      <a:pt x="1650" y="1928"/>
                    </a:lnTo>
                    <a:lnTo>
                      <a:pt x="1769" y="1729"/>
                    </a:lnTo>
                    <a:lnTo>
                      <a:pt x="1888" y="1550"/>
                    </a:lnTo>
                    <a:lnTo>
                      <a:pt x="2266" y="1153"/>
                    </a:lnTo>
                    <a:lnTo>
                      <a:pt x="2365" y="1054"/>
                    </a:lnTo>
                    <a:lnTo>
                      <a:pt x="2425" y="954"/>
                    </a:lnTo>
                    <a:lnTo>
                      <a:pt x="2465" y="835"/>
                    </a:lnTo>
                    <a:lnTo>
                      <a:pt x="2484" y="696"/>
                    </a:lnTo>
                    <a:lnTo>
                      <a:pt x="2484" y="577"/>
                    </a:lnTo>
                    <a:lnTo>
                      <a:pt x="2445" y="438"/>
                    </a:lnTo>
                    <a:lnTo>
                      <a:pt x="2385" y="318"/>
                    </a:lnTo>
                    <a:lnTo>
                      <a:pt x="2325" y="219"/>
                    </a:lnTo>
                    <a:lnTo>
                      <a:pt x="2206" y="120"/>
                    </a:lnTo>
                    <a:lnTo>
                      <a:pt x="2087" y="60"/>
                    </a:lnTo>
                    <a:lnTo>
                      <a:pt x="1948" y="20"/>
                    </a:lnTo>
                    <a:lnTo>
                      <a:pt x="18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0"/>
              <p:cNvSpPr/>
              <p:nvPr/>
            </p:nvSpPr>
            <p:spPr>
              <a:xfrm>
                <a:off x="5382925" y="636893"/>
                <a:ext cx="153640" cy="205299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5524" extrusionOk="0">
                    <a:moveTo>
                      <a:pt x="2405" y="0"/>
                    </a:moveTo>
                    <a:lnTo>
                      <a:pt x="2246" y="20"/>
                    </a:lnTo>
                    <a:lnTo>
                      <a:pt x="2087" y="79"/>
                    </a:lnTo>
                    <a:lnTo>
                      <a:pt x="1888" y="159"/>
                    </a:lnTo>
                    <a:lnTo>
                      <a:pt x="1689" y="258"/>
                    </a:lnTo>
                    <a:lnTo>
                      <a:pt x="1451" y="397"/>
                    </a:lnTo>
                    <a:lnTo>
                      <a:pt x="1232" y="576"/>
                    </a:lnTo>
                    <a:lnTo>
                      <a:pt x="1014" y="735"/>
                    </a:lnTo>
                    <a:lnTo>
                      <a:pt x="815" y="934"/>
                    </a:lnTo>
                    <a:lnTo>
                      <a:pt x="636" y="1133"/>
                    </a:lnTo>
                    <a:lnTo>
                      <a:pt x="457" y="1351"/>
                    </a:lnTo>
                    <a:lnTo>
                      <a:pt x="298" y="1570"/>
                    </a:lnTo>
                    <a:lnTo>
                      <a:pt x="179" y="1788"/>
                    </a:lnTo>
                    <a:lnTo>
                      <a:pt x="100" y="2047"/>
                    </a:lnTo>
                    <a:lnTo>
                      <a:pt x="40" y="2285"/>
                    </a:lnTo>
                    <a:lnTo>
                      <a:pt x="0" y="2444"/>
                    </a:lnTo>
                    <a:lnTo>
                      <a:pt x="0" y="2603"/>
                    </a:lnTo>
                    <a:lnTo>
                      <a:pt x="0" y="2921"/>
                    </a:lnTo>
                    <a:lnTo>
                      <a:pt x="40" y="3120"/>
                    </a:lnTo>
                    <a:lnTo>
                      <a:pt x="100" y="3318"/>
                    </a:lnTo>
                    <a:lnTo>
                      <a:pt x="159" y="3517"/>
                    </a:lnTo>
                    <a:lnTo>
                      <a:pt x="279" y="3736"/>
                    </a:lnTo>
                    <a:lnTo>
                      <a:pt x="398" y="3934"/>
                    </a:lnTo>
                    <a:lnTo>
                      <a:pt x="577" y="4173"/>
                    </a:lnTo>
                    <a:lnTo>
                      <a:pt x="795" y="4391"/>
                    </a:lnTo>
                    <a:lnTo>
                      <a:pt x="974" y="4570"/>
                    </a:lnTo>
                    <a:lnTo>
                      <a:pt x="1193" y="4749"/>
                    </a:lnTo>
                    <a:lnTo>
                      <a:pt x="1292" y="4828"/>
                    </a:lnTo>
                    <a:lnTo>
                      <a:pt x="1411" y="4888"/>
                    </a:lnTo>
                    <a:lnTo>
                      <a:pt x="1650" y="5007"/>
                    </a:lnTo>
                    <a:lnTo>
                      <a:pt x="1908" y="5047"/>
                    </a:lnTo>
                    <a:lnTo>
                      <a:pt x="2246" y="5047"/>
                    </a:lnTo>
                    <a:lnTo>
                      <a:pt x="2484" y="5007"/>
                    </a:lnTo>
                    <a:lnTo>
                      <a:pt x="2703" y="4928"/>
                    </a:lnTo>
                    <a:lnTo>
                      <a:pt x="2842" y="4848"/>
                    </a:lnTo>
                    <a:lnTo>
                      <a:pt x="2981" y="5206"/>
                    </a:lnTo>
                    <a:lnTo>
                      <a:pt x="3021" y="5285"/>
                    </a:lnTo>
                    <a:lnTo>
                      <a:pt x="3100" y="5365"/>
                    </a:lnTo>
                    <a:lnTo>
                      <a:pt x="3180" y="5425"/>
                    </a:lnTo>
                    <a:lnTo>
                      <a:pt x="3259" y="5464"/>
                    </a:lnTo>
                    <a:lnTo>
                      <a:pt x="3358" y="5504"/>
                    </a:lnTo>
                    <a:lnTo>
                      <a:pt x="3458" y="5524"/>
                    </a:lnTo>
                    <a:lnTo>
                      <a:pt x="3557" y="5524"/>
                    </a:lnTo>
                    <a:lnTo>
                      <a:pt x="3657" y="5504"/>
                    </a:lnTo>
                    <a:lnTo>
                      <a:pt x="3776" y="5484"/>
                    </a:lnTo>
                    <a:lnTo>
                      <a:pt x="3875" y="5425"/>
                    </a:lnTo>
                    <a:lnTo>
                      <a:pt x="3955" y="5345"/>
                    </a:lnTo>
                    <a:lnTo>
                      <a:pt x="4034" y="5246"/>
                    </a:lnTo>
                    <a:lnTo>
                      <a:pt x="4094" y="5146"/>
                    </a:lnTo>
                    <a:lnTo>
                      <a:pt x="4114" y="5027"/>
                    </a:lnTo>
                    <a:lnTo>
                      <a:pt x="4133" y="4908"/>
                    </a:lnTo>
                    <a:lnTo>
                      <a:pt x="4114" y="4789"/>
                    </a:lnTo>
                    <a:lnTo>
                      <a:pt x="4054" y="4511"/>
                    </a:lnTo>
                    <a:lnTo>
                      <a:pt x="3974" y="4232"/>
                    </a:lnTo>
                    <a:lnTo>
                      <a:pt x="3796" y="3696"/>
                    </a:lnTo>
                    <a:lnTo>
                      <a:pt x="3358" y="2384"/>
                    </a:lnTo>
                    <a:lnTo>
                      <a:pt x="3299" y="2225"/>
                    </a:lnTo>
                    <a:lnTo>
                      <a:pt x="3219" y="2086"/>
                    </a:lnTo>
                    <a:lnTo>
                      <a:pt x="3080" y="1967"/>
                    </a:lnTo>
                    <a:lnTo>
                      <a:pt x="3001" y="1927"/>
                    </a:lnTo>
                    <a:lnTo>
                      <a:pt x="2921" y="1908"/>
                    </a:lnTo>
                    <a:lnTo>
                      <a:pt x="2822" y="1888"/>
                    </a:lnTo>
                    <a:lnTo>
                      <a:pt x="2742" y="1868"/>
                    </a:lnTo>
                    <a:lnTo>
                      <a:pt x="2603" y="1888"/>
                    </a:lnTo>
                    <a:lnTo>
                      <a:pt x="2484" y="1927"/>
                    </a:lnTo>
                    <a:lnTo>
                      <a:pt x="2365" y="1987"/>
                    </a:lnTo>
                    <a:lnTo>
                      <a:pt x="2285" y="2067"/>
                    </a:lnTo>
                    <a:lnTo>
                      <a:pt x="2206" y="2166"/>
                    </a:lnTo>
                    <a:lnTo>
                      <a:pt x="2146" y="2265"/>
                    </a:lnTo>
                    <a:lnTo>
                      <a:pt x="2107" y="2404"/>
                    </a:lnTo>
                    <a:lnTo>
                      <a:pt x="2087" y="2524"/>
                    </a:lnTo>
                    <a:lnTo>
                      <a:pt x="2107" y="2643"/>
                    </a:lnTo>
                    <a:lnTo>
                      <a:pt x="2425" y="3577"/>
                    </a:lnTo>
                    <a:lnTo>
                      <a:pt x="2345" y="3676"/>
                    </a:lnTo>
                    <a:lnTo>
                      <a:pt x="2285" y="3755"/>
                    </a:lnTo>
                    <a:lnTo>
                      <a:pt x="2246" y="3795"/>
                    </a:lnTo>
                    <a:lnTo>
                      <a:pt x="2206" y="3815"/>
                    </a:lnTo>
                    <a:lnTo>
                      <a:pt x="2087" y="3835"/>
                    </a:lnTo>
                    <a:lnTo>
                      <a:pt x="2027" y="3835"/>
                    </a:lnTo>
                    <a:lnTo>
                      <a:pt x="1908" y="3736"/>
                    </a:lnTo>
                    <a:lnTo>
                      <a:pt x="1689" y="3517"/>
                    </a:lnTo>
                    <a:lnTo>
                      <a:pt x="1471" y="3298"/>
                    </a:lnTo>
                    <a:lnTo>
                      <a:pt x="1371" y="3100"/>
                    </a:lnTo>
                    <a:lnTo>
                      <a:pt x="1292" y="2901"/>
                    </a:lnTo>
                    <a:lnTo>
                      <a:pt x="1272" y="2822"/>
                    </a:lnTo>
                    <a:lnTo>
                      <a:pt x="1272" y="2663"/>
                    </a:lnTo>
                    <a:lnTo>
                      <a:pt x="1292" y="2484"/>
                    </a:lnTo>
                    <a:lnTo>
                      <a:pt x="1352" y="2285"/>
                    </a:lnTo>
                    <a:lnTo>
                      <a:pt x="1451" y="2146"/>
                    </a:lnTo>
                    <a:lnTo>
                      <a:pt x="1550" y="2007"/>
                    </a:lnTo>
                    <a:lnTo>
                      <a:pt x="1809" y="1729"/>
                    </a:lnTo>
                    <a:lnTo>
                      <a:pt x="2107" y="1490"/>
                    </a:lnTo>
                    <a:lnTo>
                      <a:pt x="2385" y="1331"/>
                    </a:lnTo>
                    <a:lnTo>
                      <a:pt x="2683" y="1212"/>
                    </a:lnTo>
                    <a:lnTo>
                      <a:pt x="2782" y="1133"/>
                    </a:lnTo>
                    <a:lnTo>
                      <a:pt x="2862" y="1053"/>
                    </a:lnTo>
                    <a:lnTo>
                      <a:pt x="2941" y="954"/>
                    </a:lnTo>
                    <a:lnTo>
                      <a:pt x="2981" y="835"/>
                    </a:lnTo>
                    <a:lnTo>
                      <a:pt x="3021" y="715"/>
                    </a:lnTo>
                    <a:lnTo>
                      <a:pt x="3021" y="596"/>
                    </a:lnTo>
                    <a:lnTo>
                      <a:pt x="3001" y="457"/>
                    </a:lnTo>
                    <a:lnTo>
                      <a:pt x="2941" y="338"/>
                    </a:lnTo>
                    <a:lnTo>
                      <a:pt x="2882" y="238"/>
                    </a:lnTo>
                    <a:lnTo>
                      <a:pt x="2802" y="159"/>
                    </a:lnTo>
                    <a:lnTo>
                      <a:pt x="2703" y="79"/>
                    </a:lnTo>
                    <a:lnTo>
                      <a:pt x="2584" y="40"/>
                    </a:lnTo>
                    <a:lnTo>
                      <a:pt x="2484" y="20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0"/>
              <p:cNvSpPr/>
              <p:nvPr/>
            </p:nvSpPr>
            <p:spPr>
              <a:xfrm>
                <a:off x="5549830" y="619909"/>
                <a:ext cx="138105" cy="161742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352" extrusionOk="0">
                    <a:moveTo>
                      <a:pt x="1550" y="1331"/>
                    </a:moveTo>
                    <a:lnTo>
                      <a:pt x="1629" y="1371"/>
                    </a:lnTo>
                    <a:lnTo>
                      <a:pt x="1868" y="1490"/>
                    </a:lnTo>
                    <a:lnTo>
                      <a:pt x="2067" y="1629"/>
                    </a:lnTo>
                    <a:lnTo>
                      <a:pt x="2186" y="1768"/>
                    </a:lnTo>
                    <a:lnTo>
                      <a:pt x="2305" y="1888"/>
                    </a:lnTo>
                    <a:lnTo>
                      <a:pt x="2424" y="2146"/>
                    </a:lnTo>
                    <a:lnTo>
                      <a:pt x="2484" y="2424"/>
                    </a:lnTo>
                    <a:lnTo>
                      <a:pt x="2484" y="2603"/>
                    </a:lnTo>
                    <a:lnTo>
                      <a:pt x="2424" y="2762"/>
                    </a:lnTo>
                    <a:lnTo>
                      <a:pt x="2345" y="2881"/>
                    </a:lnTo>
                    <a:lnTo>
                      <a:pt x="2225" y="2981"/>
                    </a:lnTo>
                    <a:lnTo>
                      <a:pt x="2007" y="3100"/>
                    </a:lnTo>
                    <a:lnTo>
                      <a:pt x="1908" y="3120"/>
                    </a:lnTo>
                    <a:lnTo>
                      <a:pt x="1888" y="3120"/>
                    </a:lnTo>
                    <a:lnTo>
                      <a:pt x="1808" y="3100"/>
                    </a:lnTo>
                    <a:lnTo>
                      <a:pt x="1610" y="2961"/>
                    </a:lnTo>
                    <a:lnTo>
                      <a:pt x="1470" y="2822"/>
                    </a:lnTo>
                    <a:lnTo>
                      <a:pt x="1331" y="2543"/>
                    </a:lnTo>
                    <a:lnTo>
                      <a:pt x="1292" y="2384"/>
                    </a:lnTo>
                    <a:lnTo>
                      <a:pt x="1252" y="2206"/>
                    </a:lnTo>
                    <a:lnTo>
                      <a:pt x="1272" y="2027"/>
                    </a:lnTo>
                    <a:lnTo>
                      <a:pt x="1331" y="1768"/>
                    </a:lnTo>
                    <a:lnTo>
                      <a:pt x="1431" y="1530"/>
                    </a:lnTo>
                    <a:lnTo>
                      <a:pt x="1550" y="1331"/>
                    </a:lnTo>
                    <a:close/>
                    <a:moveTo>
                      <a:pt x="1590" y="0"/>
                    </a:moveTo>
                    <a:lnTo>
                      <a:pt x="1431" y="60"/>
                    </a:lnTo>
                    <a:lnTo>
                      <a:pt x="1292" y="159"/>
                    </a:lnTo>
                    <a:lnTo>
                      <a:pt x="1153" y="139"/>
                    </a:lnTo>
                    <a:lnTo>
                      <a:pt x="1013" y="159"/>
                    </a:lnTo>
                    <a:lnTo>
                      <a:pt x="894" y="219"/>
                    </a:lnTo>
                    <a:lnTo>
                      <a:pt x="795" y="298"/>
                    </a:lnTo>
                    <a:lnTo>
                      <a:pt x="556" y="576"/>
                    </a:lnTo>
                    <a:lnTo>
                      <a:pt x="457" y="735"/>
                    </a:lnTo>
                    <a:lnTo>
                      <a:pt x="358" y="894"/>
                    </a:lnTo>
                    <a:lnTo>
                      <a:pt x="258" y="1093"/>
                    </a:lnTo>
                    <a:lnTo>
                      <a:pt x="179" y="1311"/>
                    </a:lnTo>
                    <a:lnTo>
                      <a:pt x="99" y="1530"/>
                    </a:lnTo>
                    <a:lnTo>
                      <a:pt x="60" y="1749"/>
                    </a:lnTo>
                    <a:lnTo>
                      <a:pt x="20" y="1927"/>
                    </a:lnTo>
                    <a:lnTo>
                      <a:pt x="0" y="2126"/>
                    </a:lnTo>
                    <a:lnTo>
                      <a:pt x="20" y="2365"/>
                    </a:lnTo>
                    <a:lnTo>
                      <a:pt x="60" y="2603"/>
                    </a:lnTo>
                    <a:lnTo>
                      <a:pt x="119" y="2841"/>
                    </a:lnTo>
                    <a:lnTo>
                      <a:pt x="199" y="3060"/>
                    </a:lnTo>
                    <a:lnTo>
                      <a:pt x="278" y="3239"/>
                    </a:lnTo>
                    <a:lnTo>
                      <a:pt x="378" y="3398"/>
                    </a:lnTo>
                    <a:lnTo>
                      <a:pt x="477" y="3537"/>
                    </a:lnTo>
                    <a:lnTo>
                      <a:pt x="576" y="3696"/>
                    </a:lnTo>
                    <a:lnTo>
                      <a:pt x="676" y="3775"/>
                    </a:lnTo>
                    <a:lnTo>
                      <a:pt x="755" y="3875"/>
                    </a:lnTo>
                    <a:lnTo>
                      <a:pt x="954" y="4014"/>
                    </a:lnTo>
                    <a:lnTo>
                      <a:pt x="1133" y="4133"/>
                    </a:lnTo>
                    <a:lnTo>
                      <a:pt x="1351" y="4232"/>
                    </a:lnTo>
                    <a:lnTo>
                      <a:pt x="1510" y="4312"/>
                    </a:lnTo>
                    <a:lnTo>
                      <a:pt x="1768" y="4352"/>
                    </a:lnTo>
                    <a:lnTo>
                      <a:pt x="1967" y="4352"/>
                    </a:lnTo>
                    <a:lnTo>
                      <a:pt x="2146" y="4332"/>
                    </a:lnTo>
                    <a:lnTo>
                      <a:pt x="2325" y="4292"/>
                    </a:lnTo>
                    <a:lnTo>
                      <a:pt x="2563" y="4212"/>
                    </a:lnTo>
                    <a:lnTo>
                      <a:pt x="2663" y="4153"/>
                    </a:lnTo>
                    <a:lnTo>
                      <a:pt x="2782" y="4093"/>
                    </a:lnTo>
                    <a:lnTo>
                      <a:pt x="2981" y="3954"/>
                    </a:lnTo>
                    <a:lnTo>
                      <a:pt x="3140" y="3795"/>
                    </a:lnTo>
                    <a:lnTo>
                      <a:pt x="3298" y="3636"/>
                    </a:lnTo>
                    <a:lnTo>
                      <a:pt x="3398" y="3497"/>
                    </a:lnTo>
                    <a:lnTo>
                      <a:pt x="3477" y="3358"/>
                    </a:lnTo>
                    <a:lnTo>
                      <a:pt x="3557" y="3199"/>
                    </a:lnTo>
                    <a:lnTo>
                      <a:pt x="3616" y="3040"/>
                    </a:lnTo>
                    <a:lnTo>
                      <a:pt x="3656" y="2881"/>
                    </a:lnTo>
                    <a:lnTo>
                      <a:pt x="3696" y="2702"/>
                    </a:lnTo>
                    <a:lnTo>
                      <a:pt x="3716" y="2524"/>
                    </a:lnTo>
                    <a:lnTo>
                      <a:pt x="3716" y="2365"/>
                    </a:lnTo>
                    <a:lnTo>
                      <a:pt x="3696" y="2166"/>
                    </a:lnTo>
                    <a:lnTo>
                      <a:pt x="3656" y="1987"/>
                    </a:lnTo>
                    <a:lnTo>
                      <a:pt x="3616" y="1808"/>
                    </a:lnTo>
                    <a:lnTo>
                      <a:pt x="3557" y="1629"/>
                    </a:lnTo>
                    <a:lnTo>
                      <a:pt x="3497" y="1470"/>
                    </a:lnTo>
                    <a:lnTo>
                      <a:pt x="3418" y="1311"/>
                    </a:lnTo>
                    <a:lnTo>
                      <a:pt x="3318" y="1152"/>
                    </a:lnTo>
                    <a:lnTo>
                      <a:pt x="3219" y="994"/>
                    </a:lnTo>
                    <a:lnTo>
                      <a:pt x="3100" y="854"/>
                    </a:lnTo>
                    <a:lnTo>
                      <a:pt x="2981" y="715"/>
                    </a:lnTo>
                    <a:lnTo>
                      <a:pt x="2702" y="477"/>
                    </a:lnTo>
                    <a:lnTo>
                      <a:pt x="2404" y="278"/>
                    </a:lnTo>
                    <a:lnTo>
                      <a:pt x="2106" y="99"/>
                    </a:lnTo>
                    <a:lnTo>
                      <a:pt x="1947" y="20"/>
                    </a:lnTo>
                    <a:lnTo>
                      <a:pt x="1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0"/>
              <p:cNvSpPr/>
              <p:nvPr/>
            </p:nvSpPr>
            <p:spPr>
              <a:xfrm>
                <a:off x="5752895" y="540861"/>
                <a:ext cx="50247" cy="212732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5724" extrusionOk="0">
                    <a:moveTo>
                      <a:pt x="636" y="1"/>
                    </a:moveTo>
                    <a:lnTo>
                      <a:pt x="517" y="21"/>
                    </a:lnTo>
                    <a:lnTo>
                      <a:pt x="418" y="61"/>
                    </a:lnTo>
                    <a:lnTo>
                      <a:pt x="298" y="100"/>
                    </a:lnTo>
                    <a:lnTo>
                      <a:pt x="219" y="180"/>
                    </a:lnTo>
                    <a:lnTo>
                      <a:pt x="120" y="259"/>
                    </a:lnTo>
                    <a:lnTo>
                      <a:pt x="60" y="378"/>
                    </a:lnTo>
                    <a:lnTo>
                      <a:pt x="20" y="498"/>
                    </a:lnTo>
                    <a:lnTo>
                      <a:pt x="0" y="617"/>
                    </a:lnTo>
                    <a:lnTo>
                      <a:pt x="60" y="3061"/>
                    </a:lnTo>
                    <a:lnTo>
                      <a:pt x="80" y="4154"/>
                    </a:lnTo>
                    <a:lnTo>
                      <a:pt x="100" y="4710"/>
                    </a:lnTo>
                    <a:lnTo>
                      <a:pt x="139" y="5247"/>
                    </a:lnTo>
                    <a:lnTo>
                      <a:pt x="199" y="5406"/>
                    </a:lnTo>
                    <a:lnTo>
                      <a:pt x="298" y="5525"/>
                    </a:lnTo>
                    <a:lnTo>
                      <a:pt x="378" y="5604"/>
                    </a:lnTo>
                    <a:lnTo>
                      <a:pt x="477" y="5664"/>
                    </a:lnTo>
                    <a:lnTo>
                      <a:pt x="596" y="5704"/>
                    </a:lnTo>
                    <a:lnTo>
                      <a:pt x="696" y="5723"/>
                    </a:lnTo>
                    <a:lnTo>
                      <a:pt x="815" y="5723"/>
                    </a:lnTo>
                    <a:lnTo>
                      <a:pt x="934" y="5704"/>
                    </a:lnTo>
                    <a:lnTo>
                      <a:pt x="1034" y="5644"/>
                    </a:lnTo>
                    <a:lnTo>
                      <a:pt x="1133" y="5584"/>
                    </a:lnTo>
                    <a:lnTo>
                      <a:pt x="1212" y="5485"/>
                    </a:lnTo>
                    <a:lnTo>
                      <a:pt x="1292" y="5386"/>
                    </a:lnTo>
                    <a:lnTo>
                      <a:pt x="1332" y="5286"/>
                    </a:lnTo>
                    <a:lnTo>
                      <a:pt x="1332" y="5167"/>
                    </a:lnTo>
                    <a:lnTo>
                      <a:pt x="1351" y="4035"/>
                    </a:lnTo>
                    <a:lnTo>
                      <a:pt x="1332" y="2922"/>
                    </a:lnTo>
                    <a:lnTo>
                      <a:pt x="1272" y="696"/>
                    </a:lnTo>
                    <a:lnTo>
                      <a:pt x="1272" y="557"/>
                    </a:lnTo>
                    <a:lnTo>
                      <a:pt x="1232" y="438"/>
                    </a:lnTo>
                    <a:lnTo>
                      <a:pt x="1193" y="319"/>
                    </a:lnTo>
                    <a:lnTo>
                      <a:pt x="1113" y="219"/>
                    </a:lnTo>
                    <a:lnTo>
                      <a:pt x="1014" y="140"/>
                    </a:lnTo>
                    <a:lnTo>
                      <a:pt x="914" y="80"/>
                    </a:lnTo>
                    <a:lnTo>
                      <a:pt x="795" y="41"/>
                    </a:lnTo>
                    <a:lnTo>
                      <a:pt x="676" y="21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0"/>
              <p:cNvSpPr/>
              <p:nvPr/>
            </p:nvSpPr>
            <p:spPr>
              <a:xfrm>
                <a:off x="5753638" y="796365"/>
                <a:ext cx="4727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3" extrusionOk="0">
                    <a:moveTo>
                      <a:pt x="537" y="1"/>
                    </a:moveTo>
                    <a:lnTo>
                      <a:pt x="417" y="41"/>
                    </a:lnTo>
                    <a:lnTo>
                      <a:pt x="318" y="80"/>
                    </a:lnTo>
                    <a:lnTo>
                      <a:pt x="199" y="160"/>
                    </a:lnTo>
                    <a:lnTo>
                      <a:pt x="119" y="259"/>
                    </a:lnTo>
                    <a:lnTo>
                      <a:pt x="60" y="359"/>
                    </a:lnTo>
                    <a:lnTo>
                      <a:pt x="20" y="478"/>
                    </a:lnTo>
                    <a:lnTo>
                      <a:pt x="0" y="597"/>
                    </a:lnTo>
                    <a:lnTo>
                      <a:pt x="0" y="716"/>
                    </a:lnTo>
                    <a:lnTo>
                      <a:pt x="40" y="836"/>
                    </a:lnTo>
                    <a:lnTo>
                      <a:pt x="80" y="955"/>
                    </a:lnTo>
                    <a:lnTo>
                      <a:pt x="159" y="1054"/>
                    </a:lnTo>
                    <a:lnTo>
                      <a:pt x="239" y="1134"/>
                    </a:lnTo>
                    <a:lnTo>
                      <a:pt x="358" y="1213"/>
                    </a:lnTo>
                    <a:lnTo>
                      <a:pt x="477" y="1253"/>
                    </a:lnTo>
                    <a:lnTo>
                      <a:pt x="596" y="1273"/>
                    </a:lnTo>
                    <a:lnTo>
                      <a:pt x="716" y="1253"/>
                    </a:lnTo>
                    <a:lnTo>
                      <a:pt x="855" y="1233"/>
                    </a:lnTo>
                    <a:lnTo>
                      <a:pt x="954" y="1173"/>
                    </a:lnTo>
                    <a:lnTo>
                      <a:pt x="1073" y="1094"/>
                    </a:lnTo>
                    <a:lnTo>
                      <a:pt x="1153" y="1014"/>
                    </a:lnTo>
                    <a:lnTo>
                      <a:pt x="1212" y="915"/>
                    </a:lnTo>
                    <a:lnTo>
                      <a:pt x="1252" y="796"/>
                    </a:lnTo>
                    <a:lnTo>
                      <a:pt x="1272" y="677"/>
                    </a:lnTo>
                    <a:lnTo>
                      <a:pt x="1272" y="537"/>
                    </a:lnTo>
                    <a:lnTo>
                      <a:pt x="1232" y="418"/>
                    </a:lnTo>
                    <a:lnTo>
                      <a:pt x="1173" y="319"/>
                    </a:lnTo>
                    <a:lnTo>
                      <a:pt x="1113" y="200"/>
                    </a:lnTo>
                    <a:lnTo>
                      <a:pt x="1014" y="120"/>
                    </a:lnTo>
                    <a:lnTo>
                      <a:pt x="914" y="61"/>
                    </a:lnTo>
                    <a:lnTo>
                      <a:pt x="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0" name="Google Shape;1540;p30"/>
          <p:cNvGrpSpPr/>
          <p:nvPr/>
        </p:nvGrpSpPr>
        <p:grpSpPr>
          <a:xfrm>
            <a:off x="6107789" y="460975"/>
            <a:ext cx="2193955" cy="4253650"/>
            <a:chOff x="4224625" y="287225"/>
            <a:chExt cx="1882900" cy="3650575"/>
          </a:xfrm>
        </p:grpSpPr>
        <p:sp>
          <p:nvSpPr>
            <p:cNvPr id="1541" name="Google Shape;1541;p30"/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3" name="Google Shape;1633;p30"/>
          <p:cNvGrpSpPr/>
          <p:nvPr/>
        </p:nvGrpSpPr>
        <p:grpSpPr>
          <a:xfrm>
            <a:off x="8297441" y="3292422"/>
            <a:ext cx="1027975" cy="1851078"/>
            <a:chOff x="8046725" y="2806125"/>
            <a:chExt cx="1027975" cy="1851078"/>
          </a:xfrm>
        </p:grpSpPr>
        <p:sp>
          <p:nvSpPr>
            <p:cNvPr id="1634" name="Google Shape;1634;p30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5" name="Google Shape;1635;p30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636" name="Google Shape;1636;p30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0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0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0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0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0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0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0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0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0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0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0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404873" y="1333212"/>
            <a:ext cx="494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607" y="2192608"/>
            <a:ext cx="725539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TẠO BÀI TRÌNH CHIẾU</a:t>
            </a:r>
          </a:p>
        </p:txBody>
      </p:sp>
      <p:pic>
        <p:nvPicPr>
          <p:cNvPr id="3" name="cbb2753acad77cbeaee8c2468ba27194">
            <a:hlinkClick r:id="" action="ppaction://media"/>
            <a:extLst>
              <a:ext uri="{FF2B5EF4-FFF2-40B4-BE49-F238E27FC236}">
                <a16:creationId xmlns:a16="http://schemas.microsoft.com/office/drawing/2014/main" id="{0F3B1645-F480-CC58-D28D-D58F02366A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5473" y="21407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794225" y="333779"/>
            <a:ext cx="7756922" cy="94236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Shift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663D96-7B0F-BFCF-2C52-73E976FAB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8" y="1554145"/>
            <a:ext cx="7810500" cy="28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5F01F6-E203-9F10-522C-3F6835EB3BE5}"/>
              </a:ext>
            </a:extLst>
          </p:cNvPr>
          <p:cNvSpPr/>
          <p:nvPr/>
        </p:nvSpPr>
        <p:spPr>
          <a:xfrm>
            <a:off x="964642" y="3537020"/>
            <a:ext cx="793820" cy="311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A0039-3FD4-922A-C8CA-2E3606FD3B5D}"/>
              </a:ext>
            </a:extLst>
          </p:cNvPr>
          <p:cNvSpPr/>
          <p:nvPr/>
        </p:nvSpPr>
        <p:spPr>
          <a:xfrm>
            <a:off x="5910105" y="3537020"/>
            <a:ext cx="922774" cy="311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2275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5BFD5D8B-842E-4E9D-7E37-6623F5045443}"/>
              </a:ext>
            </a:extLst>
          </p:cNvPr>
          <p:cNvSpPr/>
          <p:nvPr/>
        </p:nvSpPr>
        <p:spPr>
          <a:xfrm>
            <a:off x="103909" y="1398905"/>
            <a:ext cx="8905009" cy="15854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Telex:</a:t>
            </a: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452C4-07EE-2981-6D84-12FC5C40D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45" y="476997"/>
            <a:ext cx="2350466" cy="7209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8370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73C9D-D0EA-A97A-40C6-BA4593F5A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226" y="1"/>
            <a:ext cx="6615944" cy="646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1B4591-2480-8577-F0C8-F2633E9D85A1}"/>
              </a:ext>
            </a:extLst>
          </p:cNvPr>
          <p:cNvSpPr txBox="1"/>
          <p:nvPr/>
        </p:nvSpPr>
        <p:spPr>
          <a:xfrm>
            <a:off x="3018957" y="107295"/>
            <a:ext cx="382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 ĐỐI ĐÁP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7DC6F-BF06-927B-3127-3541C12801AC}"/>
              </a:ext>
            </a:extLst>
          </p:cNvPr>
          <p:cNvSpPr txBox="1"/>
          <p:nvPr/>
        </p:nvSpPr>
        <p:spPr>
          <a:xfrm>
            <a:off x="2514600" y="753626"/>
            <a:ext cx="52370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1800" b="1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	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			…..</a:t>
            </a: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R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			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			…..</a:t>
            </a: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endParaRPr lang="en-US" dirty="0"/>
          </a:p>
          <a:p>
            <a:endParaRPr lang="en-US" dirty="0"/>
          </a:p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5616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7004" y="3637503"/>
            <a:ext cx="995449" cy="878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05830" y="167090"/>
            <a:ext cx="833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114" y="896392"/>
            <a:ext cx="8332340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1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2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94" y="2679675"/>
            <a:ext cx="1573695" cy="20874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6"/>
          <p:cNvSpPr/>
          <p:nvPr/>
        </p:nvSpPr>
        <p:spPr>
          <a:xfrm>
            <a:off x="1690638" y="363577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56"/>
          <p:cNvSpPr/>
          <p:nvPr/>
        </p:nvSpPr>
        <p:spPr>
          <a:xfrm>
            <a:off x="1687288" y="258112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56"/>
          <p:cNvSpPr/>
          <p:nvPr/>
        </p:nvSpPr>
        <p:spPr>
          <a:xfrm>
            <a:off x="1685188" y="1619375"/>
            <a:ext cx="1448700" cy="4848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6"/>
          <p:cNvSpPr txBox="1">
            <a:spLocks noGrp="1"/>
          </p:cNvSpPr>
          <p:nvPr>
            <p:ph type="title"/>
          </p:nvPr>
        </p:nvSpPr>
        <p:spPr>
          <a:xfrm>
            <a:off x="1733038" y="2549460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1" name="Google Shape;841;p56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3" name="Google Shape;843;p56"/>
          <p:cNvGrpSpPr/>
          <p:nvPr/>
        </p:nvGrpSpPr>
        <p:grpSpPr>
          <a:xfrm>
            <a:off x="1029938" y="1687575"/>
            <a:ext cx="376900" cy="348400"/>
            <a:chOff x="969425" y="1665750"/>
            <a:chExt cx="376900" cy="348400"/>
          </a:xfrm>
        </p:grpSpPr>
        <p:sp>
          <p:nvSpPr>
            <p:cNvPr id="844" name="Google Shape;844;p56"/>
            <p:cNvSpPr/>
            <p:nvPr/>
          </p:nvSpPr>
          <p:spPr>
            <a:xfrm>
              <a:off x="1081100" y="1768300"/>
              <a:ext cx="181475" cy="183050"/>
            </a:xfrm>
            <a:custGeom>
              <a:avLst/>
              <a:gdLst/>
              <a:ahLst/>
              <a:cxnLst/>
              <a:rect l="l" t="t" r="r" b="b"/>
              <a:pathLst>
                <a:path w="7259" h="7322" extrusionOk="0">
                  <a:moveTo>
                    <a:pt x="4064" y="838"/>
                  </a:moveTo>
                  <a:lnTo>
                    <a:pt x="4064" y="2513"/>
                  </a:lnTo>
                  <a:cubicBezTo>
                    <a:pt x="4529" y="2699"/>
                    <a:pt x="4870" y="3164"/>
                    <a:pt x="4870" y="3692"/>
                  </a:cubicBezTo>
                  <a:cubicBezTo>
                    <a:pt x="4870" y="4374"/>
                    <a:pt x="4312" y="4902"/>
                    <a:pt x="3629" y="4902"/>
                  </a:cubicBezTo>
                  <a:lnTo>
                    <a:pt x="3629" y="4933"/>
                  </a:lnTo>
                  <a:cubicBezTo>
                    <a:pt x="3102" y="4933"/>
                    <a:pt x="2637" y="4591"/>
                    <a:pt x="2482" y="4095"/>
                  </a:cubicBezTo>
                  <a:lnTo>
                    <a:pt x="1582" y="4095"/>
                  </a:lnTo>
                  <a:lnTo>
                    <a:pt x="1582" y="3258"/>
                  </a:lnTo>
                  <a:lnTo>
                    <a:pt x="2513" y="3258"/>
                  </a:lnTo>
                  <a:cubicBezTo>
                    <a:pt x="2606" y="2916"/>
                    <a:pt x="2885" y="2637"/>
                    <a:pt x="3226" y="2513"/>
                  </a:cubicBezTo>
                  <a:lnTo>
                    <a:pt x="3226" y="838"/>
                  </a:lnTo>
                  <a:close/>
                  <a:moveTo>
                    <a:pt x="3633" y="1"/>
                  </a:moveTo>
                  <a:cubicBezTo>
                    <a:pt x="2823" y="1"/>
                    <a:pt x="2016" y="280"/>
                    <a:pt x="1365" y="838"/>
                  </a:cubicBezTo>
                  <a:lnTo>
                    <a:pt x="1923" y="1365"/>
                  </a:lnTo>
                  <a:lnTo>
                    <a:pt x="1334" y="1955"/>
                  </a:lnTo>
                  <a:lnTo>
                    <a:pt x="776" y="1396"/>
                  </a:lnTo>
                  <a:cubicBezTo>
                    <a:pt x="372" y="1924"/>
                    <a:pt x="93" y="2575"/>
                    <a:pt x="0" y="3258"/>
                  </a:cubicBezTo>
                  <a:lnTo>
                    <a:pt x="776" y="3258"/>
                  </a:lnTo>
                  <a:lnTo>
                    <a:pt x="776" y="4095"/>
                  </a:lnTo>
                  <a:lnTo>
                    <a:pt x="0" y="4095"/>
                  </a:lnTo>
                  <a:cubicBezTo>
                    <a:pt x="93" y="4777"/>
                    <a:pt x="341" y="5429"/>
                    <a:pt x="776" y="5987"/>
                  </a:cubicBezTo>
                  <a:lnTo>
                    <a:pt x="1334" y="5429"/>
                  </a:lnTo>
                  <a:lnTo>
                    <a:pt x="1923" y="6018"/>
                  </a:lnTo>
                  <a:lnTo>
                    <a:pt x="1365" y="6546"/>
                  </a:lnTo>
                  <a:cubicBezTo>
                    <a:pt x="1892" y="6980"/>
                    <a:pt x="2544" y="7259"/>
                    <a:pt x="3226" y="7321"/>
                  </a:cubicBezTo>
                  <a:lnTo>
                    <a:pt x="3226" y="6546"/>
                  </a:lnTo>
                  <a:lnTo>
                    <a:pt x="4064" y="6546"/>
                  </a:lnTo>
                  <a:lnTo>
                    <a:pt x="4064" y="7321"/>
                  </a:lnTo>
                  <a:cubicBezTo>
                    <a:pt x="4746" y="7259"/>
                    <a:pt x="5366" y="6980"/>
                    <a:pt x="5925" y="6546"/>
                  </a:cubicBezTo>
                  <a:lnTo>
                    <a:pt x="5366" y="6018"/>
                  </a:lnTo>
                  <a:lnTo>
                    <a:pt x="5956" y="5429"/>
                  </a:lnTo>
                  <a:lnTo>
                    <a:pt x="6483" y="5987"/>
                  </a:lnTo>
                  <a:cubicBezTo>
                    <a:pt x="6917" y="5429"/>
                    <a:pt x="7197" y="4777"/>
                    <a:pt x="7259" y="4095"/>
                  </a:cubicBezTo>
                  <a:lnTo>
                    <a:pt x="6483" y="4095"/>
                  </a:lnTo>
                  <a:lnTo>
                    <a:pt x="6483" y="3258"/>
                  </a:lnTo>
                  <a:lnTo>
                    <a:pt x="7259" y="3258"/>
                  </a:lnTo>
                  <a:cubicBezTo>
                    <a:pt x="7197" y="2575"/>
                    <a:pt x="6917" y="1924"/>
                    <a:pt x="6483" y="1396"/>
                  </a:cubicBezTo>
                  <a:lnTo>
                    <a:pt x="5956" y="1955"/>
                  </a:lnTo>
                  <a:lnTo>
                    <a:pt x="5366" y="1365"/>
                  </a:lnTo>
                  <a:lnTo>
                    <a:pt x="5925" y="838"/>
                  </a:lnTo>
                  <a:cubicBezTo>
                    <a:pt x="5258" y="280"/>
                    <a:pt x="4444" y="1"/>
                    <a:pt x="36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6"/>
            <p:cNvSpPr/>
            <p:nvPr/>
          </p:nvSpPr>
          <p:spPr>
            <a:xfrm>
              <a:off x="1161750" y="1849725"/>
              <a:ext cx="20175" cy="21350"/>
            </a:xfrm>
            <a:custGeom>
              <a:avLst/>
              <a:gdLst/>
              <a:ahLst/>
              <a:cxnLst/>
              <a:rect l="l" t="t" r="r" b="b"/>
              <a:pathLst>
                <a:path w="807" h="854" extrusionOk="0">
                  <a:moveTo>
                    <a:pt x="403" y="1"/>
                  </a:moveTo>
                  <a:cubicBezTo>
                    <a:pt x="186" y="32"/>
                    <a:pt x="0" y="218"/>
                    <a:pt x="0" y="435"/>
                  </a:cubicBezTo>
                  <a:cubicBezTo>
                    <a:pt x="0" y="714"/>
                    <a:pt x="202" y="854"/>
                    <a:pt x="403" y="854"/>
                  </a:cubicBezTo>
                  <a:cubicBezTo>
                    <a:pt x="605" y="854"/>
                    <a:pt x="807" y="714"/>
                    <a:pt x="807" y="435"/>
                  </a:cubicBezTo>
                  <a:cubicBezTo>
                    <a:pt x="807" y="218"/>
                    <a:pt x="651" y="32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6"/>
            <p:cNvSpPr/>
            <p:nvPr/>
          </p:nvSpPr>
          <p:spPr>
            <a:xfrm>
              <a:off x="969425" y="1665750"/>
              <a:ext cx="355975" cy="348400"/>
            </a:xfrm>
            <a:custGeom>
              <a:avLst/>
              <a:gdLst/>
              <a:ahLst/>
              <a:cxnLst/>
              <a:rect l="l" t="t" r="r" b="b"/>
              <a:pathLst>
                <a:path w="14239" h="13936" extrusionOk="0">
                  <a:moveTo>
                    <a:pt x="8051" y="3282"/>
                  </a:moveTo>
                  <a:cubicBezTo>
                    <a:pt x="10372" y="3282"/>
                    <a:pt x="12594" y="5082"/>
                    <a:pt x="12594" y="7794"/>
                  </a:cubicBezTo>
                  <a:cubicBezTo>
                    <a:pt x="12594" y="10275"/>
                    <a:pt x="10578" y="12292"/>
                    <a:pt x="8096" y="12292"/>
                  </a:cubicBezTo>
                  <a:cubicBezTo>
                    <a:pt x="4095" y="12292"/>
                    <a:pt x="2079" y="7453"/>
                    <a:pt x="4901" y="4599"/>
                  </a:cubicBezTo>
                  <a:cubicBezTo>
                    <a:pt x="5821" y="3689"/>
                    <a:pt x="6947" y="3282"/>
                    <a:pt x="8051" y="3282"/>
                  </a:cubicBezTo>
                  <a:close/>
                  <a:moveTo>
                    <a:pt x="8127" y="0"/>
                  </a:moveTo>
                  <a:cubicBezTo>
                    <a:pt x="7608" y="0"/>
                    <a:pt x="7088" y="55"/>
                    <a:pt x="6576" y="163"/>
                  </a:cubicBezTo>
                  <a:cubicBezTo>
                    <a:pt x="6235" y="225"/>
                    <a:pt x="5894" y="318"/>
                    <a:pt x="5553" y="442"/>
                  </a:cubicBezTo>
                  <a:lnTo>
                    <a:pt x="5832" y="1218"/>
                  </a:lnTo>
                  <a:cubicBezTo>
                    <a:pt x="6111" y="1125"/>
                    <a:pt x="6421" y="1032"/>
                    <a:pt x="6731" y="970"/>
                  </a:cubicBezTo>
                  <a:cubicBezTo>
                    <a:pt x="7073" y="908"/>
                    <a:pt x="7383" y="877"/>
                    <a:pt x="7724" y="846"/>
                  </a:cubicBezTo>
                  <a:lnTo>
                    <a:pt x="7724" y="1683"/>
                  </a:lnTo>
                  <a:cubicBezTo>
                    <a:pt x="2327" y="2024"/>
                    <a:pt x="0" y="8693"/>
                    <a:pt x="4033" y="12323"/>
                  </a:cubicBezTo>
                  <a:lnTo>
                    <a:pt x="2916" y="13346"/>
                  </a:lnTo>
                  <a:lnTo>
                    <a:pt x="3505" y="13936"/>
                  </a:lnTo>
                  <a:lnTo>
                    <a:pt x="4684" y="12850"/>
                  </a:lnTo>
                  <a:cubicBezTo>
                    <a:pt x="5708" y="13563"/>
                    <a:pt x="6910" y="13920"/>
                    <a:pt x="8116" y="13920"/>
                  </a:cubicBezTo>
                  <a:cubicBezTo>
                    <a:pt x="9322" y="13920"/>
                    <a:pt x="10531" y="13563"/>
                    <a:pt x="11570" y="12850"/>
                  </a:cubicBezTo>
                  <a:lnTo>
                    <a:pt x="12718" y="13936"/>
                  </a:lnTo>
                  <a:lnTo>
                    <a:pt x="13308" y="13346"/>
                  </a:lnTo>
                  <a:lnTo>
                    <a:pt x="12222" y="12323"/>
                  </a:lnTo>
                  <a:cubicBezTo>
                    <a:pt x="13494" y="11175"/>
                    <a:pt x="14238" y="9531"/>
                    <a:pt x="14238" y="7794"/>
                  </a:cubicBezTo>
                  <a:lnTo>
                    <a:pt x="14207" y="7794"/>
                  </a:lnTo>
                  <a:cubicBezTo>
                    <a:pt x="14207" y="4568"/>
                    <a:pt x="11726" y="1900"/>
                    <a:pt x="8531" y="1683"/>
                  </a:cubicBezTo>
                  <a:lnTo>
                    <a:pt x="8531" y="846"/>
                  </a:lnTo>
                  <a:cubicBezTo>
                    <a:pt x="8841" y="846"/>
                    <a:pt x="9182" y="908"/>
                    <a:pt x="9492" y="970"/>
                  </a:cubicBezTo>
                  <a:cubicBezTo>
                    <a:pt x="9802" y="1032"/>
                    <a:pt x="10113" y="1125"/>
                    <a:pt x="10423" y="1218"/>
                  </a:cubicBezTo>
                  <a:lnTo>
                    <a:pt x="10702" y="442"/>
                  </a:lnTo>
                  <a:cubicBezTo>
                    <a:pt x="10361" y="318"/>
                    <a:pt x="10020" y="225"/>
                    <a:pt x="9678" y="163"/>
                  </a:cubicBezTo>
                  <a:cubicBezTo>
                    <a:pt x="9166" y="55"/>
                    <a:pt x="8647" y="0"/>
                    <a:pt x="8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6"/>
            <p:cNvSpPr/>
            <p:nvPr/>
          </p:nvSpPr>
          <p:spPr>
            <a:xfrm>
              <a:off x="1267975" y="1707050"/>
              <a:ext cx="78350" cy="86100"/>
            </a:xfrm>
            <a:custGeom>
              <a:avLst/>
              <a:gdLst/>
              <a:ahLst/>
              <a:cxnLst/>
              <a:rect l="l" t="t" r="r" b="b"/>
              <a:pathLst>
                <a:path w="3134" h="3444" extrusionOk="0">
                  <a:moveTo>
                    <a:pt x="1086" y="0"/>
                  </a:moveTo>
                  <a:cubicBezTo>
                    <a:pt x="683" y="0"/>
                    <a:pt x="311" y="124"/>
                    <a:pt x="1" y="341"/>
                  </a:cubicBezTo>
                  <a:cubicBezTo>
                    <a:pt x="1148" y="1086"/>
                    <a:pt x="2048" y="2171"/>
                    <a:pt x="2575" y="3443"/>
                  </a:cubicBezTo>
                  <a:cubicBezTo>
                    <a:pt x="2917" y="3071"/>
                    <a:pt x="3134" y="2575"/>
                    <a:pt x="3103" y="2047"/>
                  </a:cubicBezTo>
                  <a:cubicBezTo>
                    <a:pt x="3134" y="931"/>
                    <a:pt x="2203" y="0"/>
                    <a:pt x="1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6"/>
            <p:cNvSpPr/>
            <p:nvPr/>
          </p:nvSpPr>
          <p:spPr>
            <a:xfrm>
              <a:off x="981825" y="1707050"/>
              <a:ext cx="94625" cy="86100"/>
            </a:xfrm>
            <a:custGeom>
              <a:avLst/>
              <a:gdLst/>
              <a:ahLst/>
              <a:cxnLst/>
              <a:rect l="l" t="t" r="r" b="b"/>
              <a:pathLst>
                <a:path w="3785" h="3444" extrusionOk="0">
                  <a:moveTo>
                    <a:pt x="2699" y="0"/>
                  </a:moveTo>
                  <a:cubicBezTo>
                    <a:pt x="900" y="0"/>
                    <a:pt x="1" y="2140"/>
                    <a:pt x="1210" y="3443"/>
                  </a:cubicBezTo>
                  <a:cubicBezTo>
                    <a:pt x="1738" y="2171"/>
                    <a:pt x="2637" y="1086"/>
                    <a:pt x="3785" y="341"/>
                  </a:cubicBezTo>
                  <a:cubicBezTo>
                    <a:pt x="3444" y="124"/>
                    <a:pt x="3072" y="0"/>
                    <a:pt x="2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p56"/>
          <p:cNvGrpSpPr/>
          <p:nvPr/>
        </p:nvGrpSpPr>
        <p:grpSpPr>
          <a:xfrm>
            <a:off x="1025663" y="2649425"/>
            <a:ext cx="385450" cy="348200"/>
            <a:chOff x="1714650" y="1665950"/>
            <a:chExt cx="385450" cy="348200"/>
          </a:xfrm>
        </p:grpSpPr>
        <p:sp>
          <p:nvSpPr>
            <p:cNvPr id="850" name="Google Shape;850;p56"/>
            <p:cNvSpPr/>
            <p:nvPr/>
          </p:nvSpPr>
          <p:spPr>
            <a:xfrm>
              <a:off x="1837175" y="1758225"/>
              <a:ext cx="47350" cy="40350"/>
            </a:xfrm>
            <a:custGeom>
              <a:avLst/>
              <a:gdLst/>
              <a:ahLst/>
              <a:cxnLst/>
              <a:rect l="l" t="t" r="r" b="b"/>
              <a:pathLst>
                <a:path w="1894" h="1614" extrusionOk="0">
                  <a:moveTo>
                    <a:pt x="1087" y="0"/>
                  </a:moveTo>
                  <a:cubicBezTo>
                    <a:pt x="342" y="0"/>
                    <a:pt x="1" y="869"/>
                    <a:pt x="497" y="1365"/>
                  </a:cubicBezTo>
                  <a:cubicBezTo>
                    <a:pt x="669" y="1537"/>
                    <a:pt x="877" y="1613"/>
                    <a:pt x="1080" y="1613"/>
                  </a:cubicBezTo>
                  <a:cubicBezTo>
                    <a:pt x="1499" y="1613"/>
                    <a:pt x="1893" y="1288"/>
                    <a:pt x="1893" y="807"/>
                  </a:cubicBezTo>
                  <a:cubicBezTo>
                    <a:pt x="1893" y="341"/>
                    <a:pt x="1521" y="0"/>
                    <a:pt x="10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6"/>
            <p:cNvSpPr/>
            <p:nvPr/>
          </p:nvSpPr>
          <p:spPr>
            <a:xfrm>
              <a:off x="1714650" y="1665950"/>
              <a:ext cx="261375" cy="224675"/>
            </a:xfrm>
            <a:custGeom>
              <a:avLst/>
              <a:gdLst/>
              <a:ahLst/>
              <a:cxnLst/>
              <a:rect l="l" t="t" r="r" b="b"/>
              <a:pathLst>
                <a:path w="10455" h="8987" extrusionOk="0">
                  <a:moveTo>
                    <a:pt x="5970" y="2855"/>
                  </a:moveTo>
                  <a:cubicBezTo>
                    <a:pt x="6809" y="2855"/>
                    <a:pt x="7601" y="3514"/>
                    <a:pt x="7601" y="4498"/>
                  </a:cubicBezTo>
                  <a:cubicBezTo>
                    <a:pt x="7601" y="5397"/>
                    <a:pt x="6887" y="6111"/>
                    <a:pt x="5988" y="6111"/>
                  </a:cubicBezTo>
                  <a:cubicBezTo>
                    <a:pt x="4530" y="6111"/>
                    <a:pt x="3785" y="4374"/>
                    <a:pt x="4809" y="3350"/>
                  </a:cubicBezTo>
                  <a:cubicBezTo>
                    <a:pt x="5152" y="3007"/>
                    <a:pt x="5566" y="2855"/>
                    <a:pt x="5970" y="2855"/>
                  </a:cubicBezTo>
                  <a:close/>
                  <a:moveTo>
                    <a:pt x="5988" y="0"/>
                  </a:moveTo>
                  <a:cubicBezTo>
                    <a:pt x="1986" y="0"/>
                    <a:pt x="1" y="4839"/>
                    <a:pt x="2824" y="7662"/>
                  </a:cubicBezTo>
                  <a:cubicBezTo>
                    <a:pt x="3738" y="8576"/>
                    <a:pt x="4861" y="8986"/>
                    <a:pt x="5962" y="8986"/>
                  </a:cubicBezTo>
                  <a:cubicBezTo>
                    <a:pt x="8257" y="8986"/>
                    <a:pt x="10454" y="7203"/>
                    <a:pt x="10454" y="4498"/>
                  </a:cubicBezTo>
                  <a:cubicBezTo>
                    <a:pt x="10454" y="2016"/>
                    <a:pt x="8469" y="0"/>
                    <a:pt x="59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6"/>
            <p:cNvSpPr/>
            <p:nvPr/>
          </p:nvSpPr>
          <p:spPr>
            <a:xfrm>
              <a:off x="1762750" y="1758225"/>
              <a:ext cx="286175" cy="255925"/>
            </a:xfrm>
            <a:custGeom>
              <a:avLst/>
              <a:gdLst/>
              <a:ahLst/>
              <a:cxnLst/>
              <a:rect l="l" t="t" r="r" b="b"/>
              <a:pathLst>
                <a:path w="11447" h="10237" extrusionOk="0">
                  <a:moveTo>
                    <a:pt x="9771" y="0"/>
                  </a:moveTo>
                  <a:cubicBezTo>
                    <a:pt x="8406" y="0"/>
                    <a:pt x="8096" y="1923"/>
                    <a:pt x="9368" y="2358"/>
                  </a:cubicBezTo>
                  <a:lnTo>
                    <a:pt x="9368" y="6514"/>
                  </a:lnTo>
                  <a:cubicBezTo>
                    <a:pt x="9368" y="7197"/>
                    <a:pt x="8810" y="7724"/>
                    <a:pt x="8158" y="7724"/>
                  </a:cubicBezTo>
                  <a:lnTo>
                    <a:pt x="1241" y="7724"/>
                  </a:lnTo>
                  <a:cubicBezTo>
                    <a:pt x="651" y="7724"/>
                    <a:pt x="186" y="8127"/>
                    <a:pt x="62" y="8686"/>
                  </a:cubicBezTo>
                  <a:cubicBezTo>
                    <a:pt x="0" y="8841"/>
                    <a:pt x="0" y="8965"/>
                    <a:pt x="0" y="8965"/>
                  </a:cubicBezTo>
                  <a:lnTo>
                    <a:pt x="0" y="10237"/>
                  </a:lnTo>
                  <a:lnTo>
                    <a:pt x="8127" y="10237"/>
                  </a:lnTo>
                  <a:lnTo>
                    <a:pt x="8127" y="8965"/>
                  </a:lnTo>
                  <a:cubicBezTo>
                    <a:pt x="8127" y="8810"/>
                    <a:pt x="8096" y="8686"/>
                    <a:pt x="8065" y="8562"/>
                  </a:cubicBezTo>
                  <a:lnTo>
                    <a:pt x="8127" y="8562"/>
                  </a:lnTo>
                  <a:cubicBezTo>
                    <a:pt x="9244" y="8531"/>
                    <a:pt x="10174" y="7631"/>
                    <a:pt x="10174" y="6514"/>
                  </a:cubicBezTo>
                  <a:lnTo>
                    <a:pt x="10174" y="2358"/>
                  </a:lnTo>
                  <a:cubicBezTo>
                    <a:pt x="11446" y="1923"/>
                    <a:pt x="11136" y="0"/>
                    <a:pt x="9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6"/>
            <p:cNvSpPr/>
            <p:nvPr/>
          </p:nvSpPr>
          <p:spPr>
            <a:xfrm>
              <a:off x="2035700" y="1817150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59" y="1"/>
                  </a:moveTo>
                  <a:lnTo>
                    <a:pt x="1" y="590"/>
                  </a:lnTo>
                  <a:lnTo>
                    <a:pt x="1149" y="1738"/>
                  </a:lnTo>
                  <a:lnTo>
                    <a:pt x="1738" y="1179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6"/>
            <p:cNvSpPr/>
            <p:nvPr/>
          </p:nvSpPr>
          <p:spPr>
            <a:xfrm>
              <a:off x="2058975" y="1778375"/>
              <a:ext cx="41125" cy="20200"/>
            </a:xfrm>
            <a:custGeom>
              <a:avLst/>
              <a:gdLst/>
              <a:ahLst/>
              <a:cxnLst/>
              <a:rect l="l" t="t" r="r" b="b"/>
              <a:pathLst>
                <a:path w="1645" h="808" extrusionOk="0">
                  <a:moveTo>
                    <a:pt x="0" y="1"/>
                  </a:moveTo>
                  <a:lnTo>
                    <a:pt x="0" y="807"/>
                  </a:lnTo>
                  <a:lnTo>
                    <a:pt x="1644" y="807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6"/>
            <p:cNvSpPr/>
            <p:nvPr/>
          </p:nvSpPr>
          <p:spPr>
            <a:xfrm>
              <a:off x="2035700" y="1716350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1149" y="0"/>
                  </a:moveTo>
                  <a:lnTo>
                    <a:pt x="1" y="1148"/>
                  </a:lnTo>
                  <a:lnTo>
                    <a:pt x="559" y="1737"/>
                  </a:lnTo>
                  <a:lnTo>
                    <a:pt x="1738" y="559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6"/>
            <p:cNvSpPr/>
            <p:nvPr/>
          </p:nvSpPr>
          <p:spPr>
            <a:xfrm>
              <a:off x="1874400" y="1895475"/>
              <a:ext cx="51225" cy="35700"/>
            </a:xfrm>
            <a:custGeom>
              <a:avLst/>
              <a:gdLst/>
              <a:ahLst/>
              <a:cxnLst/>
              <a:rect l="l" t="t" r="r" b="b"/>
              <a:pathLst>
                <a:path w="2049" h="1428" extrusionOk="0">
                  <a:moveTo>
                    <a:pt x="2048" y="1"/>
                  </a:moveTo>
                  <a:cubicBezTo>
                    <a:pt x="1397" y="342"/>
                    <a:pt x="714" y="528"/>
                    <a:pt x="1" y="590"/>
                  </a:cubicBezTo>
                  <a:lnTo>
                    <a:pt x="1" y="1428"/>
                  </a:lnTo>
                  <a:lnTo>
                    <a:pt x="2048" y="142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6"/>
            <p:cNvSpPr/>
            <p:nvPr/>
          </p:nvSpPr>
          <p:spPr>
            <a:xfrm>
              <a:off x="1803075" y="1895475"/>
              <a:ext cx="50425" cy="35700"/>
            </a:xfrm>
            <a:custGeom>
              <a:avLst/>
              <a:gdLst/>
              <a:ahLst/>
              <a:cxnLst/>
              <a:rect l="l" t="t" r="r" b="b"/>
              <a:pathLst>
                <a:path w="2017" h="1428" extrusionOk="0">
                  <a:moveTo>
                    <a:pt x="0" y="1"/>
                  </a:moveTo>
                  <a:lnTo>
                    <a:pt x="0" y="1428"/>
                  </a:lnTo>
                  <a:lnTo>
                    <a:pt x="2016" y="1428"/>
                  </a:lnTo>
                  <a:lnTo>
                    <a:pt x="2016" y="590"/>
                  </a:lnTo>
                  <a:cubicBezTo>
                    <a:pt x="1303" y="528"/>
                    <a:pt x="620" y="34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8" name="Google Shape;858;p56"/>
          <p:cNvGrpSpPr/>
          <p:nvPr/>
        </p:nvGrpSpPr>
        <p:grpSpPr>
          <a:xfrm>
            <a:off x="1044275" y="3704075"/>
            <a:ext cx="348225" cy="348200"/>
            <a:chOff x="2505650" y="1665950"/>
            <a:chExt cx="348225" cy="348200"/>
          </a:xfrm>
        </p:grpSpPr>
        <p:sp>
          <p:nvSpPr>
            <p:cNvPr id="859" name="Google Shape;859;p56"/>
            <p:cNvSpPr/>
            <p:nvPr/>
          </p:nvSpPr>
          <p:spPr>
            <a:xfrm>
              <a:off x="2505650" y="1830350"/>
              <a:ext cx="20975" cy="40350"/>
            </a:xfrm>
            <a:custGeom>
              <a:avLst/>
              <a:gdLst/>
              <a:ahLst/>
              <a:cxnLst/>
              <a:rect l="l" t="t" r="r" b="b"/>
              <a:pathLst>
                <a:path w="839" h="1614" extrusionOk="0">
                  <a:moveTo>
                    <a:pt x="1" y="0"/>
                  </a:moveTo>
                  <a:lnTo>
                    <a:pt x="1" y="1613"/>
                  </a:lnTo>
                  <a:lnTo>
                    <a:pt x="838" y="161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6"/>
            <p:cNvSpPr/>
            <p:nvPr/>
          </p:nvSpPr>
          <p:spPr>
            <a:xfrm>
              <a:off x="2505650" y="1890825"/>
              <a:ext cx="21750" cy="59750"/>
            </a:xfrm>
            <a:custGeom>
              <a:avLst/>
              <a:gdLst/>
              <a:ahLst/>
              <a:cxnLst/>
              <a:rect l="l" t="t" r="r" b="b"/>
              <a:pathLst>
                <a:path w="870" h="2390" extrusionOk="0">
                  <a:moveTo>
                    <a:pt x="1" y="1"/>
                  </a:moveTo>
                  <a:lnTo>
                    <a:pt x="1" y="1241"/>
                  </a:lnTo>
                  <a:cubicBezTo>
                    <a:pt x="1" y="1769"/>
                    <a:pt x="373" y="2234"/>
                    <a:pt x="869" y="2389"/>
                  </a:cubicBezTo>
                  <a:cubicBezTo>
                    <a:pt x="869" y="2296"/>
                    <a:pt x="838" y="2172"/>
                    <a:pt x="838" y="2048"/>
                  </a:cubicBezTo>
                  <a:lnTo>
                    <a:pt x="8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6"/>
            <p:cNvSpPr/>
            <p:nvPr/>
          </p:nvSpPr>
          <p:spPr>
            <a:xfrm>
              <a:off x="2832900" y="1830350"/>
              <a:ext cx="20975" cy="40350"/>
            </a:xfrm>
            <a:custGeom>
              <a:avLst/>
              <a:gdLst/>
              <a:ahLst/>
              <a:cxnLst/>
              <a:rect l="l" t="t" r="r" b="b"/>
              <a:pathLst>
                <a:path w="839" h="1614" extrusionOk="0">
                  <a:moveTo>
                    <a:pt x="1" y="0"/>
                  </a:moveTo>
                  <a:lnTo>
                    <a:pt x="1" y="1613"/>
                  </a:lnTo>
                  <a:lnTo>
                    <a:pt x="838" y="161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6"/>
            <p:cNvSpPr/>
            <p:nvPr/>
          </p:nvSpPr>
          <p:spPr>
            <a:xfrm>
              <a:off x="2831350" y="1890825"/>
              <a:ext cx="22525" cy="59750"/>
            </a:xfrm>
            <a:custGeom>
              <a:avLst/>
              <a:gdLst/>
              <a:ahLst/>
              <a:cxnLst/>
              <a:rect l="l" t="t" r="r" b="b"/>
              <a:pathLst>
                <a:path w="901" h="2390" extrusionOk="0">
                  <a:moveTo>
                    <a:pt x="63" y="1"/>
                  </a:moveTo>
                  <a:lnTo>
                    <a:pt x="63" y="2048"/>
                  </a:lnTo>
                  <a:cubicBezTo>
                    <a:pt x="32" y="2172"/>
                    <a:pt x="32" y="2265"/>
                    <a:pt x="1" y="2389"/>
                  </a:cubicBezTo>
                  <a:cubicBezTo>
                    <a:pt x="528" y="2234"/>
                    <a:pt x="869" y="1769"/>
                    <a:pt x="900" y="1210"/>
                  </a:cubicBezTo>
                  <a:lnTo>
                    <a:pt x="9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6"/>
            <p:cNvSpPr/>
            <p:nvPr/>
          </p:nvSpPr>
          <p:spPr>
            <a:xfrm>
              <a:off x="2669275" y="1830350"/>
              <a:ext cx="20975" cy="19975"/>
            </a:xfrm>
            <a:custGeom>
              <a:avLst/>
              <a:gdLst/>
              <a:ahLst/>
              <a:cxnLst/>
              <a:rect l="l" t="t" r="r" b="b"/>
              <a:pathLst>
                <a:path w="839" h="799" extrusionOk="0">
                  <a:moveTo>
                    <a:pt x="1" y="0"/>
                  </a:moveTo>
                  <a:lnTo>
                    <a:pt x="1" y="403"/>
                  </a:lnTo>
                  <a:cubicBezTo>
                    <a:pt x="1" y="667"/>
                    <a:pt x="210" y="799"/>
                    <a:pt x="419" y="799"/>
                  </a:cubicBezTo>
                  <a:cubicBezTo>
                    <a:pt x="629" y="799"/>
                    <a:pt x="838" y="667"/>
                    <a:pt x="838" y="403"/>
                  </a:cubicBez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6"/>
            <p:cNvSpPr/>
            <p:nvPr/>
          </p:nvSpPr>
          <p:spPr>
            <a:xfrm>
              <a:off x="2669275" y="1707825"/>
              <a:ext cx="20200" cy="101600"/>
            </a:xfrm>
            <a:custGeom>
              <a:avLst/>
              <a:gdLst/>
              <a:ahLst/>
              <a:cxnLst/>
              <a:rect l="l" t="t" r="r" b="b"/>
              <a:pathLst>
                <a:path w="808" h="4064" extrusionOk="0">
                  <a:moveTo>
                    <a:pt x="1" y="0"/>
                  </a:moveTo>
                  <a:lnTo>
                    <a:pt x="1" y="4064"/>
                  </a:lnTo>
                  <a:lnTo>
                    <a:pt x="807" y="4064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6"/>
            <p:cNvSpPr/>
            <p:nvPr/>
          </p:nvSpPr>
          <p:spPr>
            <a:xfrm>
              <a:off x="2710375" y="1707825"/>
              <a:ext cx="40350" cy="101600"/>
            </a:xfrm>
            <a:custGeom>
              <a:avLst/>
              <a:gdLst/>
              <a:ahLst/>
              <a:cxnLst/>
              <a:rect l="l" t="t" r="r" b="b"/>
              <a:pathLst>
                <a:path w="1614" h="4064" extrusionOk="0">
                  <a:moveTo>
                    <a:pt x="1" y="0"/>
                  </a:moveTo>
                  <a:lnTo>
                    <a:pt x="1" y="4064"/>
                  </a:lnTo>
                  <a:lnTo>
                    <a:pt x="373" y="4064"/>
                  </a:lnTo>
                  <a:cubicBezTo>
                    <a:pt x="1055" y="4064"/>
                    <a:pt x="1614" y="3536"/>
                    <a:pt x="1614" y="2854"/>
                  </a:cubicBezTo>
                  <a:lnTo>
                    <a:pt x="1614" y="31"/>
                  </a:lnTo>
                  <a:cubicBezTo>
                    <a:pt x="1459" y="0"/>
                    <a:pt x="1334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6"/>
            <p:cNvSpPr/>
            <p:nvPr/>
          </p:nvSpPr>
          <p:spPr>
            <a:xfrm>
              <a:off x="2608800" y="1707825"/>
              <a:ext cx="40350" cy="101600"/>
            </a:xfrm>
            <a:custGeom>
              <a:avLst/>
              <a:gdLst/>
              <a:ahLst/>
              <a:cxnLst/>
              <a:rect l="l" t="t" r="r" b="b"/>
              <a:pathLst>
                <a:path w="1614" h="4064" extrusionOk="0">
                  <a:moveTo>
                    <a:pt x="403" y="0"/>
                  </a:moveTo>
                  <a:cubicBezTo>
                    <a:pt x="248" y="0"/>
                    <a:pt x="124" y="0"/>
                    <a:pt x="0" y="31"/>
                  </a:cubicBezTo>
                  <a:lnTo>
                    <a:pt x="0" y="2854"/>
                  </a:lnTo>
                  <a:cubicBezTo>
                    <a:pt x="0" y="3536"/>
                    <a:pt x="558" y="4064"/>
                    <a:pt x="1241" y="4064"/>
                  </a:cubicBezTo>
                  <a:lnTo>
                    <a:pt x="1613" y="406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6"/>
            <p:cNvSpPr/>
            <p:nvPr/>
          </p:nvSpPr>
          <p:spPr>
            <a:xfrm>
              <a:off x="2608025" y="1911775"/>
              <a:ext cx="142700" cy="40350"/>
            </a:xfrm>
            <a:custGeom>
              <a:avLst/>
              <a:gdLst/>
              <a:ahLst/>
              <a:cxnLst/>
              <a:rect l="l" t="t" r="r" b="b"/>
              <a:pathLst>
                <a:path w="5708" h="1614" extrusionOk="0">
                  <a:moveTo>
                    <a:pt x="0" y="0"/>
                  </a:moveTo>
                  <a:lnTo>
                    <a:pt x="0" y="1210"/>
                  </a:lnTo>
                  <a:cubicBezTo>
                    <a:pt x="0" y="1427"/>
                    <a:pt x="186" y="1613"/>
                    <a:pt x="403" y="1613"/>
                  </a:cubicBezTo>
                  <a:lnTo>
                    <a:pt x="5304" y="1613"/>
                  </a:lnTo>
                  <a:cubicBezTo>
                    <a:pt x="5522" y="1613"/>
                    <a:pt x="5708" y="1427"/>
                    <a:pt x="5708" y="1210"/>
                  </a:cubicBezTo>
                  <a:lnTo>
                    <a:pt x="5708" y="0"/>
                  </a:lnTo>
                  <a:lnTo>
                    <a:pt x="1644" y="0"/>
                  </a:lnTo>
                  <a:lnTo>
                    <a:pt x="1644" y="807"/>
                  </a:lnTo>
                  <a:lnTo>
                    <a:pt x="838" y="80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6"/>
            <p:cNvSpPr/>
            <p:nvPr/>
          </p:nvSpPr>
          <p:spPr>
            <a:xfrm>
              <a:off x="2730550" y="1665950"/>
              <a:ext cx="61275" cy="37225"/>
            </a:xfrm>
            <a:custGeom>
              <a:avLst/>
              <a:gdLst/>
              <a:ahLst/>
              <a:cxnLst/>
              <a:rect l="l" t="t" r="r" b="b"/>
              <a:pathLst>
                <a:path w="2451" h="1489" extrusionOk="0">
                  <a:moveTo>
                    <a:pt x="0" y="0"/>
                  </a:moveTo>
                  <a:lnTo>
                    <a:pt x="0" y="869"/>
                  </a:lnTo>
                  <a:lnTo>
                    <a:pt x="403" y="869"/>
                  </a:lnTo>
                  <a:cubicBezTo>
                    <a:pt x="1148" y="869"/>
                    <a:pt x="1830" y="1086"/>
                    <a:pt x="2451" y="1489"/>
                  </a:cubicBezTo>
                  <a:lnTo>
                    <a:pt x="2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6"/>
            <p:cNvSpPr/>
            <p:nvPr/>
          </p:nvSpPr>
          <p:spPr>
            <a:xfrm>
              <a:off x="2567700" y="1665950"/>
              <a:ext cx="61275" cy="37225"/>
            </a:xfrm>
            <a:custGeom>
              <a:avLst/>
              <a:gdLst/>
              <a:ahLst/>
              <a:cxnLst/>
              <a:rect l="l" t="t" r="r" b="b"/>
              <a:pathLst>
                <a:path w="2451" h="1489" extrusionOk="0">
                  <a:moveTo>
                    <a:pt x="0" y="0"/>
                  </a:moveTo>
                  <a:lnTo>
                    <a:pt x="0" y="1489"/>
                  </a:lnTo>
                  <a:cubicBezTo>
                    <a:pt x="552" y="1082"/>
                    <a:pt x="1214" y="866"/>
                    <a:pt x="1908" y="866"/>
                  </a:cubicBezTo>
                  <a:cubicBezTo>
                    <a:pt x="1954" y="866"/>
                    <a:pt x="2001" y="867"/>
                    <a:pt x="2047" y="869"/>
                  </a:cubicBezTo>
                  <a:lnTo>
                    <a:pt x="2451" y="86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6"/>
            <p:cNvSpPr/>
            <p:nvPr/>
          </p:nvSpPr>
          <p:spPr>
            <a:xfrm>
              <a:off x="2546750" y="1714800"/>
              <a:ext cx="265250" cy="299350"/>
            </a:xfrm>
            <a:custGeom>
              <a:avLst/>
              <a:gdLst/>
              <a:ahLst/>
              <a:cxnLst/>
              <a:rect l="l" t="t" r="r" b="b"/>
              <a:pathLst>
                <a:path w="10610" h="11974" extrusionOk="0">
                  <a:moveTo>
                    <a:pt x="8996" y="7042"/>
                  </a:moveTo>
                  <a:lnTo>
                    <a:pt x="8996" y="9089"/>
                  </a:lnTo>
                  <a:cubicBezTo>
                    <a:pt x="8996" y="9771"/>
                    <a:pt x="8438" y="10299"/>
                    <a:pt x="7755" y="10299"/>
                  </a:cubicBezTo>
                  <a:lnTo>
                    <a:pt x="2885" y="10299"/>
                  </a:lnTo>
                  <a:cubicBezTo>
                    <a:pt x="2203" y="10299"/>
                    <a:pt x="1645" y="9771"/>
                    <a:pt x="1645" y="9089"/>
                  </a:cubicBezTo>
                  <a:lnTo>
                    <a:pt x="1645" y="7042"/>
                  </a:lnTo>
                  <a:close/>
                  <a:moveTo>
                    <a:pt x="1645" y="0"/>
                  </a:moveTo>
                  <a:cubicBezTo>
                    <a:pt x="652" y="465"/>
                    <a:pt x="1" y="1458"/>
                    <a:pt x="1" y="2575"/>
                  </a:cubicBezTo>
                  <a:lnTo>
                    <a:pt x="1" y="9089"/>
                  </a:lnTo>
                  <a:cubicBezTo>
                    <a:pt x="1" y="10671"/>
                    <a:pt x="1272" y="11943"/>
                    <a:pt x="2854" y="11974"/>
                  </a:cubicBezTo>
                  <a:lnTo>
                    <a:pt x="7755" y="11974"/>
                  </a:lnTo>
                  <a:cubicBezTo>
                    <a:pt x="9337" y="11943"/>
                    <a:pt x="10609" y="10671"/>
                    <a:pt x="10609" y="9089"/>
                  </a:cubicBezTo>
                  <a:lnTo>
                    <a:pt x="10609" y="2575"/>
                  </a:lnTo>
                  <a:cubicBezTo>
                    <a:pt x="10609" y="1458"/>
                    <a:pt x="9989" y="465"/>
                    <a:pt x="8996" y="0"/>
                  </a:cubicBezTo>
                  <a:lnTo>
                    <a:pt x="8996" y="2575"/>
                  </a:lnTo>
                  <a:cubicBezTo>
                    <a:pt x="8996" y="3691"/>
                    <a:pt x="8066" y="4622"/>
                    <a:pt x="6949" y="4622"/>
                  </a:cubicBezTo>
                  <a:lnTo>
                    <a:pt x="6546" y="4622"/>
                  </a:lnTo>
                  <a:lnTo>
                    <a:pt x="6546" y="5025"/>
                  </a:lnTo>
                  <a:cubicBezTo>
                    <a:pt x="6546" y="5832"/>
                    <a:pt x="5941" y="6235"/>
                    <a:pt x="5336" y="6235"/>
                  </a:cubicBezTo>
                  <a:cubicBezTo>
                    <a:pt x="4731" y="6235"/>
                    <a:pt x="4126" y="5832"/>
                    <a:pt x="4126" y="5025"/>
                  </a:cubicBezTo>
                  <a:lnTo>
                    <a:pt x="4126" y="4622"/>
                  </a:lnTo>
                  <a:lnTo>
                    <a:pt x="3723" y="4622"/>
                  </a:lnTo>
                  <a:cubicBezTo>
                    <a:pt x="3704" y="4623"/>
                    <a:pt x="3686" y="4623"/>
                    <a:pt x="3667" y="4623"/>
                  </a:cubicBezTo>
                  <a:cubicBezTo>
                    <a:pt x="2545" y="4623"/>
                    <a:pt x="1645" y="3704"/>
                    <a:pt x="1645" y="2575"/>
                  </a:cubicBezTo>
                  <a:lnTo>
                    <a:pt x="16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75" name="Google Shape;875;p56"/>
          <p:cNvCxnSpPr/>
          <p:nvPr/>
        </p:nvCxnSpPr>
        <p:spPr>
          <a:xfrm>
            <a:off x="3091325" y="186177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>
            <a:stCxn id="837" idx="3"/>
          </p:cNvCxnSpPr>
          <p:nvPr/>
        </p:nvCxnSpPr>
        <p:spPr>
          <a:xfrm>
            <a:off x="3086038" y="2813310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>
            <a:stCxn id="841" idx="3"/>
          </p:cNvCxnSpPr>
          <p:nvPr/>
        </p:nvCxnSpPr>
        <p:spPr>
          <a:xfrm>
            <a:off x="3091225" y="3878177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itle 1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9438" y="1597919"/>
            <a:ext cx="4882676" cy="527700"/>
          </a:xfrm>
        </p:spPr>
        <p:txBody>
          <a:bodyPr/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</a:t>
            </a:r>
          </a:p>
        </p:txBody>
      </p:sp>
      <p:sp>
        <p:nvSpPr>
          <p:cNvPr id="55" name="Google Shape;837;p56"/>
          <p:cNvSpPr txBox="1">
            <a:spLocks noGrp="1"/>
          </p:cNvSpPr>
          <p:nvPr>
            <p:ph type="title"/>
          </p:nvPr>
        </p:nvSpPr>
        <p:spPr>
          <a:xfrm>
            <a:off x="1743873" y="1601110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8469" y="3598218"/>
            <a:ext cx="4552920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" grpId="0" animBg="1"/>
      <p:bldP spid="834" grpId="0" animBg="1"/>
      <p:bldP spid="835" grpId="0" animBg="1"/>
      <p:bldP spid="837" grpId="0"/>
      <p:bldP spid="841" grpId="0"/>
      <p:bldP spid="3" grpId="0" build="p"/>
      <p:bldP spid="4" grpId="0" build="p"/>
      <p:bldP spid="5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724" y="1345915"/>
            <a:ext cx="7633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GIẢNG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sp>
        <p:nvSpPr>
          <p:cNvPr id="15" name="Rectangle: Rounded Corners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3690778" y="3829051"/>
            <a:ext cx="1762444" cy="682073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5750"/>
            <a:ext cx="4501677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7551" y="715219"/>
            <a:ext cx="2798306" cy="34567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050" y="571500"/>
            <a:ext cx="4243184" cy="4435225"/>
          </a:xfrm>
          <a:prstGeom prst="rect">
            <a:avLst/>
          </a:prstGeom>
        </p:spPr>
      </p:pic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E5474601-3CA6-62A7-486C-C563FD8B3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50862" y="571501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6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788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9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43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788" numSld="2" showWhenStopped="0">
                    <p:cTn id="4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832091" y="417357"/>
            <a:ext cx="7479818" cy="4440394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93031" y="818127"/>
              <a:ext cx="2886092" cy="645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600" b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53868">
            <a:off x="2529314" y="3473917"/>
            <a:ext cx="1850690" cy="2114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0500" y="3938766"/>
            <a:ext cx="1150415" cy="142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14567">
            <a:off x="4909481" y="3623864"/>
            <a:ext cx="1744420" cy="1823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770431" y="1524987"/>
            <a:ext cx="5603136" cy="21496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b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b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camera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31047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48948" y="296462"/>
            <a:ext cx="7109302" cy="1307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93889" y="284811"/>
            <a:ext cx="1600200" cy="1307856"/>
            <a:chOff x="29919" y="363246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919" y="363246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347411" y="990307"/>
              <a:ext cx="1438428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b="1" kern="1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032208" y="481053"/>
            <a:ext cx="6575329" cy="568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buClrTx/>
            </a:pP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67698" y="1602723"/>
            <a:ext cx="8433402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Google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Chorme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7200" y="2951267"/>
            <a:ext cx="8343900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powerpoint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36383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mềm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altLang="vi-VN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155147" y="5429920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2351592" y="5534940"/>
            <a:ext cx="5355268" cy="2926802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334485" y="-5208354"/>
            <a:ext cx="5355269" cy="293883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245431" y="-6222539"/>
            <a:ext cx="5355269" cy="2938836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51592" y="6894661"/>
            <a:ext cx="4440818" cy="11338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528321" y="2499151"/>
            <a:ext cx="1192634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 sz="1350" kern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50" kern="120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4536F9B3-FE1A-4AAF-A3FB-095DCBF77C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658100" y="2090139"/>
            <a:ext cx="637592" cy="568036"/>
          </a:xfrm>
          <a:prstGeom prst="rect">
            <a:avLst/>
          </a:prstGeom>
        </p:spPr>
      </p:pic>
      <p:pic>
        <p:nvPicPr>
          <p:cNvPr id="31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D1C852-464B-30B9-7582-4F9DE609C26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36F3A3D4-50ED-8BB4-87DE-725493105C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682593" y="4381724"/>
            <a:ext cx="637592" cy="568036"/>
          </a:xfrm>
          <a:prstGeom prst="rect">
            <a:avLst/>
          </a:prstGeom>
        </p:spPr>
      </p:pic>
      <p:pic>
        <p:nvPicPr>
          <p:cNvPr id="2" name="13ea6e291572483f7faab3bea2e9a253">
            <a:hlinkClick r:id="" action="ppaction://media"/>
            <a:extLst>
              <a:ext uri="{FF2B5EF4-FFF2-40B4-BE49-F238E27FC236}">
                <a16:creationId xmlns:a16="http://schemas.microsoft.com/office/drawing/2014/main" id="{C1199E80-B85E-8F5F-06FD-CF32FA52952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47493" y="1455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2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2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12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2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2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3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33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6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73079" y="130904"/>
            <a:ext cx="7085171" cy="132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02307" y="151657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667" y="990601"/>
              <a:ext cx="1438428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b="1" kern="1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696726" y="529380"/>
            <a:ext cx="58079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67698" y="1602723"/>
            <a:ext cx="8433402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14350" y="2916382"/>
            <a:ext cx="8343900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36383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146371" y="5366195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2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61"/>
                </p14:media>
              </p:ext>
            </p:extLst>
          </p:nvPr>
        </p:nvPicPr>
        <p:blipFill>
          <a:blip r:embed="rId20"/>
          <a:srcRect l="205" r="205"/>
          <a:stretch>
            <a:fillRect/>
          </a:stretch>
        </p:blipFill>
        <p:spPr>
          <a:xfrm>
            <a:off x="3332045" y="5474402"/>
            <a:ext cx="5355269" cy="2938836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597" y="6874810"/>
            <a:ext cx="4325687" cy="1133825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D2C800E0-7188-AC4A-F4F2-7A528F64B0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20052" y="3320410"/>
            <a:ext cx="637592" cy="568036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48499A2-B5E2-26EC-075D-6D7D48D9602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FBE105DE-CE4E-9052-CAD6-1CD2DB5E10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266162" y="4339751"/>
            <a:ext cx="637592" cy="56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AD536E-2434-2C90-B66D-2CAE28AFCBF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81554" y="3194413"/>
            <a:ext cx="790575" cy="638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68390-FE4F-CE94-7FC2-4E9C3439323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02983" y="4339751"/>
            <a:ext cx="790575" cy="65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3C23C-74E2-4E56-E162-A60059B6ED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1555" y="2068261"/>
            <a:ext cx="790574" cy="685800"/>
          </a:xfrm>
          <a:prstGeom prst="rect">
            <a:avLst/>
          </a:prstGeom>
        </p:spPr>
      </p:pic>
      <p:pic>
        <p:nvPicPr>
          <p:cNvPr id="7" name="597ea453ee52e09c79b80b6abe2e44c5">
            <a:hlinkClick r:id="" action="ppaction://media"/>
            <a:extLst>
              <a:ext uri="{FF2B5EF4-FFF2-40B4-BE49-F238E27FC236}">
                <a16:creationId xmlns:a16="http://schemas.microsoft.com/office/drawing/2014/main" id="{F6E5989B-72FF-97E8-0F2D-A97B81DF642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92679" y="3787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0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388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22045E-16 L -0.0033 -0.7321 " pathEditMode="relative" rAng="0" ptsTypes="AA" p14:bounceEnd="71000">
                                          <p:cBhvr>
                                            <p:cTn id="2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6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2.22045E-16 L -0.0033 -0.73086 " pathEditMode="relative" rAng="0" ptsTypes="AA" p14:bounceEnd="71000">
                                          <p:cBhvr>
                                            <p:cTn id="3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3.33333E-6 -3.58025E-6 L -0.0033 -0.73086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49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388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2.22045E-16 L -0.0033 -0.7321 " pathEditMode="relative" rAng="0" ptsTypes="AA">
                                          <p:cBhvr>
                                            <p:cTn id="2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6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2.22045E-16 L -0.0033 -0.73086 " pathEditMode="relative" rAng="0" ptsTypes="AA">
                                          <p:cBhvr>
                                            <p:cTn id="3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3.33333E-6 -3.58025E-6 L -0.0033 -0.73086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8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49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12"/>
          <a:stretch/>
        </p:blipFill>
        <p:spPr>
          <a:xfrm>
            <a:off x="21187" y="0"/>
            <a:ext cx="9132338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43150" y="130904"/>
            <a:ext cx="6515100" cy="1720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457200" y="349494"/>
            <a:ext cx="1600200" cy="1307856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30667" y="990601"/>
              <a:ext cx="1438428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b="1" kern="12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854456" y="742661"/>
            <a:ext cx="55479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800" b="1" dirty="0">
              <a:solidFill>
                <a:srgbClr val="FFFB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67698" y="1602723"/>
            <a:ext cx="8433402" cy="1313659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7200" y="2951267"/>
            <a:ext cx="8343900" cy="1101258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03192" y="3936383"/>
            <a:ext cx="8397908" cy="1234913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4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83119" y="1394860"/>
            <a:ext cx="1038293" cy="10382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999554" y="5421144"/>
            <a:ext cx="5654729" cy="3155249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1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3160713" y="5543551"/>
            <a:ext cx="5332409" cy="2914310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268" y="6934922"/>
            <a:ext cx="4416320" cy="1133825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99CC6A62-4F17-96E2-82BB-AACA38D890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125793" y="2195150"/>
            <a:ext cx="637592" cy="568036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  <a:extLst>
              <a:ext uri="{FF2B5EF4-FFF2-40B4-BE49-F238E27FC236}">
                <a16:creationId xmlns:a16="http://schemas.microsoft.com/office/drawing/2014/main" id="{5CE767B4-F401-CAF0-7AAE-6D0B4753643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34E94945-9725-8CDB-59F4-5C12F17904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160061" y="3320410"/>
            <a:ext cx="637592" cy="5680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4FFA22-B2CE-130F-53D8-1E8EA20DD00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68410" y="2024850"/>
            <a:ext cx="977859" cy="749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9E767-821D-0AA8-3669-3AD1F39150C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4945" y="4316275"/>
            <a:ext cx="977858" cy="682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0E9FA2-FDCA-0A0B-10B8-70F973CB056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85982" y="3204679"/>
            <a:ext cx="977858" cy="690141"/>
          </a:xfrm>
          <a:prstGeom prst="rect">
            <a:avLst/>
          </a:prstGeom>
        </p:spPr>
      </p:pic>
      <p:pic>
        <p:nvPicPr>
          <p:cNvPr id="7" name="c39afe23b46b43eed861dcb90fdf04ef">
            <a:hlinkClick r:id="" action="ppaction://media"/>
            <a:extLst>
              <a:ext uri="{FF2B5EF4-FFF2-40B4-BE49-F238E27FC236}">
                <a16:creationId xmlns:a16="http://schemas.microsoft.com/office/drawing/2014/main" id="{98E92A5E-6BD9-0C45-90E1-A32B0BE4E3D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15207" y="130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8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4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5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11111E-6 L -0.0033 -0.7321 " pathEditMode="relative" rAng="0" ptsTypes="AA" p14:bounceEnd="71000">
                                          <p:cBhvr>
                                            <p:cTn id="3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6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3.82716E-6 L -0.0033 -0.73086 " pathEditMode="relative" rAng="0" ptsTypes="AA" p14:bounceEnd="71000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22222E-6 -3.33333E-6 L -0.0033 -0.73086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0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34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25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11111E-6 L -0.0033 -0.7321 " pathEditMode="relative" rAng="0" ptsTypes="AA">
                                          <p:cBhvr>
                                            <p:cTn id="3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6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3.82716E-6 L -0.0033 -0.73086 " pathEditMode="relative" rAng="0" ptsTypes="AA">
                                          <p:cBhvr>
                                            <p:cTn id="3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22222E-6 -3.33333E-6 L -0.0033 -0.73086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" y="-365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0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862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audio>
                  <p:cMediaNode vol="80000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8">
            <a:alphaModFix/>
          </a:blip>
          <a:srcRect t="14434"/>
          <a:stretch/>
        </p:blipFill>
        <p:spPr>
          <a:xfrm>
            <a:off x="7263245" y="4218710"/>
            <a:ext cx="2400064" cy="1164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28E3FF-4497-78EB-65E6-D1499283A84A}"/>
              </a:ext>
            </a:extLst>
          </p:cNvPr>
          <p:cNvSpPr/>
          <p:nvPr/>
        </p:nvSpPr>
        <p:spPr>
          <a:xfrm>
            <a:off x="1040525" y="1287888"/>
            <a:ext cx="3531475" cy="1460938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4A33E-B699-155D-E418-B03A6405093F}"/>
              </a:ext>
            </a:extLst>
          </p:cNvPr>
          <p:cNvSpPr/>
          <p:nvPr/>
        </p:nvSpPr>
        <p:spPr>
          <a:xfrm>
            <a:off x="4797972" y="1287888"/>
            <a:ext cx="3531475" cy="1460938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mung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Viet Nam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8F7E5-B80B-919C-D76C-B2B987C7D52C}"/>
              </a:ext>
            </a:extLst>
          </p:cNvPr>
          <p:cNvSpPr txBox="1"/>
          <p:nvPr/>
        </p:nvSpPr>
        <p:spPr>
          <a:xfrm>
            <a:off x="1713186" y="3279228"/>
            <a:ext cx="58752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1f09695c5c6e1c8dd7173663d100b4a">
            <a:hlinkClick r:id="" action="ppaction://media"/>
            <a:extLst>
              <a:ext uri="{FF2B5EF4-FFF2-40B4-BE49-F238E27FC236}">
                <a16:creationId xmlns:a16="http://schemas.microsoft.com/office/drawing/2014/main" id="{D012887A-C02F-82C1-9DC6-AE2FA0DAB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8102" y="4218710"/>
            <a:ext cx="609600" cy="609600"/>
          </a:xfrm>
          <a:prstGeom prst="rect">
            <a:avLst/>
          </a:prstGeom>
        </p:spPr>
      </p:pic>
      <p:pic>
        <p:nvPicPr>
          <p:cNvPr id="6" name="34c479a7422e05123eabc721e56da001">
            <a:hlinkClick r:id="" action="ppaction://media"/>
            <a:extLst>
              <a:ext uri="{FF2B5EF4-FFF2-40B4-BE49-F238E27FC236}">
                <a16:creationId xmlns:a16="http://schemas.microsoft.com/office/drawing/2014/main" id="{328B9509-2498-86FA-8436-8533309B26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8469" y="4191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929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8"/>
          <p:cNvPicPr preferRelativeResize="0"/>
          <p:nvPr/>
        </p:nvPicPr>
        <p:blipFill rotWithShape="1">
          <a:blip r:embed="rId4">
            <a:alphaModFix/>
          </a:blip>
          <a:srcRect t="14434"/>
          <a:stretch/>
        </p:blipFill>
        <p:spPr>
          <a:xfrm>
            <a:off x="2797245" y="2196955"/>
            <a:ext cx="3624101" cy="319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113373" y="251929"/>
            <a:ext cx="944533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7FE97-C0A2-FFE3-6093-42818DD8ADDB}"/>
              </a:ext>
            </a:extLst>
          </p:cNvPr>
          <p:cNvSpPr txBox="1"/>
          <p:nvPr/>
        </p:nvSpPr>
        <p:spPr>
          <a:xfrm>
            <a:off x="846726" y="1457201"/>
            <a:ext cx="725539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TẠO BÀI TRÌNH CHIẾU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5.11"/>
  <p:tag name="ISPRING_FIRST_PUBLISH" val="1"/>
  <p:tag name="ISPRING_LMS_API_VERSION" val="SCORM 2004 (4th edition)"/>
  <p:tag name="ISPRING_ULTRA_SCORM_COURSE_ID" val="E6BD40A0-E16D-4518-A846-71A3B247627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Gt\u00178{11DCD27A-972D-49DC-8253-FFF77DBCE28E}&quot;,&quot;D:\\THAO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58F81A-F293-4F94-8164-06F9229DEFC2}:29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D04BE7-B7AA-49FC-9BE6-36A04639BB19}:2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0961C8-212D-4DA5-B3B8-D07C727E693F}:28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644415-5BFA-4F8F-A630-D487F5AAE51B}:29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815AF7-1A80-4064-8527-8CEFFD5EE45C}:298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C33760-4B94-4F5F-B737-CD0D3C442CE6}: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FBAE64-CB65-488F-81E6-83C2B4EBEF7D}:2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38F0D7-2495-48EE-A7CE-904B0D83FBD2}:3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0EB11-7C66-4CAB-BB83-ABA9E3C6C241}:26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AC9D7E-5BDF-47D3-B85D-FF7E3D566DE9}:2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2565FF-D560-4300-820A-37AA00CCEF23}:2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E9E3A6-0AD9-4C9B-9B92-28818655053E}:29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599093-F6E8-450D-A59B-AB3B938989BD}:298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EF5480-B3E1-4471-9633-A9DA6201B946}:298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DE970-A2EC-4DDC-8043-1DD3E8B6E3B8}:2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8846E-D819-42D1-B7E5-E3CE70E39E6C}:298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3F1E64-D99F-478E-9BF2-04D494B33FBB}:29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793D4C-853E-4FAF-AED5-D37166D522CD}:298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1621B-D0CC-4031-A84F-B7D373B01915}:2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6FCBA-FCDB-4D8D-8A0D-E72199485AFB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1E6DB7-0474-4CDD-864A-FA6CF58A5D12}:2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5"/>
  <p:tag name="ISPRING_CUSTOM_TIMING_USED" val="1"/>
  <p:tag name="ISPRING_SLIDE_ID_2" val="{DB3242B0-CF76-469D-9D72-A01573B2A2CE}"/>
  <p:tag name="GENSWF_SLIDE_UID" val="{C758219B-FF7C-4177-B4F5-666CACF38D04}:29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CA018D-360F-4362-877A-156020FEF9F2}: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B928B5-9157-42D7-8A43-C5D674EF8A34}:2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37F734-AC67-4E2F-8340-FDE37796C559}:286"/>
</p:tagLst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719</Words>
  <Application>Microsoft Office PowerPoint</Application>
  <PresentationFormat>On-screen Show (16:9)</PresentationFormat>
  <Paragraphs>118</Paragraphs>
  <Slides>25</Slides>
  <Notes>25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Antic</vt:lpstr>
      <vt:lpstr>#9Slide02 Tieu de dai</vt:lpstr>
      <vt:lpstr>iCiel Mijas</vt:lpstr>
      <vt:lpstr>Bebas Neue</vt:lpstr>
      <vt:lpstr>Barriecito</vt:lpstr>
      <vt:lpstr>#9Slide03 Arima Madurai Black</vt:lpstr>
      <vt:lpstr>Times New Roman</vt:lpstr>
      <vt:lpstr>Calibri</vt:lpstr>
      <vt:lpstr>#9Slide02 Noi dung dai</vt:lpstr>
      <vt:lpstr>Watercolor Preschool Center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15.11</dc:title>
  <dc:creator>User</dc:creator>
  <cp:lastModifiedBy>Windows 10</cp:lastModifiedBy>
  <cp:revision>77</cp:revision>
  <dcterms:modified xsi:type="dcterms:W3CDTF">2024-01-04T02:16:22Z</dcterms:modified>
</cp:coreProperties>
</file>